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3" r:id="rId3"/>
    <p:sldId id="271" r:id="rId4"/>
    <p:sldId id="257" r:id="rId5"/>
    <p:sldId id="265" r:id="rId6"/>
    <p:sldId id="259" r:id="rId7"/>
    <p:sldId id="272" r:id="rId8"/>
    <p:sldId id="258" r:id="rId9"/>
    <p:sldId id="260" r:id="rId10"/>
    <p:sldId id="261" r:id="rId11"/>
    <p:sldId id="264" r:id="rId12"/>
    <p:sldId id="273" r:id="rId13"/>
    <p:sldId id="262" r:id="rId14"/>
    <p:sldId id="266" r:id="rId15"/>
    <p:sldId id="274"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62626"/>
    <a:srgbClr val="404040"/>
    <a:srgbClr val="000000"/>
    <a:srgbClr val="001ACD"/>
    <a:srgbClr val="EFB2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57" autoAdjust="0"/>
    <p:restoredTop sz="94660"/>
  </p:normalViewPr>
  <p:slideViewPr>
    <p:cSldViewPr snapToGrid="0" showGuides="1">
      <p:cViewPr>
        <p:scale>
          <a:sx n="66" d="100"/>
          <a:sy n="66" d="100"/>
        </p:scale>
        <p:origin x="1332" y="930"/>
      </p:cViewPr>
      <p:guideLst>
        <p:guide/>
        <p:guide orient="horz" pos="216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0FE94E-A9BC-4714-84B1-DC413F0DAB28}" type="datetimeFigureOut">
              <a:rPr lang="zh-CN" altLang="en-US" smtClean="0"/>
              <a:t>2023/11/23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31A931-92E5-4612-8DB6-80C0A0928689}" type="slidenum">
              <a:rPr lang="zh-CN" altLang="en-US" smtClean="0"/>
              <a:t>‹#›</a:t>
            </a:fld>
            <a:endParaRPr lang="zh-CN" altLang="en-US"/>
          </a:p>
        </p:txBody>
      </p:sp>
    </p:spTree>
    <p:extLst>
      <p:ext uri="{BB962C8B-B14F-4D97-AF65-F5344CB8AC3E}">
        <p14:creationId xmlns:p14="http://schemas.microsoft.com/office/powerpoint/2010/main" val="419014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B96748-52ED-45FF-8174-D8C0AC422AD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87D7D3B-1ABE-4ADE-8C9E-306A91DAD5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33452DB-F47B-49C5-8680-D81B393CCD3A}"/>
              </a:ext>
            </a:extLst>
          </p:cNvPr>
          <p:cNvSpPr>
            <a:spLocks noGrp="1"/>
          </p:cNvSpPr>
          <p:nvPr>
            <p:ph type="dt" sz="half" idx="10"/>
          </p:nvPr>
        </p:nvSpPr>
        <p:spPr/>
        <p:txBody>
          <a:bodyPr/>
          <a:lstStyle/>
          <a:p>
            <a:fld id="{221418CB-6A4C-44F7-9748-CBA64B2A033A}" type="datetimeFigureOut">
              <a:rPr lang="zh-CN" altLang="en-US" smtClean="0"/>
              <a:t>2023/11/23</a:t>
            </a:fld>
            <a:endParaRPr lang="zh-CN" altLang="en-US"/>
          </a:p>
        </p:txBody>
      </p:sp>
      <p:sp>
        <p:nvSpPr>
          <p:cNvPr id="5" name="页脚占位符 4">
            <a:extLst>
              <a:ext uri="{FF2B5EF4-FFF2-40B4-BE49-F238E27FC236}">
                <a16:creationId xmlns:a16="http://schemas.microsoft.com/office/drawing/2014/main" id="{26711623-B99B-43F5-A103-A075D5A669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838E5F0-14A7-4233-B520-79B9E0B8EB10}"/>
              </a:ext>
            </a:extLst>
          </p:cNvPr>
          <p:cNvSpPr>
            <a:spLocks noGrp="1"/>
          </p:cNvSpPr>
          <p:nvPr>
            <p:ph type="sldNum" sz="quarter" idx="12"/>
          </p:nvPr>
        </p:nvSpPr>
        <p:spPr/>
        <p:txBody>
          <a:bodyPr/>
          <a:lstStyle/>
          <a:p>
            <a:fld id="{DBECB160-2398-49C7-B508-6FCE18107F8C}" type="slidenum">
              <a:rPr lang="zh-CN" altLang="en-US" smtClean="0"/>
              <a:t>‹#›</a:t>
            </a:fld>
            <a:endParaRPr lang="zh-CN" altLang="en-US"/>
          </a:p>
        </p:txBody>
      </p:sp>
    </p:spTree>
    <p:extLst>
      <p:ext uri="{BB962C8B-B14F-4D97-AF65-F5344CB8AC3E}">
        <p14:creationId xmlns:p14="http://schemas.microsoft.com/office/powerpoint/2010/main" val="3034735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2C892B-3605-4D4A-8832-E83B2E421E0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00588F1-AF7B-4FF1-BD9B-DFEBFF332AE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11491B0-4677-43FE-A38C-C4517866582A}"/>
              </a:ext>
            </a:extLst>
          </p:cNvPr>
          <p:cNvSpPr>
            <a:spLocks noGrp="1"/>
          </p:cNvSpPr>
          <p:nvPr>
            <p:ph type="dt" sz="half" idx="10"/>
          </p:nvPr>
        </p:nvSpPr>
        <p:spPr/>
        <p:txBody>
          <a:bodyPr/>
          <a:lstStyle/>
          <a:p>
            <a:fld id="{221418CB-6A4C-44F7-9748-CBA64B2A033A}" type="datetimeFigureOut">
              <a:rPr lang="zh-CN" altLang="en-US" smtClean="0"/>
              <a:t>2023/11/23</a:t>
            </a:fld>
            <a:endParaRPr lang="zh-CN" altLang="en-US"/>
          </a:p>
        </p:txBody>
      </p:sp>
      <p:sp>
        <p:nvSpPr>
          <p:cNvPr id="5" name="页脚占位符 4">
            <a:extLst>
              <a:ext uri="{FF2B5EF4-FFF2-40B4-BE49-F238E27FC236}">
                <a16:creationId xmlns:a16="http://schemas.microsoft.com/office/drawing/2014/main" id="{E64AFD4A-C690-42F4-8EF6-C9FF0F0E7B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6D97409-BFCF-480B-8DAF-E98B6AAFFFBD}"/>
              </a:ext>
            </a:extLst>
          </p:cNvPr>
          <p:cNvSpPr>
            <a:spLocks noGrp="1"/>
          </p:cNvSpPr>
          <p:nvPr>
            <p:ph type="sldNum" sz="quarter" idx="12"/>
          </p:nvPr>
        </p:nvSpPr>
        <p:spPr/>
        <p:txBody>
          <a:bodyPr/>
          <a:lstStyle/>
          <a:p>
            <a:fld id="{DBECB160-2398-49C7-B508-6FCE18107F8C}" type="slidenum">
              <a:rPr lang="zh-CN" altLang="en-US" smtClean="0"/>
              <a:t>‹#›</a:t>
            </a:fld>
            <a:endParaRPr lang="zh-CN" altLang="en-US"/>
          </a:p>
        </p:txBody>
      </p:sp>
    </p:spTree>
    <p:extLst>
      <p:ext uri="{BB962C8B-B14F-4D97-AF65-F5344CB8AC3E}">
        <p14:creationId xmlns:p14="http://schemas.microsoft.com/office/powerpoint/2010/main" val="273985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61C82C0-BB8F-4F6E-81D6-D8E67719A478}"/>
              </a:ext>
            </a:extLst>
          </p:cNvPr>
          <p:cNvSpPr>
            <a:spLocks noGrp="1"/>
          </p:cNvSpPr>
          <p:nvPr>
            <p:ph type="dt" sz="half" idx="10"/>
          </p:nvPr>
        </p:nvSpPr>
        <p:spPr/>
        <p:txBody>
          <a:bodyPr/>
          <a:lstStyle/>
          <a:p>
            <a:fld id="{221418CB-6A4C-44F7-9748-CBA64B2A033A}" type="datetimeFigureOut">
              <a:rPr lang="zh-CN" altLang="en-US" smtClean="0"/>
              <a:t>2023/11/23</a:t>
            </a:fld>
            <a:endParaRPr lang="zh-CN" altLang="en-US"/>
          </a:p>
        </p:txBody>
      </p:sp>
      <p:sp>
        <p:nvSpPr>
          <p:cNvPr id="3" name="页脚占位符 2">
            <a:extLst>
              <a:ext uri="{FF2B5EF4-FFF2-40B4-BE49-F238E27FC236}">
                <a16:creationId xmlns:a16="http://schemas.microsoft.com/office/drawing/2014/main" id="{9AD85E62-42D3-44DF-BFDF-D3F6F95B9F3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10CBB96-8B83-4330-936C-55794E2D026B}"/>
              </a:ext>
            </a:extLst>
          </p:cNvPr>
          <p:cNvSpPr>
            <a:spLocks noGrp="1"/>
          </p:cNvSpPr>
          <p:nvPr>
            <p:ph type="sldNum" sz="quarter" idx="12"/>
          </p:nvPr>
        </p:nvSpPr>
        <p:spPr/>
        <p:txBody>
          <a:bodyPr/>
          <a:lstStyle/>
          <a:p>
            <a:fld id="{DBECB160-2398-49C7-B508-6FCE18107F8C}" type="slidenum">
              <a:rPr lang="zh-CN" altLang="en-US" smtClean="0"/>
              <a:t>‹#›</a:t>
            </a:fld>
            <a:endParaRPr lang="zh-CN" altLang="en-US"/>
          </a:p>
        </p:txBody>
      </p:sp>
    </p:spTree>
    <p:extLst>
      <p:ext uri="{BB962C8B-B14F-4D97-AF65-F5344CB8AC3E}">
        <p14:creationId xmlns:p14="http://schemas.microsoft.com/office/powerpoint/2010/main" val="23853482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OPPOSans R"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R" panose="00020600040101010101" pitchFamily="18" charset="-122"/>
                  <a:ea typeface="OPPOSans R"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B" panose="00020600040101010101" pitchFamily="18" charset="-122"/>
                <a:ea typeface="OPPOSans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41699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2023/11/23</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19696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6ABBB6A-B06D-4C90-9078-333FF4820D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06010A2-BB06-434E-AF14-82A460FF83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EECFD38-38BC-425D-BE86-B6ACD20211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1418CB-6A4C-44F7-9748-CBA64B2A033A}" type="datetimeFigureOut">
              <a:rPr lang="zh-CN" altLang="en-US" smtClean="0"/>
              <a:t>2023/11/23</a:t>
            </a:fld>
            <a:endParaRPr lang="zh-CN" altLang="en-US"/>
          </a:p>
        </p:txBody>
      </p:sp>
      <p:sp>
        <p:nvSpPr>
          <p:cNvPr id="5" name="页脚占位符 4">
            <a:extLst>
              <a:ext uri="{FF2B5EF4-FFF2-40B4-BE49-F238E27FC236}">
                <a16:creationId xmlns:a16="http://schemas.microsoft.com/office/drawing/2014/main" id="{2DC0667E-0AF3-40DE-8411-120BED2B72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AC9F4D3-2F19-4F43-98A7-51739A00F8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ECB160-2398-49C7-B508-6FCE18107F8C}" type="slidenum">
              <a:rPr lang="zh-CN" altLang="en-US" smtClean="0"/>
              <a:t>‹#›</a:t>
            </a:fld>
            <a:endParaRPr lang="zh-CN" altLang="en-US"/>
          </a:p>
        </p:txBody>
      </p:sp>
    </p:spTree>
    <p:extLst>
      <p:ext uri="{BB962C8B-B14F-4D97-AF65-F5344CB8AC3E}">
        <p14:creationId xmlns:p14="http://schemas.microsoft.com/office/powerpoint/2010/main" val="20130840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60" r:id="rId4"/>
    <p:sldLayoutId id="21474836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OPPOSans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2.jpeg"/><Relationship Id="rId1" Type="http://schemas.openxmlformats.org/officeDocument/2006/relationships/slideLayout" Target="../slideLayouts/slideLayout3.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hyperlink" Target="http://www.51pptmoban.com/zt/jiuyeshizhan/" TargetMode="External"/><Relationship Id="rId5" Type="http://schemas.openxmlformats.org/officeDocument/2006/relationships/image" Target="../media/image25.sv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FD0C242-F8D8-408E-9DD6-C9075352721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圆角 7">
            <a:extLst>
              <a:ext uri="{FF2B5EF4-FFF2-40B4-BE49-F238E27FC236}">
                <a16:creationId xmlns:a16="http://schemas.microsoft.com/office/drawing/2014/main" id="{A8E53B63-8536-4BC7-8840-F643462F71A9}"/>
              </a:ext>
            </a:extLst>
          </p:cNvPr>
          <p:cNvSpPr/>
          <p:nvPr/>
        </p:nvSpPr>
        <p:spPr>
          <a:xfrm>
            <a:off x="0" y="0"/>
            <a:ext cx="12192000" cy="6858000"/>
          </a:xfrm>
          <a:prstGeom prst="roundRect">
            <a:avLst>
              <a:gd name="adj" fmla="val 0"/>
            </a:avLst>
          </a:prstGeom>
          <a:solidFill>
            <a:schemeClr val="accent1">
              <a:lumMod val="5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1ACD"/>
              </a:solidFill>
            </a:endParaRPr>
          </a:p>
        </p:txBody>
      </p:sp>
      <p:sp>
        <p:nvSpPr>
          <p:cNvPr id="9" name="文本框 8">
            <a:extLst>
              <a:ext uri="{FF2B5EF4-FFF2-40B4-BE49-F238E27FC236}">
                <a16:creationId xmlns:a16="http://schemas.microsoft.com/office/drawing/2014/main" id="{B1245B3F-8807-44DA-B0A9-EF8CEAE79161}"/>
              </a:ext>
            </a:extLst>
          </p:cNvPr>
          <p:cNvSpPr txBox="1"/>
          <p:nvPr/>
        </p:nvSpPr>
        <p:spPr>
          <a:xfrm>
            <a:off x="1482827" y="2345088"/>
            <a:ext cx="9283496" cy="1200329"/>
          </a:xfrm>
          <a:prstGeom prst="rect">
            <a:avLst/>
          </a:prstGeom>
          <a:noFill/>
          <a:effectLst>
            <a:outerShdw blurRad="152400" dist="88900" dir="5400000" rotWithShape="0">
              <a:srgbClr val="000000">
                <a:alpha val="20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solidFill>
                  <a:prstClr val="white"/>
                </a:solidFill>
                <a:effectLst>
                  <a:outerShdw blurRad="165100" dist="38100" dir="2700000" algn="tl">
                    <a:srgbClr val="000000">
                      <a:alpha val="43137"/>
                    </a:srgbClr>
                  </a:outerShdw>
                </a:effectLst>
                <a:uLnTx/>
                <a:uFillTx/>
                <a:latin typeface="+mj-ea"/>
                <a:ea typeface="+mj-ea"/>
                <a:cs typeface="+mn-cs"/>
              </a:rPr>
              <a:t>蓝色商务风工作汇报</a:t>
            </a:r>
            <a:endParaRPr kumimoji="0" lang="zh-CN" altLang="en-US" sz="7200" b="0" i="0" u="none" strike="noStrike" kern="1200" cap="none" spc="0" normalizeH="0" baseline="0" noProof="0" dirty="0">
              <a:ln>
                <a:noFill/>
              </a:ln>
              <a:solidFill>
                <a:prstClr val="white"/>
              </a:solidFill>
              <a:effectLst>
                <a:outerShdw blurRad="165100" dist="38100" dir="2700000" algn="tl">
                  <a:srgbClr val="000000">
                    <a:alpha val="43137"/>
                  </a:srgbClr>
                </a:outerShdw>
              </a:effectLst>
              <a:uLnTx/>
              <a:uFillTx/>
              <a:latin typeface="+mj-ea"/>
              <a:ea typeface="+mj-ea"/>
              <a:cs typeface="+mn-cs"/>
            </a:endParaRPr>
          </a:p>
        </p:txBody>
      </p:sp>
      <p:grpSp>
        <p:nvGrpSpPr>
          <p:cNvPr id="10" name="组合 9">
            <a:extLst>
              <a:ext uri="{FF2B5EF4-FFF2-40B4-BE49-F238E27FC236}">
                <a16:creationId xmlns:a16="http://schemas.microsoft.com/office/drawing/2014/main" id="{CB0C95F2-1CA2-44D4-81FC-0E61C3EB73D2}"/>
              </a:ext>
            </a:extLst>
          </p:cNvPr>
          <p:cNvGrpSpPr/>
          <p:nvPr/>
        </p:nvGrpSpPr>
        <p:grpSpPr>
          <a:xfrm>
            <a:off x="4538661" y="5540145"/>
            <a:ext cx="3114675" cy="574596"/>
            <a:chOff x="4538661" y="4015899"/>
            <a:chExt cx="3114675" cy="574596"/>
          </a:xfrm>
        </p:grpSpPr>
        <p:sp>
          <p:nvSpPr>
            <p:cNvPr id="11" name="文本框 10">
              <a:extLst>
                <a:ext uri="{FF2B5EF4-FFF2-40B4-BE49-F238E27FC236}">
                  <a16:creationId xmlns:a16="http://schemas.microsoft.com/office/drawing/2014/main" id="{407EB88D-2027-42CF-812D-CDCD4DBBABA1}"/>
                </a:ext>
              </a:extLst>
            </p:cNvPr>
            <p:cNvSpPr txBox="1"/>
            <p:nvPr/>
          </p:nvSpPr>
          <p:spPr>
            <a:xfrm>
              <a:off x="4538661" y="4221163"/>
              <a:ext cx="31146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汇报</a:t>
              </a:r>
              <a:r>
                <a:rPr kumimoji="0" lang="zh-CN" altLang="en-US" sz="1800" b="0" i="0" u="none" strike="noStrike" kern="1200" cap="none" spc="0" normalizeH="0" baseline="0" noProof="0">
                  <a:ln>
                    <a:noFill/>
                  </a:ln>
                  <a:solidFill>
                    <a:prstClr val="white"/>
                  </a:solidFill>
                  <a:effectLst/>
                  <a:uLnTx/>
                  <a:uFillTx/>
                  <a:latin typeface="+mn-ea"/>
                  <a:cs typeface="+mn-cs"/>
                </a:rPr>
                <a:t>人：秋末</a:t>
              </a: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grpSp>
          <p:nvGrpSpPr>
            <p:cNvPr id="12" name="组合 11">
              <a:extLst>
                <a:ext uri="{FF2B5EF4-FFF2-40B4-BE49-F238E27FC236}">
                  <a16:creationId xmlns:a16="http://schemas.microsoft.com/office/drawing/2014/main" id="{C0F0BB00-235C-4C95-B415-F6C4A37506E5}"/>
                </a:ext>
              </a:extLst>
            </p:cNvPr>
            <p:cNvGrpSpPr/>
            <p:nvPr/>
          </p:nvGrpSpPr>
          <p:grpSpPr>
            <a:xfrm>
              <a:off x="6038848" y="4015899"/>
              <a:ext cx="133352" cy="148470"/>
              <a:chOff x="5962650" y="4649860"/>
              <a:chExt cx="266700" cy="409576"/>
            </a:xfrm>
          </p:grpSpPr>
          <p:cxnSp>
            <p:nvCxnSpPr>
              <p:cNvPr id="13" name="直接连接符 12">
                <a:extLst>
                  <a:ext uri="{FF2B5EF4-FFF2-40B4-BE49-F238E27FC236}">
                    <a16:creationId xmlns:a16="http://schemas.microsoft.com/office/drawing/2014/main" id="{8BF4A833-0421-4DB3-9830-D3378FDDE17D}"/>
                  </a:ext>
                </a:extLst>
              </p:cNvPr>
              <p:cNvCxnSpPr/>
              <p:nvPr/>
            </p:nvCxnSpPr>
            <p:spPr>
              <a:xfrm flipH="1">
                <a:off x="5962650" y="4649861"/>
                <a:ext cx="266700" cy="4095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E315ADC8-797A-4E67-99FB-12BEB410E5AA}"/>
                  </a:ext>
                </a:extLst>
              </p:cNvPr>
              <p:cNvCxnSpPr/>
              <p:nvPr/>
            </p:nvCxnSpPr>
            <p:spPr>
              <a:xfrm>
                <a:off x="5962650" y="4649860"/>
                <a:ext cx="266700" cy="4095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4" name="文本框 23">
            <a:extLst>
              <a:ext uri="{FF2B5EF4-FFF2-40B4-BE49-F238E27FC236}">
                <a16:creationId xmlns:a16="http://schemas.microsoft.com/office/drawing/2014/main" id="{A1FF9EDB-4998-4259-BC66-88E5FAB0371F}"/>
              </a:ext>
            </a:extLst>
          </p:cNvPr>
          <p:cNvSpPr txBox="1"/>
          <p:nvPr/>
        </p:nvSpPr>
        <p:spPr>
          <a:xfrm>
            <a:off x="3565029" y="1888184"/>
            <a:ext cx="5061943"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200" normalizeH="0" baseline="0" noProof="0">
                <a:ln>
                  <a:noFill/>
                </a:ln>
                <a:solidFill>
                  <a:prstClr val="white"/>
                </a:solidFill>
                <a:effectLst/>
                <a:uLnTx/>
                <a:uFillTx/>
                <a:ea typeface="OPPOSans R" panose="00020600040101010101" pitchFamily="18" charset="-122"/>
                <a:cs typeface="OPPOSans R" panose="00020600040101010101" pitchFamily="18" charset="-122"/>
              </a:rPr>
              <a:t>YEAR-END WORK SUMMARY</a:t>
            </a:r>
            <a:endParaRPr kumimoji="0" lang="zh-CN" altLang="en-US" sz="2000" b="0" i="0" u="none" strike="noStrike" kern="1200" cap="none" spc="200" normalizeH="0" baseline="0" noProof="0" dirty="0">
              <a:ln>
                <a:noFill/>
              </a:ln>
              <a:solidFill>
                <a:prstClr val="white"/>
              </a:solidFill>
              <a:effectLst/>
              <a:uLnTx/>
              <a:uFillTx/>
              <a:ea typeface="OPPOSans R" panose="00020600040101010101" pitchFamily="18" charset="-122"/>
              <a:cs typeface="OPPOSans R" panose="00020600040101010101" pitchFamily="18" charset="-122"/>
            </a:endParaRPr>
          </a:p>
        </p:txBody>
      </p:sp>
    </p:spTree>
    <p:extLst>
      <p:ext uri="{BB962C8B-B14F-4D97-AF65-F5344CB8AC3E}">
        <p14:creationId xmlns:p14="http://schemas.microsoft.com/office/powerpoint/2010/main" val="16918512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456ADFE-6AD0-45D6-B3B7-107273ACC073}"/>
              </a:ext>
            </a:extLst>
          </p:cNvPr>
          <p:cNvSpPr txBox="1"/>
          <p:nvPr/>
        </p:nvSpPr>
        <p:spPr>
          <a:xfrm>
            <a:off x="550863" y="322464"/>
            <a:ext cx="2098269" cy="492443"/>
          </a:xfrm>
          <a:prstGeom prst="rect">
            <a:avLst/>
          </a:prstGeom>
          <a:noFill/>
        </p:spPr>
        <p:txBody>
          <a:bodyPr wrap="square" lIns="0" tIns="0" rIns="0" bIns="0" rtlCol="0">
            <a:spAutoFit/>
          </a:bodyPr>
          <a:lstStyle>
            <a:defPPr>
              <a:defRPr lang="zh-CN"/>
            </a:defPPr>
            <a:lvl1pPr marR="0" lvl="0" indent="0" algn="just" fontAlgn="auto">
              <a:lnSpc>
                <a:spcPct val="100000"/>
              </a:lnSpc>
              <a:spcBef>
                <a:spcPts val="0"/>
              </a:spcBef>
              <a:spcAft>
                <a:spcPts val="0"/>
              </a:spcAft>
              <a:buClrTx/>
              <a:buSzTx/>
              <a:buFontTx/>
              <a:buNone/>
              <a:defRPr kumimoji="0" sz="3200" b="0" i="0" u="none" strike="noStrike" cap="none" normalizeH="0">
                <a:ln>
                  <a:noFill/>
                </a:ln>
                <a:solidFill>
                  <a:schemeClr val="tx1">
                    <a:lumMod val="85000"/>
                    <a:lumOff val="15000"/>
                  </a:schemeClr>
                </a:solidFill>
                <a:uLnTx/>
                <a:uFillTx/>
                <a:latin typeface="+mj-ea"/>
                <a:ea typeface="+mj-ea"/>
              </a:defRPr>
            </a:lvl1pPr>
          </a:lstStyle>
          <a:p>
            <a:r>
              <a:rPr lang="zh-CN" altLang="en-US"/>
              <a:t>输入标题</a:t>
            </a:r>
            <a:endParaRPr lang="zh-CN" altLang="en-US" dirty="0"/>
          </a:p>
        </p:txBody>
      </p:sp>
      <p:cxnSp>
        <p:nvCxnSpPr>
          <p:cNvPr id="3" name="直接连接符 2">
            <a:extLst>
              <a:ext uri="{FF2B5EF4-FFF2-40B4-BE49-F238E27FC236}">
                <a16:creationId xmlns:a16="http://schemas.microsoft.com/office/drawing/2014/main" id="{E045CEC6-E3A9-458B-ADE1-EC5E8AFA2335}"/>
              </a:ext>
            </a:extLst>
          </p:cNvPr>
          <p:cNvCxnSpPr>
            <a:cxnSpLocks/>
          </p:cNvCxnSpPr>
          <p:nvPr/>
        </p:nvCxnSpPr>
        <p:spPr>
          <a:xfrm>
            <a:off x="550863" y="1067872"/>
            <a:ext cx="50742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7A64BEE4-A99C-4A95-B267-DCE09463D449}"/>
              </a:ext>
            </a:extLst>
          </p:cNvPr>
          <p:cNvSpPr/>
          <p:nvPr/>
        </p:nvSpPr>
        <p:spPr>
          <a:xfrm>
            <a:off x="550863" y="781542"/>
            <a:ext cx="2036011" cy="184666"/>
          </a:xfrm>
          <a:prstGeom prst="rect">
            <a:avLst/>
          </a:prstGeom>
        </p:spPr>
        <p:txBody>
          <a:bodyPr wrap="square" lIns="0" tIns="0" rIns="0" bIns="0">
            <a:spAutoFit/>
          </a:bodyPr>
          <a:lstStyle/>
          <a:p>
            <a:pPr algn="just"/>
            <a:r>
              <a:rPr lang="en-US" altLang="zh-CN" sz="1200">
                <a:solidFill>
                  <a:schemeClr val="tx1">
                    <a:lumMod val="85000"/>
                    <a:lumOff val="15000"/>
                  </a:schemeClr>
                </a:solidFill>
                <a:ea typeface="OPPOSans R" panose="00020600040101010101" pitchFamily="18" charset="-122"/>
              </a:rPr>
              <a:t>SHU  RU  BIAO  TI </a:t>
            </a:r>
            <a:endParaRPr lang="en-US" altLang="zh-CN" sz="1200" dirty="0">
              <a:solidFill>
                <a:schemeClr val="tx1">
                  <a:lumMod val="85000"/>
                  <a:lumOff val="15000"/>
                </a:schemeClr>
              </a:solidFill>
              <a:ea typeface="OPPOSans R" panose="00020600040101010101" pitchFamily="18" charset="-122"/>
            </a:endParaRPr>
          </a:p>
        </p:txBody>
      </p:sp>
      <p:pic>
        <p:nvPicPr>
          <p:cNvPr id="6" name="图片 5">
            <a:extLst>
              <a:ext uri="{FF2B5EF4-FFF2-40B4-BE49-F238E27FC236}">
                <a16:creationId xmlns:a16="http://schemas.microsoft.com/office/drawing/2014/main" id="{201F4956-566E-4231-B989-0BD6EB50C5B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273985"/>
            <a:ext cx="12192000" cy="2155016"/>
          </a:xfrm>
          <a:prstGeom prst="rect">
            <a:avLst/>
          </a:prstGeom>
        </p:spPr>
      </p:pic>
      <p:sp>
        <p:nvSpPr>
          <p:cNvPr id="7" name="矩形: 圆角 6">
            <a:extLst>
              <a:ext uri="{FF2B5EF4-FFF2-40B4-BE49-F238E27FC236}">
                <a16:creationId xmlns:a16="http://schemas.microsoft.com/office/drawing/2014/main" id="{960D43C0-B0B5-40CE-B3D9-AD5A558CA072}"/>
              </a:ext>
            </a:extLst>
          </p:cNvPr>
          <p:cNvSpPr/>
          <p:nvPr/>
        </p:nvSpPr>
        <p:spPr>
          <a:xfrm>
            <a:off x="0" y="1273985"/>
            <a:ext cx="12192000" cy="2155016"/>
          </a:xfrm>
          <a:prstGeom prst="roundRect">
            <a:avLst>
              <a:gd name="adj" fmla="val 0"/>
            </a:avLst>
          </a:prstGeom>
          <a:solidFill>
            <a:schemeClr val="accent1">
              <a:lumMod val="50000"/>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E336D192-EBE4-446B-BCCB-DC58E5BF8D96}"/>
              </a:ext>
            </a:extLst>
          </p:cNvPr>
          <p:cNvSpPr/>
          <p:nvPr/>
        </p:nvSpPr>
        <p:spPr>
          <a:xfrm>
            <a:off x="550863" y="2452914"/>
            <a:ext cx="5318125" cy="3676424"/>
          </a:xfrm>
          <a:prstGeom prst="rect">
            <a:avLst/>
          </a:prstGeom>
          <a:solidFill>
            <a:srgbClr val="FFFFFF"/>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81040618-0AAC-4BCB-B949-CBE406651F3F}"/>
              </a:ext>
            </a:extLst>
          </p:cNvPr>
          <p:cNvSpPr/>
          <p:nvPr/>
        </p:nvSpPr>
        <p:spPr>
          <a:xfrm>
            <a:off x="6323013" y="2452914"/>
            <a:ext cx="5318125" cy="3676424"/>
          </a:xfrm>
          <a:prstGeom prst="rect">
            <a:avLst/>
          </a:prstGeom>
          <a:solidFill>
            <a:srgbClr val="FFFFFF"/>
          </a:soli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BE8992A4-4588-428A-A121-F923AAD3EDFA}"/>
              </a:ext>
            </a:extLst>
          </p:cNvPr>
          <p:cNvSpPr txBox="1"/>
          <p:nvPr/>
        </p:nvSpPr>
        <p:spPr>
          <a:xfrm>
            <a:off x="855181" y="3605717"/>
            <a:ext cx="4709489" cy="1978298"/>
          </a:xfrm>
          <a:prstGeom prst="rect">
            <a:avLst/>
          </a:prstGeom>
          <a:noFill/>
        </p:spPr>
        <p:txBody>
          <a:bodyPr wrap="square" lIns="0" tIns="0" rIns="0" bIns="0" rtlCol="0">
            <a:spAutoFit/>
          </a:bodyPr>
          <a:lstStyle/>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endParaRPr lang="en-US" altLang="zh-CN">
              <a:solidFill>
                <a:srgbClr val="404040"/>
              </a:solidFill>
              <a:latin typeface="+mn-ea"/>
              <a:sym typeface="Microsoft YaHei" panose="020B0503020204020204" pitchFamily="34" charset="-122"/>
            </a:endParaRP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endParaRPr lang="en-US" altLang="zh-CN">
              <a:solidFill>
                <a:srgbClr val="404040"/>
              </a:solidFill>
              <a:latin typeface="+mn-ea"/>
              <a:sym typeface="Microsoft YaHei" panose="020B0503020204020204" pitchFamily="34" charset="-122"/>
            </a:endParaRP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p:txBody>
      </p:sp>
      <p:sp>
        <p:nvSpPr>
          <p:cNvPr id="13" name="文本框 12">
            <a:extLst>
              <a:ext uri="{FF2B5EF4-FFF2-40B4-BE49-F238E27FC236}">
                <a16:creationId xmlns:a16="http://schemas.microsoft.com/office/drawing/2014/main" id="{71351804-7349-4E8C-B81D-53EA8932B625}"/>
              </a:ext>
            </a:extLst>
          </p:cNvPr>
          <p:cNvSpPr txBox="1"/>
          <p:nvPr/>
        </p:nvSpPr>
        <p:spPr>
          <a:xfrm>
            <a:off x="6627331" y="3605717"/>
            <a:ext cx="4709489" cy="1978298"/>
          </a:xfrm>
          <a:prstGeom prst="rect">
            <a:avLst/>
          </a:prstGeom>
          <a:noFill/>
        </p:spPr>
        <p:txBody>
          <a:bodyPr wrap="square" lIns="0" tIns="0" rIns="0" bIns="0" rtlCol="0">
            <a:spAutoFit/>
          </a:bodyPr>
          <a:lstStyle/>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endParaRPr lang="en-US" altLang="zh-CN">
              <a:solidFill>
                <a:srgbClr val="404040"/>
              </a:solidFill>
              <a:latin typeface="+mn-ea"/>
              <a:sym typeface="Microsoft YaHei" panose="020B0503020204020204" pitchFamily="34" charset="-122"/>
            </a:endParaRP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endParaRPr lang="en-US" altLang="zh-CN">
              <a:solidFill>
                <a:srgbClr val="404040"/>
              </a:solidFill>
              <a:latin typeface="+mn-ea"/>
              <a:sym typeface="Microsoft YaHei" panose="020B0503020204020204" pitchFamily="34" charset="-122"/>
            </a:endParaRP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p:txBody>
      </p:sp>
      <p:sp>
        <p:nvSpPr>
          <p:cNvPr id="10" name="文本框 9">
            <a:extLst>
              <a:ext uri="{FF2B5EF4-FFF2-40B4-BE49-F238E27FC236}">
                <a16:creationId xmlns:a16="http://schemas.microsoft.com/office/drawing/2014/main" id="{87A36997-BD4B-4D3E-81B7-69D39D893875}"/>
              </a:ext>
            </a:extLst>
          </p:cNvPr>
          <p:cNvSpPr txBox="1"/>
          <p:nvPr/>
        </p:nvSpPr>
        <p:spPr>
          <a:xfrm>
            <a:off x="1543948" y="2973710"/>
            <a:ext cx="2388950" cy="369332"/>
          </a:xfrm>
          <a:prstGeom prst="rect">
            <a:avLst/>
          </a:prstGeom>
          <a:noFill/>
        </p:spPr>
        <p:txBody>
          <a:bodyPr wrap="square" lIns="0" tIns="0" rIns="0" bIns="0" rtlCol="0">
            <a:spAutoFit/>
          </a:bodyPr>
          <a:lstStyle>
            <a:defPPr>
              <a:defRPr lang="zh-CN"/>
            </a:defPPr>
            <a:lvl1pPr>
              <a:defRPr sz="2400">
                <a:solidFill>
                  <a:srgbClr val="262626"/>
                </a:solidFill>
                <a:latin typeface="+mj-ea"/>
                <a:ea typeface="+mj-ea"/>
              </a:defRPr>
            </a:lvl1pPr>
          </a:lstStyle>
          <a:p>
            <a:r>
              <a:rPr lang="zh-CN" altLang="en-US">
                <a:sym typeface="思源黑体 CN Bold" panose="020B0800000000000000" pitchFamily="34" charset="-122"/>
              </a:rPr>
              <a:t>输入标题</a:t>
            </a:r>
            <a:endParaRPr lang="zh-CN" altLang="en-US" dirty="0">
              <a:sym typeface="思源黑体 CN Bold" panose="020B0800000000000000" pitchFamily="34" charset="-122"/>
            </a:endParaRPr>
          </a:p>
        </p:txBody>
      </p:sp>
      <p:sp>
        <p:nvSpPr>
          <p:cNvPr id="14" name="等腰三角形 13">
            <a:extLst>
              <a:ext uri="{FF2B5EF4-FFF2-40B4-BE49-F238E27FC236}">
                <a16:creationId xmlns:a16="http://schemas.microsoft.com/office/drawing/2014/main" id="{ACE17BD9-829F-4207-B0E2-22B35C2C6BE5}"/>
              </a:ext>
            </a:extLst>
          </p:cNvPr>
          <p:cNvSpPr/>
          <p:nvPr/>
        </p:nvSpPr>
        <p:spPr>
          <a:xfrm rot="10800000">
            <a:off x="5303867" y="2973710"/>
            <a:ext cx="89353" cy="94068"/>
          </a:xfrm>
          <a:prstGeom prst="triangle">
            <a:avLst>
              <a:gd name="adj" fmla="val 0"/>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00491CBC-330C-4134-9274-CEB32DD59BE0}"/>
              </a:ext>
            </a:extLst>
          </p:cNvPr>
          <p:cNvCxnSpPr>
            <a:cxnSpLocks/>
          </p:cNvCxnSpPr>
          <p:nvPr/>
        </p:nvCxnSpPr>
        <p:spPr>
          <a:xfrm>
            <a:off x="3065929" y="3158376"/>
            <a:ext cx="2134721"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39DEC96F-D20B-4003-B578-DF84406ABC89}"/>
              </a:ext>
            </a:extLst>
          </p:cNvPr>
          <p:cNvSpPr txBox="1"/>
          <p:nvPr/>
        </p:nvSpPr>
        <p:spPr>
          <a:xfrm>
            <a:off x="7316098" y="2973710"/>
            <a:ext cx="2388950" cy="369332"/>
          </a:xfrm>
          <a:prstGeom prst="rect">
            <a:avLst/>
          </a:prstGeom>
          <a:noFill/>
        </p:spPr>
        <p:txBody>
          <a:bodyPr wrap="square" lIns="0" tIns="0" rIns="0" bIns="0" rtlCol="0">
            <a:spAutoFit/>
          </a:bodyPr>
          <a:lstStyle>
            <a:defPPr>
              <a:defRPr lang="zh-CN"/>
            </a:defPPr>
            <a:lvl1pPr>
              <a:defRPr sz="2400">
                <a:solidFill>
                  <a:srgbClr val="262626"/>
                </a:solidFill>
                <a:latin typeface="+mj-ea"/>
                <a:ea typeface="+mj-ea"/>
              </a:defRPr>
            </a:lvl1pPr>
          </a:lstStyle>
          <a:p>
            <a:r>
              <a:rPr lang="zh-CN" altLang="en-US">
                <a:sym typeface="思源黑体 CN Bold" panose="020B0800000000000000" pitchFamily="34" charset="-122"/>
              </a:rPr>
              <a:t>输入标题</a:t>
            </a:r>
            <a:endParaRPr lang="zh-CN" altLang="en-US" dirty="0">
              <a:sym typeface="思源黑体 CN Bold" panose="020B0800000000000000" pitchFamily="34" charset="-122"/>
            </a:endParaRPr>
          </a:p>
        </p:txBody>
      </p:sp>
      <p:sp>
        <p:nvSpPr>
          <p:cNvPr id="22" name="等腰三角形 21">
            <a:extLst>
              <a:ext uri="{FF2B5EF4-FFF2-40B4-BE49-F238E27FC236}">
                <a16:creationId xmlns:a16="http://schemas.microsoft.com/office/drawing/2014/main" id="{5DCEB42C-12D0-4EFD-9151-4084801704EC}"/>
              </a:ext>
            </a:extLst>
          </p:cNvPr>
          <p:cNvSpPr/>
          <p:nvPr/>
        </p:nvSpPr>
        <p:spPr>
          <a:xfrm rot="10800000">
            <a:off x="11076017" y="2973710"/>
            <a:ext cx="89353" cy="94068"/>
          </a:xfrm>
          <a:prstGeom prst="triangle">
            <a:avLst>
              <a:gd name="adj" fmla="val 0"/>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62BB813B-1AD9-4F3E-8C77-2AC4479C4E55}"/>
              </a:ext>
            </a:extLst>
          </p:cNvPr>
          <p:cNvCxnSpPr>
            <a:cxnSpLocks/>
          </p:cNvCxnSpPr>
          <p:nvPr/>
        </p:nvCxnSpPr>
        <p:spPr>
          <a:xfrm>
            <a:off x="8848165" y="3158376"/>
            <a:ext cx="2124635"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id="{FFB25B94-999C-47C7-BCD9-0A1BBA690DE7}"/>
              </a:ext>
            </a:extLst>
          </p:cNvPr>
          <p:cNvGrpSpPr/>
          <p:nvPr/>
        </p:nvGrpSpPr>
        <p:grpSpPr>
          <a:xfrm>
            <a:off x="834336" y="2860442"/>
            <a:ext cx="482600" cy="482600"/>
            <a:chOff x="834336" y="2864529"/>
            <a:chExt cx="482600" cy="482600"/>
          </a:xfrm>
        </p:grpSpPr>
        <p:sp>
          <p:nvSpPr>
            <p:cNvPr id="26" name="矩形 25">
              <a:extLst>
                <a:ext uri="{FF2B5EF4-FFF2-40B4-BE49-F238E27FC236}">
                  <a16:creationId xmlns:a16="http://schemas.microsoft.com/office/drawing/2014/main" id="{4AA8494D-7DB1-4451-B90F-E0A96966A0FD}"/>
                </a:ext>
              </a:extLst>
            </p:cNvPr>
            <p:cNvSpPr/>
            <p:nvPr/>
          </p:nvSpPr>
          <p:spPr>
            <a:xfrm>
              <a:off x="834336" y="2864529"/>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形 27">
              <a:extLst>
                <a:ext uri="{FF2B5EF4-FFF2-40B4-BE49-F238E27FC236}">
                  <a16:creationId xmlns:a16="http://schemas.microsoft.com/office/drawing/2014/main" id="{2C7A4C6F-A0FA-42AA-9F9B-47EB1C9AAD7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0050" y="2970243"/>
              <a:ext cx="271172" cy="271172"/>
            </a:xfrm>
            <a:prstGeom prst="rect">
              <a:avLst/>
            </a:prstGeom>
          </p:spPr>
        </p:pic>
      </p:grpSp>
      <p:grpSp>
        <p:nvGrpSpPr>
          <p:cNvPr id="30" name="组合 29">
            <a:extLst>
              <a:ext uri="{FF2B5EF4-FFF2-40B4-BE49-F238E27FC236}">
                <a16:creationId xmlns:a16="http://schemas.microsoft.com/office/drawing/2014/main" id="{17792FC3-E862-40B7-A378-49C2D973B275}"/>
              </a:ext>
            </a:extLst>
          </p:cNvPr>
          <p:cNvGrpSpPr/>
          <p:nvPr/>
        </p:nvGrpSpPr>
        <p:grpSpPr>
          <a:xfrm>
            <a:off x="6627003" y="2860442"/>
            <a:ext cx="482600" cy="482600"/>
            <a:chOff x="6627003" y="2860442"/>
            <a:chExt cx="482600" cy="482600"/>
          </a:xfrm>
        </p:grpSpPr>
        <p:sp>
          <p:nvSpPr>
            <p:cNvPr id="27" name="矩形 26">
              <a:extLst>
                <a:ext uri="{FF2B5EF4-FFF2-40B4-BE49-F238E27FC236}">
                  <a16:creationId xmlns:a16="http://schemas.microsoft.com/office/drawing/2014/main" id="{61B0876A-5157-438E-BBD3-BD0D1869F018}"/>
                </a:ext>
              </a:extLst>
            </p:cNvPr>
            <p:cNvSpPr/>
            <p:nvPr/>
          </p:nvSpPr>
          <p:spPr>
            <a:xfrm>
              <a:off x="6627003" y="2860442"/>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形 28">
              <a:extLst>
                <a:ext uri="{FF2B5EF4-FFF2-40B4-BE49-F238E27FC236}">
                  <a16:creationId xmlns:a16="http://schemas.microsoft.com/office/drawing/2014/main" id="{817C40ED-04E8-4A08-9DBB-3DD4235839AD}"/>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732717" y="2966156"/>
              <a:ext cx="271172" cy="271172"/>
            </a:xfrm>
            <a:prstGeom prst="rect">
              <a:avLst/>
            </a:prstGeom>
          </p:spPr>
        </p:pic>
      </p:grpSp>
    </p:spTree>
    <p:extLst>
      <p:ext uri="{BB962C8B-B14F-4D97-AF65-F5344CB8AC3E}">
        <p14:creationId xmlns:p14="http://schemas.microsoft.com/office/powerpoint/2010/main" val="35579779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AD121B13-B5FE-4061-90AD-8EA855E4021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480" y="0"/>
            <a:ext cx="12161612" cy="3736489"/>
          </a:xfrm>
          <a:custGeom>
            <a:avLst/>
            <a:gdLst>
              <a:gd name="connsiteX0" fmla="*/ 0 w 12161612"/>
              <a:gd name="connsiteY0" fmla="*/ 0 h 3736489"/>
              <a:gd name="connsiteX1" fmla="*/ 12161612 w 12161612"/>
              <a:gd name="connsiteY1" fmla="*/ 0 h 3736489"/>
              <a:gd name="connsiteX2" fmla="*/ 12161612 w 12161612"/>
              <a:gd name="connsiteY2" fmla="*/ 3736489 h 3736489"/>
              <a:gd name="connsiteX3" fmla="*/ 0 w 12161612"/>
              <a:gd name="connsiteY3" fmla="*/ 3736489 h 3736489"/>
            </a:gdLst>
            <a:ahLst/>
            <a:cxnLst>
              <a:cxn ang="0">
                <a:pos x="connsiteX0" y="connsiteY0"/>
              </a:cxn>
              <a:cxn ang="0">
                <a:pos x="connsiteX1" y="connsiteY1"/>
              </a:cxn>
              <a:cxn ang="0">
                <a:pos x="connsiteX2" y="connsiteY2"/>
              </a:cxn>
              <a:cxn ang="0">
                <a:pos x="connsiteX3" y="connsiteY3"/>
              </a:cxn>
            </a:cxnLst>
            <a:rect l="l" t="t" r="r" b="b"/>
            <a:pathLst>
              <a:path w="12161612" h="3736489">
                <a:moveTo>
                  <a:pt x="0" y="0"/>
                </a:moveTo>
                <a:lnTo>
                  <a:pt x="12161612" y="0"/>
                </a:lnTo>
                <a:lnTo>
                  <a:pt x="12161612" y="3736489"/>
                </a:lnTo>
                <a:lnTo>
                  <a:pt x="0" y="3736489"/>
                </a:lnTo>
                <a:close/>
              </a:path>
            </a:pathLst>
          </a:custGeom>
        </p:spPr>
      </p:pic>
      <p:sp>
        <p:nvSpPr>
          <p:cNvPr id="3" name="矩形 2">
            <a:extLst>
              <a:ext uri="{FF2B5EF4-FFF2-40B4-BE49-F238E27FC236}">
                <a16:creationId xmlns:a16="http://schemas.microsoft.com/office/drawing/2014/main" id="{7FCFBF33-E638-45BB-8B88-2DFAC6282B57}"/>
              </a:ext>
            </a:extLst>
          </p:cNvPr>
          <p:cNvSpPr/>
          <p:nvPr/>
        </p:nvSpPr>
        <p:spPr>
          <a:xfrm>
            <a:off x="0" y="0"/>
            <a:ext cx="12192000" cy="3743325"/>
          </a:xfrm>
          <a:prstGeom prst="rect">
            <a:avLst/>
          </a:prstGeom>
          <a:solidFill>
            <a:schemeClr val="accent1">
              <a:lumMod val="5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 name="矩形 1">
            <a:extLst>
              <a:ext uri="{FF2B5EF4-FFF2-40B4-BE49-F238E27FC236}">
                <a16:creationId xmlns:a16="http://schemas.microsoft.com/office/drawing/2014/main" id="{9DEFDD5A-170C-455A-BA18-4EBA1656DFA4}"/>
              </a:ext>
            </a:extLst>
          </p:cNvPr>
          <p:cNvSpPr/>
          <p:nvPr/>
        </p:nvSpPr>
        <p:spPr>
          <a:xfrm>
            <a:off x="886057" y="2327850"/>
            <a:ext cx="2966390" cy="3801488"/>
          </a:xfrm>
          <a:prstGeom prst="rect">
            <a:avLst/>
          </a:prstGeom>
          <a:solidFill>
            <a:srgbClr val="FFFFFF"/>
          </a:solidFill>
          <a:ln>
            <a:noFill/>
          </a:ln>
          <a:effectLst>
            <a:outerShdw blurRad="2540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E10AEE1E-5C73-4B9E-936F-5BB0B8CB1159}"/>
              </a:ext>
            </a:extLst>
          </p:cNvPr>
          <p:cNvSpPr/>
          <p:nvPr/>
        </p:nvSpPr>
        <p:spPr>
          <a:xfrm>
            <a:off x="4612805" y="2327850"/>
            <a:ext cx="2966390" cy="3801488"/>
          </a:xfrm>
          <a:prstGeom prst="rect">
            <a:avLst/>
          </a:prstGeom>
          <a:solidFill>
            <a:srgbClr val="FFFFFF"/>
          </a:solidFill>
          <a:ln>
            <a:noFill/>
          </a:ln>
          <a:effectLst>
            <a:outerShdw blurRad="2540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26" name="矩形 25">
            <a:extLst>
              <a:ext uri="{FF2B5EF4-FFF2-40B4-BE49-F238E27FC236}">
                <a16:creationId xmlns:a16="http://schemas.microsoft.com/office/drawing/2014/main" id="{BE54CB51-6F8D-4344-8032-9773E9F8DADF}"/>
              </a:ext>
            </a:extLst>
          </p:cNvPr>
          <p:cNvSpPr/>
          <p:nvPr/>
        </p:nvSpPr>
        <p:spPr>
          <a:xfrm>
            <a:off x="8339553" y="2327850"/>
            <a:ext cx="2966390" cy="3801488"/>
          </a:xfrm>
          <a:prstGeom prst="rect">
            <a:avLst/>
          </a:prstGeom>
          <a:solidFill>
            <a:srgbClr val="FFFFFF"/>
          </a:solidFill>
          <a:ln>
            <a:noFill/>
          </a:ln>
          <a:effectLst>
            <a:outerShdw blurRad="2540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FF17FA15-5F31-4F1C-92C1-940ACAB8227E}"/>
              </a:ext>
            </a:extLst>
          </p:cNvPr>
          <p:cNvSpPr txBox="1"/>
          <p:nvPr/>
        </p:nvSpPr>
        <p:spPr>
          <a:xfrm>
            <a:off x="550863" y="322464"/>
            <a:ext cx="2098269" cy="492443"/>
          </a:xfrm>
          <a:prstGeom prst="rect">
            <a:avLst/>
          </a:prstGeom>
          <a:noFill/>
        </p:spPr>
        <p:txBody>
          <a:bodyPr wrap="square" lIns="0" tIns="0" rIns="0" bIns="0" rtlCol="0">
            <a:spAutoFit/>
          </a:bodyPr>
          <a:lstStyle>
            <a:defPPr>
              <a:defRPr lang="zh-CN"/>
            </a:defPPr>
            <a:lvl1pPr marR="0" lvl="0" indent="0" algn="just" fontAlgn="auto">
              <a:lnSpc>
                <a:spcPct val="100000"/>
              </a:lnSpc>
              <a:spcBef>
                <a:spcPts val="0"/>
              </a:spcBef>
              <a:spcAft>
                <a:spcPts val="0"/>
              </a:spcAft>
              <a:buClrTx/>
              <a:buSzTx/>
              <a:buFontTx/>
              <a:buNone/>
              <a:defRPr kumimoji="0" sz="3200" b="0" i="0" u="none" strike="noStrike" cap="none" normalizeH="0">
                <a:ln>
                  <a:noFill/>
                </a:ln>
                <a:solidFill>
                  <a:schemeClr val="bg1"/>
                </a:solidFill>
                <a:uLnTx/>
                <a:uFillTx/>
                <a:latin typeface="+mj-ea"/>
                <a:ea typeface="+mj-ea"/>
              </a:defRPr>
            </a:lvl1pPr>
          </a:lstStyle>
          <a:p>
            <a:r>
              <a:rPr lang="zh-CN" altLang="en-US">
                <a:solidFill>
                  <a:srgbClr val="FFFFFF"/>
                </a:solidFill>
              </a:rPr>
              <a:t>输入标题</a:t>
            </a:r>
            <a:endParaRPr lang="zh-CN" altLang="en-US" dirty="0">
              <a:solidFill>
                <a:srgbClr val="FFFFFF"/>
              </a:solidFill>
            </a:endParaRPr>
          </a:p>
        </p:txBody>
      </p:sp>
      <p:cxnSp>
        <p:nvCxnSpPr>
          <p:cNvPr id="32" name="直接连接符 31">
            <a:extLst>
              <a:ext uri="{FF2B5EF4-FFF2-40B4-BE49-F238E27FC236}">
                <a16:creationId xmlns:a16="http://schemas.microsoft.com/office/drawing/2014/main" id="{A0E75442-9F1A-4AA6-B94A-1C559910C577}"/>
              </a:ext>
            </a:extLst>
          </p:cNvPr>
          <p:cNvCxnSpPr>
            <a:cxnSpLocks/>
          </p:cNvCxnSpPr>
          <p:nvPr/>
        </p:nvCxnSpPr>
        <p:spPr>
          <a:xfrm>
            <a:off x="550863" y="1067872"/>
            <a:ext cx="50742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A060D52D-C205-45B7-818C-95525E3EE77C}"/>
              </a:ext>
            </a:extLst>
          </p:cNvPr>
          <p:cNvSpPr txBox="1"/>
          <p:nvPr/>
        </p:nvSpPr>
        <p:spPr>
          <a:xfrm>
            <a:off x="1058252" y="2834245"/>
            <a:ext cx="2622000" cy="738664"/>
          </a:xfrm>
          <a:prstGeom prst="rect">
            <a:avLst/>
          </a:prstGeom>
          <a:noFill/>
        </p:spPr>
        <p:txBody>
          <a:bodyPr wrap="square" lIns="0" tIns="0" rIns="0" bIns="0" rtlCol="0">
            <a:spAutoFit/>
          </a:bodyPr>
          <a:lstStyle>
            <a:defPPr>
              <a:defRPr lang="zh-CN"/>
            </a:defPPr>
            <a:lvl1pPr>
              <a:defRPr sz="2400">
                <a:solidFill>
                  <a:srgbClr val="262626"/>
                </a:solidFill>
                <a:latin typeface="+mj-ea"/>
                <a:ea typeface="+mj-ea"/>
              </a:defRPr>
            </a:lvl1pPr>
          </a:lstStyle>
          <a:p>
            <a:pPr algn="ctr"/>
            <a:r>
              <a:rPr lang="zh-CN" altLang="en-US"/>
              <a:t>输入标题</a:t>
            </a:r>
            <a:endParaRPr lang="en-US" altLang="zh-CN"/>
          </a:p>
          <a:p>
            <a:pPr algn="ctr"/>
            <a:r>
              <a:rPr lang="zh-CN" altLang="en-US"/>
              <a:t>输入标题</a:t>
            </a:r>
            <a:endParaRPr lang="zh-CN" altLang="en-US" dirty="0"/>
          </a:p>
        </p:txBody>
      </p:sp>
      <p:sp>
        <p:nvSpPr>
          <p:cNvPr id="34" name="菱形 33">
            <a:extLst>
              <a:ext uri="{FF2B5EF4-FFF2-40B4-BE49-F238E27FC236}">
                <a16:creationId xmlns:a16="http://schemas.microsoft.com/office/drawing/2014/main" id="{6BC2AAB3-2614-4877-BBD6-1403938ABF82}"/>
              </a:ext>
            </a:extLst>
          </p:cNvPr>
          <p:cNvSpPr/>
          <p:nvPr/>
        </p:nvSpPr>
        <p:spPr>
          <a:xfrm>
            <a:off x="2089372" y="2046689"/>
            <a:ext cx="559760" cy="559758"/>
          </a:xfrm>
          <a:prstGeom prst="diamond">
            <a:avLst/>
          </a:prstGeom>
          <a:gradFill flip="none" rotWithShape="1">
            <a:gsLst>
              <a:gs pos="100000">
                <a:schemeClr val="accent1">
                  <a:lumMod val="50000"/>
                </a:schemeClr>
              </a:gs>
              <a:gs pos="0">
                <a:schemeClr val="accent1">
                  <a:lumMod val="75000"/>
                </a:schemeClr>
              </a:gs>
            </a:gsLst>
            <a:lin ang="2700000" scaled="0"/>
            <a:tileRect/>
          </a:gra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35" name="菱形 34">
            <a:extLst>
              <a:ext uri="{FF2B5EF4-FFF2-40B4-BE49-F238E27FC236}">
                <a16:creationId xmlns:a16="http://schemas.microsoft.com/office/drawing/2014/main" id="{7D68572A-3B5E-4252-9202-E0C4CBA57EBA}"/>
              </a:ext>
            </a:extLst>
          </p:cNvPr>
          <p:cNvSpPr/>
          <p:nvPr/>
        </p:nvSpPr>
        <p:spPr>
          <a:xfrm>
            <a:off x="5816120" y="2046689"/>
            <a:ext cx="559760" cy="559758"/>
          </a:xfrm>
          <a:prstGeom prst="diamond">
            <a:avLst/>
          </a:prstGeom>
          <a:gradFill flip="none" rotWithShape="1">
            <a:gsLst>
              <a:gs pos="100000">
                <a:schemeClr val="accent1">
                  <a:lumMod val="50000"/>
                </a:schemeClr>
              </a:gs>
              <a:gs pos="0">
                <a:schemeClr val="accent1">
                  <a:lumMod val="75000"/>
                </a:schemeClr>
              </a:gs>
            </a:gsLst>
            <a:lin ang="2700000" scaled="0"/>
            <a:tileRect/>
          </a:gra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36" name="菱形 35">
            <a:extLst>
              <a:ext uri="{FF2B5EF4-FFF2-40B4-BE49-F238E27FC236}">
                <a16:creationId xmlns:a16="http://schemas.microsoft.com/office/drawing/2014/main" id="{4BA2C9A2-A1AC-4E3B-AA6C-2C5B8AA5095A}"/>
              </a:ext>
            </a:extLst>
          </p:cNvPr>
          <p:cNvSpPr/>
          <p:nvPr/>
        </p:nvSpPr>
        <p:spPr>
          <a:xfrm>
            <a:off x="9542868" y="2046689"/>
            <a:ext cx="559760" cy="559758"/>
          </a:xfrm>
          <a:prstGeom prst="diamond">
            <a:avLst/>
          </a:prstGeom>
          <a:gradFill flip="none" rotWithShape="1">
            <a:gsLst>
              <a:gs pos="100000">
                <a:schemeClr val="accent1">
                  <a:lumMod val="50000"/>
                </a:schemeClr>
              </a:gs>
              <a:gs pos="0">
                <a:schemeClr val="accent1">
                  <a:lumMod val="75000"/>
                </a:schemeClr>
              </a:gs>
            </a:gsLst>
            <a:lin ang="2700000" scaled="0"/>
            <a:tileRect/>
          </a:gra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7" name="矩形 36">
            <a:extLst>
              <a:ext uri="{FF2B5EF4-FFF2-40B4-BE49-F238E27FC236}">
                <a16:creationId xmlns:a16="http://schemas.microsoft.com/office/drawing/2014/main" id="{0A0D5558-F8FC-49C3-B1FF-F09881FFDF23}"/>
              </a:ext>
            </a:extLst>
          </p:cNvPr>
          <p:cNvSpPr/>
          <p:nvPr/>
        </p:nvSpPr>
        <p:spPr>
          <a:xfrm>
            <a:off x="5285522" y="2834245"/>
            <a:ext cx="1620957" cy="738664"/>
          </a:xfrm>
          <a:prstGeom prst="rect">
            <a:avLst/>
          </a:prstGeom>
          <a:noFill/>
        </p:spPr>
        <p:txBody>
          <a:bodyPr wrap="square" lIns="0" tIns="0" rIns="0" bIns="0" rtlCol="0">
            <a:spAutoFit/>
          </a:bodyPr>
          <a:lstStyle/>
          <a:p>
            <a:pPr algn="ctr"/>
            <a:r>
              <a:rPr lang="zh-CN" altLang="en-US" sz="2400">
                <a:solidFill>
                  <a:srgbClr val="262626"/>
                </a:solidFill>
                <a:latin typeface="+mj-ea"/>
                <a:ea typeface="+mj-ea"/>
              </a:rPr>
              <a:t>输入标题</a:t>
            </a:r>
            <a:endParaRPr lang="en-US" altLang="zh-CN" sz="2400">
              <a:solidFill>
                <a:srgbClr val="262626"/>
              </a:solidFill>
              <a:latin typeface="+mj-ea"/>
              <a:ea typeface="+mj-ea"/>
            </a:endParaRPr>
          </a:p>
          <a:p>
            <a:pPr algn="ctr"/>
            <a:r>
              <a:rPr lang="zh-CN" altLang="en-US" sz="2400">
                <a:solidFill>
                  <a:srgbClr val="262626"/>
                </a:solidFill>
                <a:latin typeface="+mj-ea"/>
                <a:ea typeface="+mj-ea"/>
              </a:rPr>
              <a:t>输入标题</a:t>
            </a:r>
            <a:endParaRPr lang="zh-CN" altLang="en-US" sz="2400" dirty="0">
              <a:solidFill>
                <a:srgbClr val="262626"/>
              </a:solidFill>
              <a:latin typeface="+mj-ea"/>
              <a:ea typeface="+mj-ea"/>
            </a:endParaRPr>
          </a:p>
        </p:txBody>
      </p:sp>
      <p:sp>
        <p:nvSpPr>
          <p:cNvPr id="38" name="矩形 37">
            <a:extLst>
              <a:ext uri="{FF2B5EF4-FFF2-40B4-BE49-F238E27FC236}">
                <a16:creationId xmlns:a16="http://schemas.microsoft.com/office/drawing/2014/main" id="{F8B04C45-B69D-48BF-A045-1C899CCBC345}"/>
              </a:ext>
            </a:extLst>
          </p:cNvPr>
          <p:cNvSpPr/>
          <p:nvPr/>
        </p:nvSpPr>
        <p:spPr>
          <a:xfrm>
            <a:off x="9012270" y="2834245"/>
            <a:ext cx="1620957" cy="738664"/>
          </a:xfrm>
          <a:prstGeom prst="rect">
            <a:avLst/>
          </a:prstGeom>
          <a:noFill/>
        </p:spPr>
        <p:txBody>
          <a:bodyPr wrap="square" lIns="0" tIns="0" rIns="0" bIns="0" rtlCol="0">
            <a:spAutoFit/>
          </a:bodyPr>
          <a:lstStyle/>
          <a:p>
            <a:pPr algn="ctr"/>
            <a:r>
              <a:rPr lang="zh-CN" altLang="en-US" sz="2400">
                <a:solidFill>
                  <a:srgbClr val="262626"/>
                </a:solidFill>
                <a:latin typeface="+mj-ea"/>
                <a:ea typeface="+mj-ea"/>
              </a:rPr>
              <a:t>输入标题</a:t>
            </a:r>
            <a:endParaRPr lang="en-US" altLang="zh-CN" sz="2400">
              <a:solidFill>
                <a:srgbClr val="262626"/>
              </a:solidFill>
              <a:latin typeface="+mj-ea"/>
              <a:ea typeface="+mj-ea"/>
            </a:endParaRPr>
          </a:p>
          <a:p>
            <a:pPr algn="ctr"/>
            <a:r>
              <a:rPr lang="zh-CN" altLang="en-US" sz="2400">
                <a:solidFill>
                  <a:srgbClr val="262626"/>
                </a:solidFill>
                <a:latin typeface="+mj-ea"/>
                <a:ea typeface="+mj-ea"/>
              </a:rPr>
              <a:t>输入标题</a:t>
            </a:r>
            <a:endParaRPr lang="zh-CN" altLang="en-US" sz="2400" dirty="0">
              <a:solidFill>
                <a:srgbClr val="262626"/>
              </a:solidFill>
              <a:latin typeface="+mj-ea"/>
              <a:ea typeface="+mj-ea"/>
            </a:endParaRPr>
          </a:p>
        </p:txBody>
      </p:sp>
      <p:sp>
        <p:nvSpPr>
          <p:cNvPr id="39" name="文本占位符 11">
            <a:extLst>
              <a:ext uri="{FF2B5EF4-FFF2-40B4-BE49-F238E27FC236}">
                <a16:creationId xmlns:a16="http://schemas.microsoft.com/office/drawing/2014/main" id="{BC9AE442-D7F5-4AC5-B69B-57875389F578}"/>
              </a:ext>
            </a:extLst>
          </p:cNvPr>
          <p:cNvSpPr txBox="1"/>
          <p:nvPr/>
        </p:nvSpPr>
        <p:spPr>
          <a:xfrm>
            <a:off x="1242700" y="3690113"/>
            <a:ext cx="2253104" cy="1978298"/>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a:solidFill>
                  <a:srgbClr val="404040"/>
                </a:solidFill>
              </a:rPr>
              <a:t>请在此粘贴或者输入你的文字内容请在此粘贴或者输入你的文字内容请在此粘贴或者输入你的文字内容输入你的文字内容</a:t>
            </a:r>
            <a:endParaRPr lang="zh-CN" altLang="en-US" dirty="0">
              <a:solidFill>
                <a:srgbClr val="404040"/>
              </a:solidFill>
            </a:endParaRPr>
          </a:p>
        </p:txBody>
      </p:sp>
      <p:sp>
        <p:nvSpPr>
          <p:cNvPr id="40" name="文本占位符 13">
            <a:extLst>
              <a:ext uri="{FF2B5EF4-FFF2-40B4-BE49-F238E27FC236}">
                <a16:creationId xmlns:a16="http://schemas.microsoft.com/office/drawing/2014/main" id="{6271AA03-9A1A-4564-921A-8F1892B4FE85}"/>
              </a:ext>
            </a:extLst>
          </p:cNvPr>
          <p:cNvSpPr txBox="1"/>
          <p:nvPr/>
        </p:nvSpPr>
        <p:spPr>
          <a:xfrm>
            <a:off x="4976404" y="3695520"/>
            <a:ext cx="2239192" cy="1978298"/>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a:solidFill>
                  <a:srgbClr val="404040"/>
                </a:solidFill>
              </a:rPr>
              <a:t>请在此粘贴或者输入你的文字内容请在此粘贴或者输入你的文字内容请在此粘贴或者输入你的文字内容输入你的文字内容</a:t>
            </a:r>
            <a:endParaRPr lang="zh-CN" altLang="en-US" dirty="0">
              <a:solidFill>
                <a:srgbClr val="404040"/>
              </a:solidFill>
            </a:endParaRPr>
          </a:p>
        </p:txBody>
      </p:sp>
      <p:sp>
        <p:nvSpPr>
          <p:cNvPr id="41" name="文本占位符 15">
            <a:extLst>
              <a:ext uri="{FF2B5EF4-FFF2-40B4-BE49-F238E27FC236}">
                <a16:creationId xmlns:a16="http://schemas.microsoft.com/office/drawing/2014/main" id="{6B76C959-C45D-4164-BE4F-906A9CA5BDD2}"/>
              </a:ext>
            </a:extLst>
          </p:cNvPr>
          <p:cNvSpPr txBox="1"/>
          <p:nvPr/>
        </p:nvSpPr>
        <p:spPr>
          <a:xfrm>
            <a:off x="8709102" y="3690114"/>
            <a:ext cx="2227292" cy="1978298"/>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a:solidFill>
                  <a:srgbClr val="404040"/>
                </a:solidFill>
              </a:rPr>
              <a:t>请在此粘贴或者输入你的文字内容请在此粘贴或者输入你的文字内容请在此粘贴或者输入你的文字内容输入你的文字内容</a:t>
            </a:r>
            <a:endParaRPr lang="zh-CN" altLang="en-US" dirty="0">
              <a:solidFill>
                <a:srgbClr val="404040"/>
              </a:solidFill>
            </a:endParaRPr>
          </a:p>
        </p:txBody>
      </p:sp>
      <p:sp>
        <p:nvSpPr>
          <p:cNvPr id="45" name="矩形 44">
            <a:extLst>
              <a:ext uri="{FF2B5EF4-FFF2-40B4-BE49-F238E27FC236}">
                <a16:creationId xmlns:a16="http://schemas.microsoft.com/office/drawing/2014/main" id="{43704FBE-4DE6-47CA-8AD4-C5823903EA15}"/>
              </a:ext>
            </a:extLst>
          </p:cNvPr>
          <p:cNvSpPr/>
          <p:nvPr/>
        </p:nvSpPr>
        <p:spPr>
          <a:xfrm>
            <a:off x="550863" y="781542"/>
            <a:ext cx="2036011" cy="184666"/>
          </a:xfrm>
          <a:prstGeom prst="rect">
            <a:avLst/>
          </a:prstGeom>
        </p:spPr>
        <p:txBody>
          <a:bodyPr wrap="square" lIns="0" tIns="0" rIns="0" bIns="0">
            <a:spAutoFit/>
          </a:bodyPr>
          <a:lstStyle/>
          <a:p>
            <a:pPr algn="just"/>
            <a:r>
              <a:rPr lang="en-US" altLang="zh-CN" sz="1200">
                <a:solidFill>
                  <a:srgbClr val="FFFFFF"/>
                </a:solidFill>
                <a:ea typeface="OPPOSans R" panose="00020600040101010101" pitchFamily="18" charset="-122"/>
              </a:rPr>
              <a:t>SHU  RU  BIAO  TI </a:t>
            </a:r>
            <a:endParaRPr lang="en-US" altLang="zh-CN" sz="1200" dirty="0">
              <a:solidFill>
                <a:srgbClr val="FFFFFF"/>
              </a:solidFill>
              <a:ea typeface="OPPOSans R" panose="00020600040101010101" pitchFamily="18" charset="-122"/>
            </a:endParaRPr>
          </a:p>
        </p:txBody>
      </p:sp>
    </p:spTree>
    <p:extLst>
      <p:ext uri="{BB962C8B-B14F-4D97-AF65-F5344CB8AC3E}">
        <p14:creationId xmlns:p14="http://schemas.microsoft.com/office/powerpoint/2010/main" val="3952029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FD0C242-F8D8-408E-9DD6-C9075352721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圆角 7">
            <a:extLst>
              <a:ext uri="{FF2B5EF4-FFF2-40B4-BE49-F238E27FC236}">
                <a16:creationId xmlns:a16="http://schemas.microsoft.com/office/drawing/2014/main" id="{A8E53B63-8536-4BC7-8840-F643462F71A9}"/>
              </a:ext>
            </a:extLst>
          </p:cNvPr>
          <p:cNvSpPr/>
          <p:nvPr/>
        </p:nvSpPr>
        <p:spPr>
          <a:xfrm>
            <a:off x="0" y="0"/>
            <a:ext cx="12192000" cy="6858000"/>
          </a:xfrm>
          <a:prstGeom prst="roundRect">
            <a:avLst>
              <a:gd name="adj" fmla="val 0"/>
            </a:avLst>
          </a:prstGeom>
          <a:solidFill>
            <a:schemeClr val="accent1">
              <a:lumMod val="5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1245B3F-8807-44DA-B0A9-EF8CEAE79161}"/>
              </a:ext>
            </a:extLst>
          </p:cNvPr>
          <p:cNvSpPr txBox="1"/>
          <p:nvPr/>
        </p:nvSpPr>
        <p:spPr>
          <a:xfrm>
            <a:off x="28575" y="3056289"/>
            <a:ext cx="12192000" cy="1200329"/>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7200" b="0" i="0" u="none" strike="noStrike" cap="none" spc="0" normalizeH="0" baseline="0">
                <a:ln>
                  <a:noFill/>
                </a:ln>
                <a:solidFill>
                  <a:prstClr val="white"/>
                </a:solidFill>
                <a:effectLst>
                  <a:outerShdw blurRad="165100" dist="38100" dir="2700000" algn="tl">
                    <a:srgbClr val="000000">
                      <a:alpha val="43137"/>
                    </a:srgbClr>
                  </a:outerShdw>
                </a:effectLst>
                <a:uLnTx/>
                <a:uFillTx/>
                <a:latin typeface="+mj-ea"/>
                <a:ea typeface="+mj-ea"/>
              </a:defRPr>
            </a:lvl1pPr>
          </a:lstStyle>
          <a:p>
            <a:r>
              <a:rPr lang="zh-CN" altLang="en-US"/>
              <a:t>请输入标题内容</a:t>
            </a:r>
            <a:endParaRPr lang="zh-CN" altLang="en-US" dirty="0"/>
          </a:p>
        </p:txBody>
      </p:sp>
      <p:sp>
        <p:nvSpPr>
          <p:cNvPr id="20" name="文本框 19">
            <a:extLst>
              <a:ext uri="{FF2B5EF4-FFF2-40B4-BE49-F238E27FC236}">
                <a16:creationId xmlns:a16="http://schemas.microsoft.com/office/drawing/2014/main" id="{605805EE-4D54-4536-9F59-689FCDE736C7}"/>
              </a:ext>
            </a:extLst>
          </p:cNvPr>
          <p:cNvSpPr txBox="1"/>
          <p:nvPr/>
        </p:nvSpPr>
        <p:spPr>
          <a:xfrm>
            <a:off x="-28575" y="2092817"/>
            <a:ext cx="12192000" cy="1015663"/>
          </a:xfrm>
          <a:prstGeom prst="rect">
            <a:avLst/>
          </a:prstGeom>
          <a:noFill/>
          <a:ln w="12700">
            <a:noFill/>
          </a:ln>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sz="6000">
                <a:ln w="25400">
                  <a:solidFill>
                    <a:schemeClr val="bg1"/>
                  </a:solidFill>
                </a:ln>
                <a:noFill/>
                <a:effectLst>
                  <a:outerShdw blurRad="165100" dist="38100" dir="2700000" algn="tl">
                    <a:srgbClr val="000000">
                      <a:alpha val="43137"/>
                    </a:srgbClr>
                  </a:outerShdw>
                </a:effectLst>
                <a:latin typeface="+mj-lt"/>
                <a:ea typeface="思源黑体 CN Heavy" panose="020B0A00000000000000" pitchFamily="34" charset="-122"/>
              </a:defRPr>
            </a:lvl1pPr>
          </a:lstStyle>
          <a:p>
            <a:r>
              <a:rPr lang="en-US" altLang="zh-CN">
                <a:ln w="25400">
                  <a:solidFill>
                    <a:srgbClr val="FFFFFF"/>
                  </a:solidFill>
                </a:ln>
              </a:rPr>
              <a:t>PART THREE</a:t>
            </a:r>
            <a:endParaRPr lang="zh-CN" altLang="en-US" dirty="0">
              <a:ln w="25400">
                <a:solidFill>
                  <a:srgbClr val="FFFFFF"/>
                </a:solidFill>
              </a:ln>
            </a:endParaRPr>
          </a:p>
        </p:txBody>
      </p:sp>
      <p:sp>
        <p:nvSpPr>
          <p:cNvPr id="21" name="文本框 20">
            <a:extLst>
              <a:ext uri="{FF2B5EF4-FFF2-40B4-BE49-F238E27FC236}">
                <a16:creationId xmlns:a16="http://schemas.microsoft.com/office/drawing/2014/main" id="{8FE53778-3704-4EA8-AF8C-705C36A2331D}"/>
              </a:ext>
            </a:extLst>
          </p:cNvPr>
          <p:cNvSpPr txBox="1"/>
          <p:nvPr/>
        </p:nvSpPr>
        <p:spPr>
          <a:xfrm>
            <a:off x="3483429" y="4176333"/>
            <a:ext cx="516799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a:solidFill>
                  <a:srgbClr val="FFFFFF"/>
                </a:solidFill>
                <a:effectLst>
                  <a:outerShdw blurRad="165100" dist="38100" dir="2700000" algn="tl">
                    <a:srgbClr val="000000">
                      <a:alpha val="43137"/>
                    </a:srgbClr>
                  </a:outerShdw>
                </a:effectLst>
                <a:uLnTx/>
                <a:uFillTx/>
                <a:ea typeface="思源黑体 CN Heavy" panose="020B0A00000000000000" pitchFamily="34" charset="-122"/>
                <a:cs typeface="+mn-cs"/>
              </a:rPr>
              <a:t>QING SHU RU BIAO TI NEI RONG </a:t>
            </a:r>
            <a:endParaRPr kumimoji="0" lang="zh-CN" altLang="en-US" b="0" i="0" u="none" strike="noStrike" kern="1200" cap="none" spc="0" normalizeH="0" baseline="0" noProof="0" dirty="0">
              <a:solidFill>
                <a:srgbClr val="FFFFFF"/>
              </a:solidFill>
              <a:effectLst>
                <a:outerShdw blurRad="165100" dist="38100" dir="2700000" algn="tl">
                  <a:srgbClr val="000000">
                    <a:alpha val="43137"/>
                  </a:srgbClr>
                </a:outerShdw>
              </a:effectLst>
              <a:uLnTx/>
              <a:uFillTx/>
              <a:ea typeface="思源黑体 CN Heavy" panose="020B0A00000000000000" pitchFamily="34" charset="-122"/>
              <a:cs typeface="+mn-cs"/>
            </a:endParaRPr>
          </a:p>
        </p:txBody>
      </p:sp>
    </p:spTree>
    <p:extLst>
      <p:ext uri="{BB962C8B-B14F-4D97-AF65-F5344CB8AC3E}">
        <p14:creationId xmlns:p14="http://schemas.microsoft.com/office/powerpoint/2010/main" val="2710793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a:extLst>
              <a:ext uri="{FF2B5EF4-FFF2-40B4-BE49-F238E27FC236}">
                <a16:creationId xmlns:a16="http://schemas.microsoft.com/office/drawing/2014/main" id="{A4D3A7EC-BB04-430D-B05E-A07B48F43BC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1" name="矩形: 圆角 70">
            <a:extLst>
              <a:ext uri="{FF2B5EF4-FFF2-40B4-BE49-F238E27FC236}">
                <a16:creationId xmlns:a16="http://schemas.microsoft.com/office/drawing/2014/main" id="{55CAFA14-3819-4661-AE76-D89809F4918D}"/>
              </a:ext>
            </a:extLst>
          </p:cNvPr>
          <p:cNvSpPr/>
          <p:nvPr/>
        </p:nvSpPr>
        <p:spPr>
          <a:xfrm>
            <a:off x="0" y="0"/>
            <a:ext cx="12192000" cy="6858000"/>
          </a:xfrm>
          <a:prstGeom prst="roundRect">
            <a:avLst>
              <a:gd name="adj" fmla="val 0"/>
            </a:avLst>
          </a:prstGeom>
          <a:solidFill>
            <a:schemeClr val="accent1">
              <a:lumMod val="50000"/>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A6DCC36C-5CF0-4E72-A3A4-774AA4C4AD7F}"/>
              </a:ext>
            </a:extLst>
          </p:cNvPr>
          <p:cNvSpPr/>
          <p:nvPr/>
        </p:nvSpPr>
        <p:spPr>
          <a:xfrm>
            <a:off x="550863" y="1548058"/>
            <a:ext cx="5408985" cy="2164157"/>
          </a:xfrm>
          <a:prstGeom prst="rect">
            <a:avLst/>
          </a:prstGeom>
          <a:solidFill>
            <a:srgbClr val="FFFFFF"/>
          </a:solidFill>
          <a:ln>
            <a:noFill/>
          </a:ln>
          <a:effectLst>
            <a:outerShdw blurRad="254000" dist="127000" dir="2700000" algn="tl"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FFEB0ECE-3E72-4A85-AE58-4CDD94B81CB1}"/>
              </a:ext>
            </a:extLst>
          </p:cNvPr>
          <p:cNvSpPr/>
          <p:nvPr/>
        </p:nvSpPr>
        <p:spPr>
          <a:xfrm>
            <a:off x="550864" y="3965181"/>
            <a:ext cx="5408985" cy="2164157"/>
          </a:xfrm>
          <a:prstGeom prst="rect">
            <a:avLst/>
          </a:prstGeom>
          <a:solidFill>
            <a:srgbClr val="FFFFFF"/>
          </a:solidFill>
          <a:ln>
            <a:noFill/>
          </a:ln>
          <a:effectLst>
            <a:outerShdw blurRad="254000" dist="127000" dir="2700000" algn="tl"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EF798730-B887-4C7E-94DA-8BE543ECF522}"/>
              </a:ext>
            </a:extLst>
          </p:cNvPr>
          <p:cNvSpPr/>
          <p:nvPr/>
        </p:nvSpPr>
        <p:spPr>
          <a:xfrm>
            <a:off x="6240682" y="1548058"/>
            <a:ext cx="5408985" cy="2164157"/>
          </a:xfrm>
          <a:prstGeom prst="rect">
            <a:avLst/>
          </a:prstGeom>
          <a:solidFill>
            <a:srgbClr val="FFFFFF"/>
          </a:solidFill>
          <a:ln>
            <a:noFill/>
          </a:ln>
          <a:effectLst>
            <a:outerShdw blurRad="254000" dist="127000" dir="2700000" algn="tl"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7CABBCB0-1BDA-4757-BEDE-209C83792C4E}"/>
              </a:ext>
            </a:extLst>
          </p:cNvPr>
          <p:cNvSpPr/>
          <p:nvPr/>
        </p:nvSpPr>
        <p:spPr>
          <a:xfrm>
            <a:off x="6240683" y="3965181"/>
            <a:ext cx="5408985" cy="2164157"/>
          </a:xfrm>
          <a:prstGeom prst="rect">
            <a:avLst/>
          </a:prstGeom>
          <a:solidFill>
            <a:srgbClr val="FFFFFF"/>
          </a:solidFill>
          <a:ln>
            <a:noFill/>
          </a:ln>
          <a:effectLst>
            <a:outerShdw blurRad="254000" dist="127000" dir="2700000" algn="tl"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F2960D87-02F8-4773-A18A-FF0C7E0ECE16}"/>
              </a:ext>
            </a:extLst>
          </p:cNvPr>
          <p:cNvSpPr txBox="1"/>
          <p:nvPr/>
        </p:nvSpPr>
        <p:spPr>
          <a:xfrm>
            <a:off x="550863" y="322464"/>
            <a:ext cx="2098269" cy="492443"/>
          </a:xfrm>
          <a:prstGeom prst="rect">
            <a:avLst/>
          </a:prstGeom>
          <a:noFill/>
        </p:spPr>
        <p:txBody>
          <a:bodyPr wrap="square" lIns="0" tIns="0" rIns="0" bIns="0" rtlCol="0">
            <a:spAutoFit/>
          </a:bodyPr>
          <a:lstStyle>
            <a:defPPr>
              <a:defRPr lang="zh-CN"/>
            </a:defPPr>
            <a:lvl1pPr marR="0" lvl="0" indent="0" algn="just" fontAlgn="auto">
              <a:lnSpc>
                <a:spcPct val="100000"/>
              </a:lnSpc>
              <a:spcBef>
                <a:spcPts val="0"/>
              </a:spcBef>
              <a:spcAft>
                <a:spcPts val="0"/>
              </a:spcAft>
              <a:buClrTx/>
              <a:buSzTx/>
              <a:buFontTx/>
              <a:buNone/>
              <a:defRPr kumimoji="0" sz="3200" b="0" i="0" u="none" strike="noStrike" cap="none" normalizeH="0">
                <a:ln>
                  <a:noFill/>
                </a:ln>
                <a:solidFill>
                  <a:schemeClr val="bg1"/>
                </a:solidFill>
                <a:uLnTx/>
                <a:uFillTx/>
                <a:latin typeface="+mj-ea"/>
                <a:ea typeface="+mj-ea"/>
              </a:defRPr>
            </a:lvl1pPr>
          </a:lstStyle>
          <a:p>
            <a:r>
              <a:rPr lang="zh-CN" altLang="en-US">
                <a:solidFill>
                  <a:srgbClr val="FFFFFF"/>
                </a:solidFill>
              </a:rPr>
              <a:t>输入标题</a:t>
            </a:r>
            <a:endParaRPr lang="zh-CN" altLang="en-US" dirty="0">
              <a:solidFill>
                <a:srgbClr val="FFFFFF"/>
              </a:solidFill>
            </a:endParaRPr>
          </a:p>
        </p:txBody>
      </p:sp>
      <p:cxnSp>
        <p:nvCxnSpPr>
          <p:cNvPr id="8" name="直接连接符 7">
            <a:extLst>
              <a:ext uri="{FF2B5EF4-FFF2-40B4-BE49-F238E27FC236}">
                <a16:creationId xmlns:a16="http://schemas.microsoft.com/office/drawing/2014/main" id="{CB77FB43-DF71-49B0-9CA4-A9D42B55301A}"/>
              </a:ext>
            </a:extLst>
          </p:cNvPr>
          <p:cNvCxnSpPr>
            <a:cxnSpLocks/>
          </p:cNvCxnSpPr>
          <p:nvPr/>
        </p:nvCxnSpPr>
        <p:spPr>
          <a:xfrm>
            <a:off x="550863" y="1067872"/>
            <a:ext cx="50742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1AEC401F-5A5E-436C-B645-DCDFAA4C61FA}"/>
              </a:ext>
            </a:extLst>
          </p:cNvPr>
          <p:cNvSpPr/>
          <p:nvPr/>
        </p:nvSpPr>
        <p:spPr>
          <a:xfrm>
            <a:off x="550863" y="781542"/>
            <a:ext cx="2036011" cy="184666"/>
          </a:xfrm>
          <a:prstGeom prst="rect">
            <a:avLst/>
          </a:prstGeom>
        </p:spPr>
        <p:txBody>
          <a:bodyPr wrap="square" lIns="0" tIns="0" rIns="0" bIns="0">
            <a:spAutoFit/>
          </a:bodyPr>
          <a:lstStyle/>
          <a:p>
            <a:pPr algn="just"/>
            <a:r>
              <a:rPr lang="en-US" altLang="zh-CN" sz="1200">
                <a:solidFill>
                  <a:srgbClr val="FFFFFF"/>
                </a:solidFill>
                <a:ea typeface="OPPOSans R" panose="00020600040101010101" pitchFamily="18" charset="-122"/>
              </a:rPr>
              <a:t>SHU  RU  BIAO  TI </a:t>
            </a:r>
            <a:endParaRPr lang="en-US" altLang="zh-CN" sz="1200" dirty="0">
              <a:solidFill>
                <a:srgbClr val="FFFFFF"/>
              </a:solidFill>
              <a:ea typeface="OPPOSans R" panose="00020600040101010101" pitchFamily="18" charset="-122"/>
            </a:endParaRPr>
          </a:p>
        </p:txBody>
      </p:sp>
      <p:sp>
        <p:nvSpPr>
          <p:cNvPr id="23" name="文本框 22">
            <a:extLst>
              <a:ext uri="{FF2B5EF4-FFF2-40B4-BE49-F238E27FC236}">
                <a16:creationId xmlns:a16="http://schemas.microsoft.com/office/drawing/2014/main" id="{B60451D3-5658-418C-BCD3-E3FEFA3D895D}"/>
              </a:ext>
            </a:extLst>
          </p:cNvPr>
          <p:cNvSpPr txBox="1"/>
          <p:nvPr/>
        </p:nvSpPr>
        <p:spPr>
          <a:xfrm>
            <a:off x="1610223" y="1914292"/>
            <a:ext cx="2388950" cy="369332"/>
          </a:xfrm>
          <a:prstGeom prst="rect">
            <a:avLst/>
          </a:prstGeom>
          <a:noFill/>
        </p:spPr>
        <p:txBody>
          <a:bodyPr wrap="square" lIns="0" tIns="0" rIns="0" bIns="0" rtlCol="0">
            <a:spAutoFit/>
          </a:bodyPr>
          <a:lstStyle>
            <a:defPPr>
              <a:defRPr lang="zh-CN"/>
            </a:defPPr>
            <a:lvl1pPr>
              <a:defRPr sz="2400">
                <a:solidFill>
                  <a:schemeClr val="tx1">
                    <a:lumMod val="85000"/>
                    <a:lumOff val="15000"/>
                  </a:schemeClr>
                </a:solidFill>
                <a:latin typeface="+mj-ea"/>
                <a:ea typeface="+mj-ea"/>
              </a:defRPr>
            </a:lvl1pPr>
          </a:lstStyle>
          <a:p>
            <a:r>
              <a:rPr lang="zh-CN" altLang="en-US">
                <a:solidFill>
                  <a:srgbClr val="262626"/>
                </a:solidFill>
                <a:sym typeface="思源黑体 CN Bold" panose="020B0800000000000000" pitchFamily="34" charset="-122"/>
              </a:rPr>
              <a:t>输入标题</a:t>
            </a:r>
            <a:endParaRPr lang="zh-CN" altLang="en-US" dirty="0">
              <a:solidFill>
                <a:srgbClr val="262626"/>
              </a:solidFill>
              <a:sym typeface="思源黑体 CN Bold" panose="020B0800000000000000" pitchFamily="34" charset="-122"/>
            </a:endParaRPr>
          </a:p>
        </p:txBody>
      </p:sp>
      <p:sp>
        <p:nvSpPr>
          <p:cNvPr id="24" name="等腰三角形 23">
            <a:extLst>
              <a:ext uri="{FF2B5EF4-FFF2-40B4-BE49-F238E27FC236}">
                <a16:creationId xmlns:a16="http://schemas.microsoft.com/office/drawing/2014/main" id="{40DD7599-39B5-496F-8E96-B7F9AE12AACA}"/>
              </a:ext>
            </a:extLst>
          </p:cNvPr>
          <p:cNvSpPr/>
          <p:nvPr/>
        </p:nvSpPr>
        <p:spPr>
          <a:xfrm rot="10800000">
            <a:off x="5370142" y="1914292"/>
            <a:ext cx="89353" cy="94068"/>
          </a:xfrm>
          <a:prstGeom prst="triangle">
            <a:avLst>
              <a:gd name="adj" fmla="val 0"/>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0733567D-17BF-4F4E-AE0D-64CF831ABB78}"/>
              </a:ext>
            </a:extLst>
          </p:cNvPr>
          <p:cNvCxnSpPr>
            <a:cxnSpLocks/>
          </p:cNvCxnSpPr>
          <p:nvPr/>
        </p:nvCxnSpPr>
        <p:spPr>
          <a:xfrm>
            <a:off x="3132204" y="2098958"/>
            <a:ext cx="2134721"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6398DF70-17AD-4DD7-8FEC-FDE3326CA569}"/>
              </a:ext>
            </a:extLst>
          </p:cNvPr>
          <p:cNvSpPr/>
          <p:nvPr/>
        </p:nvSpPr>
        <p:spPr>
          <a:xfrm>
            <a:off x="900611" y="1801024"/>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形 27">
            <a:extLst>
              <a:ext uri="{FF2B5EF4-FFF2-40B4-BE49-F238E27FC236}">
                <a16:creationId xmlns:a16="http://schemas.microsoft.com/office/drawing/2014/main" id="{5B19D971-2316-4DE6-A4E9-A26347F32AF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06325" y="1906738"/>
            <a:ext cx="271172" cy="271172"/>
          </a:xfrm>
          <a:prstGeom prst="rect">
            <a:avLst/>
          </a:prstGeom>
        </p:spPr>
      </p:pic>
      <p:sp>
        <p:nvSpPr>
          <p:cNvPr id="30" name="文本框 29">
            <a:extLst>
              <a:ext uri="{FF2B5EF4-FFF2-40B4-BE49-F238E27FC236}">
                <a16:creationId xmlns:a16="http://schemas.microsoft.com/office/drawing/2014/main" id="{1DAD1022-99E5-4370-AD88-32700F675BD6}"/>
              </a:ext>
            </a:extLst>
          </p:cNvPr>
          <p:cNvSpPr txBox="1"/>
          <p:nvPr/>
        </p:nvSpPr>
        <p:spPr>
          <a:xfrm>
            <a:off x="900611" y="2456705"/>
            <a:ext cx="4709489" cy="981102"/>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stStyle>
          <a:p>
            <a:r>
              <a:rPr lang="zh-CN" altLang="en-US">
                <a:solidFill>
                  <a:srgbClr val="404040"/>
                </a:solidFill>
                <a:sym typeface="Microsoft YaHei" panose="020B0503020204020204" pitchFamily="34" charset="-122"/>
              </a:rPr>
              <a:t>请在此粘贴或者输入你的文字内容请在此粘贴</a:t>
            </a:r>
            <a:endParaRPr lang="en-US" altLang="zh-CN">
              <a:solidFill>
                <a:srgbClr val="404040"/>
              </a:solidFill>
              <a:sym typeface="Microsoft YaHei" panose="020B0503020204020204" pitchFamily="34" charset="-122"/>
            </a:endParaRPr>
          </a:p>
          <a:p>
            <a:r>
              <a:rPr lang="zh-CN" altLang="en-US">
                <a:solidFill>
                  <a:srgbClr val="404040"/>
                </a:solidFill>
                <a:sym typeface="Microsoft YaHei" panose="020B0503020204020204" pitchFamily="34" charset="-122"/>
              </a:rPr>
              <a:t>请在此粘贴或者输入你的文字内容请在此粘贴</a:t>
            </a:r>
          </a:p>
          <a:p>
            <a:r>
              <a:rPr lang="zh-CN" altLang="en-US">
                <a:solidFill>
                  <a:srgbClr val="404040"/>
                </a:solidFill>
                <a:sym typeface="Microsoft YaHei" panose="020B0503020204020204" pitchFamily="34" charset="-122"/>
              </a:rPr>
              <a:t>请在此粘贴或者输入你的文字内容请在此粘贴</a:t>
            </a:r>
            <a:endParaRPr lang="en-US" altLang="zh-CN">
              <a:solidFill>
                <a:srgbClr val="404040"/>
              </a:solidFill>
              <a:sym typeface="Microsoft YaHei" panose="020B0503020204020204" pitchFamily="34" charset="-122"/>
            </a:endParaRPr>
          </a:p>
        </p:txBody>
      </p:sp>
      <p:sp>
        <p:nvSpPr>
          <p:cNvPr id="35" name="文本框 34">
            <a:extLst>
              <a:ext uri="{FF2B5EF4-FFF2-40B4-BE49-F238E27FC236}">
                <a16:creationId xmlns:a16="http://schemas.microsoft.com/office/drawing/2014/main" id="{191089E0-21B9-4AE5-B1D6-52AB4651BDDD}"/>
              </a:ext>
            </a:extLst>
          </p:cNvPr>
          <p:cNvSpPr txBox="1"/>
          <p:nvPr/>
        </p:nvSpPr>
        <p:spPr>
          <a:xfrm>
            <a:off x="1610223" y="4266613"/>
            <a:ext cx="2388950" cy="369332"/>
          </a:xfrm>
          <a:prstGeom prst="rect">
            <a:avLst/>
          </a:prstGeom>
          <a:noFill/>
        </p:spPr>
        <p:txBody>
          <a:bodyPr wrap="square" lIns="0" tIns="0" rIns="0" bIns="0" rtlCol="0">
            <a:spAutoFit/>
          </a:bodyPr>
          <a:lstStyle>
            <a:defPPr>
              <a:defRPr lang="zh-CN"/>
            </a:defPPr>
            <a:lvl1pPr>
              <a:defRPr sz="2400">
                <a:solidFill>
                  <a:srgbClr val="262626"/>
                </a:solidFill>
                <a:latin typeface="+mj-ea"/>
                <a:ea typeface="+mj-ea"/>
              </a:defRPr>
            </a:lvl1pPr>
          </a:lstStyle>
          <a:p>
            <a:r>
              <a:rPr lang="zh-CN" altLang="en-US">
                <a:sym typeface="思源黑体 CN Bold" panose="020B0800000000000000" pitchFamily="34" charset="-122"/>
              </a:rPr>
              <a:t>输入标题</a:t>
            </a:r>
            <a:endParaRPr lang="zh-CN" altLang="en-US" dirty="0">
              <a:sym typeface="思源黑体 CN Bold" panose="020B0800000000000000" pitchFamily="34" charset="-122"/>
            </a:endParaRPr>
          </a:p>
        </p:txBody>
      </p:sp>
      <p:sp>
        <p:nvSpPr>
          <p:cNvPr id="36" name="等腰三角形 35">
            <a:extLst>
              <a:ext uri="{FF2B5EF4-FFF2-40B4-BE49-F238E27FC236}">
                <a16:creationId xmlns:a16="http://schemas.microsoft.com/office/drawing/2014/main" id="{54FFBAE0-FCCB-4337-A208-82107CCDD88C}"/>
              </a:ext>
            </a:extLst>
          </p:cNvPr>
          <p:cNvSpPr/>
          <p:nvPr/>
        </p:nvSpPr>
        <p:spPr>
          <a:xfrm rot="10800000">
            <a:off x="5370142" y="4266613"/>
            <a:ext cx="89353" cy="94068"/>
          </a:xfrm>
          <a:prstGeom prst="triangle">
            <a:avLst>
              <a:gd name="adj" fmla="val 0"/>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a:extLst>
              <a:ext uri="{FF2B5EF4-FFF2-40B4-BE49-F238E27FC236}">
                <a16:creationId xmlns:a16="http://schemas.microsoft.com/office/drawing/2014/main" id="{F24EB9B9-0A65-4915-B8C4-3530ECD1457A}"/>
              </a:ext>
            </a:extLst>
          </p:cNvPr>
          <p:cNvCxnSpPr>
            <a:cxnSpLocks/>
          </p:cNvCxnSpPr>
          <p:nvPr/>
        </p:nvCxnSpPr>
        <p:spPr>
          <a:xfrm>
            <a:off x="3132204" y="4451279"/>
            <a:ext cx="2134721"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2C684004-E9A4-4A46-8EF5-4748BEDD232C}"/>
              </a:ext>
            </a:extLst>
          </p:cNvPr>
          <p:cNvSpPr/>
          <p:nvPr/>
        </p:nvSpPr>
        <p:spPr>
          <a:xfrm>
            <a:off x="900611" y="4153345"/>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id="{ABBF392D-1C94-4BBA-AC90-68D2B10223C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06325" y="4259059"/>
            <a:ext cx="271172" cy="271172"/>
          </a:xfrm>
          <a:prstGeom prst="rect">
            <a:avLst/>
          </a:prstGeom>
        </p:spPr>
      </p:pic>
      <p:sp>
        <p:nvSpPr>
          <p:cNvPr id="34" name="文本框 33">
            <a:extLst>
              <a:ext uri="{FF2B5EF4-FFF2-40B4-BE49-F238E27FC236}">
                <a16:creationId xmlns:a16="http://schemas.microsoft.com/office/drawing/2014/main" id="{128BAAAF-749B-493C-937F-391675063F83}"/>
              </a:ext>
            </a:extLst>
          </p:cNvPr>
          <p:cNvSpPr txBox="1"/>
          <p:nvPr/>
        </p:nvSpPr>
        <p:spPr>
          <a:xfrm>
            <a:off x="900611" y="4809026"/>
            <a:ext cx="4709489" cy="981102"/>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stStyle>
          <a:p>
            <a:r>
              <a:rPr lang="zh-CN" altLang="en-US">
                <a:solidFill>
                  <a:srgbClr val="404040"/>
                </a:solidFill>
                <a:sym typeface="Microsoft YaHei" panose="020B0503020204020204" pitchFamily="34" charset="-122"/>
              </a:rPr>
              <a:t>请在此粘贴或者输入你的文字内容请在此粘贴</a:t>
            </a:r>
            <a:endParaRPr lang="en-US" altLang="zh-CN">
              <a:solidFill>
                <a:srgbClr val="404040"/>
              </a:solidFill>
              <a:sym typeface="Microsoft YaHei" panose="020B0503020204020204" pitchFamily="34" charset="-122"/>
            </a:endParaRPr>
          </a:p>
          <a:p>
            <a:r>
              <a:rPr lang="zh-CN" altLang="en-US">
                <a:solidFill>
                  <a:srgbClr val="404040"/>
                </a:solidFill>
                <a:sym typeface="Microsoft YaHei" panose="020B0503020204020204" pitchFamily="34" charset="-122"/>
              </a:rPr>
              <a:t>请在此粘贴或者输入你的文字内容请在此粘贴</a:t>
            </a:r>
          </a:p>
          <a:p>
            <a:r>
              <a:rPr lang="zh-CN" altLang="en-US">
                <a:solidFill>
                  <a:srgbClr val="404040"/>
                </a:solidFill>
                <a:sym typeface="Microsoft YaHei" panose="020B0503020204020204" pitchFamily="34" charset="-122"/>
              </a:rPr>
              <a:t>请在此粘贴或者输入你的文字内容请在此粘贴</a:t>
            </a:r>
            <a:endParaRPr lang="en-US" altLang="zh-CN">
              <a:solidFill>
                <a:srgbClr val="404040"/>
              </a:solidFill>
              <a:sym typeface="Microsoft YaHei" panose="020B0503020204020204" pitchFamily="34" charset="-122"/>
            </a:endParaRPr>
          </a:p>
        </p:txBody>
      </p:sp>
      <p:sp>
        <p:nvSpPr>
          <p:cNvPr id="44" name="文本框 43">
            <a:extLst>
              <a:ext uri="{FF2B5EF4-FFF2-40B4-BE49-F238E27FC236}">
                <a16:creationId xmlns:a16="http://schemas.microsoft.com/office/drawing/2014/main" id="{C3B7025A-0657-4E94-A933-550D81FC3004}"/>
              </a:ext>
            </a:extLst>
          </p:cNvPr>
          <p:cNvSpPr txBox="1"/>
          <p:nvPr/>
        </p:nvSpPr>
        <p:spPr>
          <a:xfrm>
            <a:off x="7299823" y="1914292"/>
            <a:ext cx="2388950" cy="369332"/>
          </a:xfrm>
          <a:prstGeom prst="rect">
            <a:avLst/>
          </a:prstGeom>
          <a:noFill/>
        </p:spPr>
        <p:txBody>
          <a:bodyPr wrap="square" lIns="0" tIns="0" rIns="0" bIns="0" rtlCol="0">
            <a:spAutoFit/>
          </a:bodyPr>
          <a:lstStyle>
            <a:defPPr>
              <a:defRPr lang="zh-CN"/>
            </a:defPPr>
            <a:lvl1pPr>
              <a:defRPr sz="2400">
                <a:solidFill>
                  <a:srgbClr val="262626"/>
                </a:solidFill>
                <a:latin typeface="+mj-ea"/>
                <a:ea typeface="+mj-ea"/>
              </a:defRPr>
            </a:lvl1pPr>
          </a:lstStyle>
          <a:p>
            <a:r>
              <a:rPr lang="zh-CN" altLang="en-US">
                <a:sym typeface="思源黑体 CN Bold" panose="020B0800000000000000" pitchFamily="34" charset="-122"/>
              </a:rPr>
              <a:t>输入标题</a:t>
            </a:r>
            <a:endParaRPr lang="zh-CN" altLang="en-US" dirty="0">
              <a:sym typeface="思源黑体 CN Bold" panose="020B0800000000000000" pitchFamily="34" charset="-122"/>
            </a:endParaRPr>
          </a:p>
        </p:txBody>
      </p:sp>
      <p:sp>
        <p:nvSpPr>
          <p:cNvPr id="45" name="等腰三角形 44">
            <a:extLst>
              <a:ext uri="{FF2B5EF4-FFF2-40B4-BE49-F238E27FC236}">
                <a16:creationId xmlns:a16="http://schemas.microsoft.com/office/drawing/2014/main" id="{A4782A03-A5BC-400E-81D7-C6D2DFBDE71B}"/>
              </a:ext>
            </a:extLst>
          </p:cNvPr>
          <p:cNvSpPr/>
          <p:nvPr/>
        </p:nvSpPr>
        <p:spPr>
          <a:xfrm rot="10800000">
            <a:off x="11059742" y="1914292"/>
            <a:ext cx="89353" cy="94068"/>
          </a:xfrm>
          <a:prstGeom prst="triangle">
            <a:avLst>
              <a:gd name="adj" fmla="val 0"/>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a:extLst>
              <a:ext uri="{FF2B5EF4-FFF2-40B4-BE49-F238E27FC236}">
                <a16:creationId xmlns:a16="http://schemas.microsoft.com/office/drawing/2014/main" id="{BEDEDB77-25E6-4274-B352-8BB1767AA376}"/>
              </a:ext>
            </a:extLst>
          </p:cNvPr>
          <p:cNvCxnSpPr>
            <a:cxnSpLocks/>
          </p:cNvCxnSpPr>
          <p:nvPr/>
        </p:nvCxnSpPr>
        <p:spPr>
          <a:xfrm>
            <a:off x="8821804" y="2098958"/>
            <a:ext cx="2134721"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id="{66EB917E-26C0-4E58-9DDE-02E1C3A4B9B2}"/>
              </a:ext>
            </a:extLst>
          </p:cNvPr>
          <p:cNvSpPr/>
          <p:nvPr/>
        </p:nvSpPr>
        <p:spPr>
          <a:xfrm>
            <a:off x="6590211" y="1801024"/>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形 60">
            <a:extLst>
              <a:ext uri="{FF2B5EF4-FFF2-40B4-BE49-F238E27FC236}">
                <a16:creationId xmlns:a16="http://schemas.microsoft.com/office/drawing/2014/main" id="{B251225A-3073-40CC-A08E-7C58BE12D64B}"/>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695925" y="1906738"/>
            <a:ext cx="271172" cy="271172"/>
          </a:xfrm>
          <a:prstGeom prst="rect">
            <a:avLst/>
          </a:prstGeom>
        </p:spPr>
      </p:pic>
      <p:sp>
        <p:nvSpPr>
          <p:cNvPr id="43" name="文本框 42">
            <a:extLst>
              <a:ext uri="{FF2B5EF4-FFF2-40B4-BE49-F238E27FC236}">
                <a16:creationId xmlns:a16="http://schemas.microsoft.com/office/drawing/2014/main" id="{61104778-045D-42EF-BA1B-3818028481BB}"/>
              </a:ext>
            </a:extLst>
          </p:cNvPr>
          <p:cNvSpPr txBox="1"/>
          <p:nvPr/>
        </p:nvSpPr>
        <p:spPr>
          <a:xfrm>
            <a:off x="6590211" y="2456705"/>
            <a:ext cx="4709489" cy="981102"/>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stStyle>
          <a:p>
            <a:r>
              <a:rPr lang="zh-CN" altLang="en-US">
                <a:solidFill>
                  <a:srgbClr val="404040"/>
                </a:solidFill>
                <a:sym typeface="Microsoft YaHei" panose="020B0503020204020204" pitchFamily="34" charset="-122"/>
              </a:rPr>
              <a:t>请在此粘贴或者输入你的文字内容请在此粘贴</a:t>
            </a:r>
            <a:endParaRPr lang="en-US" altLang="zh-CN">
              <a:solidFill>
                <a:srgbClr val="404040"/>
              </a:solidFill>
              <a:sym typeface="Microsoft YaHei" panose="020B0503020204020204" pitchFamily="34" charset="-122"/>
            </a:endParaRPr>
          </a:p>
          <a:p>
            <a:r>
              <a:rPr lang="zh-CN" altLang="en-US">
                <a:solidFill>
                  <a:srgbClr val="404040"/>
                </a:solidFill>
                <a:sym typeface="Microsoft YaHei" panose="020B0503020204020204" pitchFamily="34" charset="-122"/>
              </a:rPr>
              <a:t>请在此粘贴或者输入你的文字内容请在此粘贴</a:t>
            </a:r>
          </a:p>
          <a:p>
            <a:r>
              <a:rPr lang="zh-CN" altLang="en-US">
                <a:solidFill>
                  <a:srgbClr val="404040"/>
                </a:solidFill>
                <a:sym typeface="Microsoft YaHei" panose="020B0503020204020204" pitchFamily="34" charset="-122"/>
              </a:rPr>
              <a:t>请在此粘贴或者输入你的文字内容请在此粘贴</a:t>
            </a:r>
            <a:endParaRPr lang="en-US" altLang="zh-CN">
              <a:solidFill>
                <a:srgbClr val="404040"/>
              </a:solidFill>
              <a:sym typeface="Microsoft YaHei" panose="020B0503020204020204" pitchFamily="34" charset="-122"/>
            </a:endParaRPr>
          </a:p>
        </p:txBody>
      </p:sp>
      <p:sp>
        <p:nvSpPr>
          <p:cNvPr id="53" name="文本框 52">
            <a:extLst>
              <a:ext uri="{FF2B5EF4-FFF2-40B4-BE49-F238E27FC236}">
                <a16:creationId xmlns:a16="http://schemas.microsoft.com/office/drawing/2014/main" id="{235B1DEA-D932-45C3-B2DA-3C7F7FA578AD}"/>
              </a:ext>
            </a:extLst>
          </p:cNvPr>
          <p:cNvSpPr txBox="1"/>
          <p:nvPr/>
        </p:nvSpPr>
        <p:spPr>
          <a:xfrm>
            <a:off x="7299823" y="4266613"/>
            <a:ext cx="2388950" cy="369332"/>
          </a:xfrm>
          <a:prstGeom prst="rect">
            <a:avLst/>
          </a:prstGeom>
          <a:noFill/>
        </p:spPr>
        <p:txBody>
          <a:bodyPr wrap="square" lIns="0" tIns="0" rIns="0" bIns="0" rtlCol="0">
            <a:spAutoFit/>
          </a:bodyPr>
          <a:lstStyle>
            <a:defPPr>
              <a:defRPr lang="zh-CN"/>
            </a:defPPr>
            <a:lvl1pPr>
              <a:defRPr sz="2400">
                <a:solidFill>
                  <a:srgbClr val="262626"/>
                </a:solidFill>
                <a:latin typeface="+mj-ea"/>
                <a:ea typeface="+mj-ea"/>
              </a:defRPr>
            </a:lvl1pPr>
          </a:lstStyle>
          <a:p>
            <a:r>
              <a:rPr lang="zh-CN" altLang="en-US">
                <a:sym typeface="思源黑体 CN Bold" panose="020B0800000000000000" pitchFamily="34" charset="-122"/>
              </a:rPr>
              <a:t>输入标题</a:t>
            </a:r>
            <a:endParaRPr lang="zh-CN" altLang="en-US" dirty="0">
              <a:sym typeface="思源黑体 CN Bold" panose="020B0800000000000000" pitchFamily="34" charset="-122"/>
            </a:endParaRPr>
          </a:p>
        </p:txBody>
      </p:sp>
      <p:sp>
        <p:nvSpPr>
          <p:cNvPr id="54" name="等腰三角形 53">
            <a:extLst>
              <a:ext uri="{FF2B5EF4-FFF2-40B4-BE49-F238E27FC236}">
                <a16:creationId xmlns:a16="http://schemas.microsoft.com/office/drawing/2014/main" id="{BF39CE33-4DC3-4F3B-AFEB-8131C2F7638D}"/>
              </a:ext>
            </a:extLst>
          </p:cNvPr>
          <p:cNvSpPr/>
          <p:nvPr/>
        </p:nvSpPr>
        <p:spPr>
          <a:xfrm rot="10800000">
            <a:off x="11059742" y="4266613"/>
            <a:ext cx="89353" cy="94068"/>
          </a:xfrm>
          <a:prstGeom prst="triangle">
            <a:avLst>
              <a:gd name="adj" fmla="val 0"/>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a:extLst>
              <a:ext uri="{FF2B5EF4-FFF2-40B4-BE49-F238E27FC236}">
                <a16:creationId xmlns:a16="http://schemas.microsoft.com/office/drawing/2014/main" id="{5BF82B81-4231-4AAF-A43F-BFB4303EE516}"/>
              </a:ext>
            </a:extLst>
          </p:cNvPr>
          <p:cNvCxnSpPr>
            <a:cxnSpLocks/>
          </p:cNvCxnSpPr>
          <p:nvPr/>
        </p:nvCxnSpPr>
        <p:spPr>
          <a:xfrm>
            <a:off x="8821804" y="4451279"/>
            <a:ext cx="2134721"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id="{C5FAA2CE-6BC0-474C-853A-A30F92D3CCD7}"/>
              </a:ext>
            </a:extLst>
          </p:cNvPr>
          <p:cNvSpPr/>
          <p:nvPr/>
        </p:nvSpPr>
        <p:spPr>
          <a:xfrm>
            <a:off x="6590211" y="4153345"/>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形 66">
            <a:extLst>
              <a:ext uri="{FF2B5EF4-FFF2-40B4-BE49-F238E27FC236}">
                <a16:creationId xmlns:a16="http://schemas.microsoft.com/office/drawing/2014/main" id="{F02EF5E5-27DA-4D00-AFDD-F98A108006C5}"/>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695925" y="4259059"/>
            <a:ext cx="271172" cy="271172"/>
          </a:xfrm>
          <a:prstGeom prst="rect">
            <a:avLst/>
          </a:prstGeom>
        </p:spPr>
      </p:pic>
      <p:sp>
        <p:nvSpPr>
          <p:cNvPr id="52" name="文本框 51">
            <a:extLst>
              <a:ext uri="{FF2B5EF4-FFF2-40B4-BE49-F238E27FC236}">
                <a16:creationId xmlns:a16="http://schemas.microsoft.com/office/drawing/2014/main" id="{35E4D5C5-0B68-4880-B392-421CA6B5B7AD}"/>
              </a:ext>
            </a:extLst>
          </p:cNvPr>
          <p:cNvSpPr txBox="1"/>
          <p:nvPr/>
        </p:nvSpPr>
        <p:spPr>
          <a:xfrm>
            <a:off x="6590211" y="4809026"/>
            <a:ext cx="4709489" cy="981102"/>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stStyle>
          <a:p>
            <a:r>
              <a:rPr lang="zh-CN" altLang="en-US">
                <a:solidFill>
                  <a:srgbClr val="404040"/>
                </a:solidFill>
                <a:sym typeface="Microsoft YaHei" panose="020B0503020204020204" pitchFamily="34" charset="-122"/>
              </a:rPr>
              <a:t>请在此粘贴或者输入你的文字内容请在此粘贴</a:t>
            </a:r>
            <a:endParaRPr lang="en-US" altLang="zh-CN">
              <a:solidFill>
                <a:srgbClr val="404040"/>
              </a:solidFill>
              <a:sym typeface="Microsoft YaHei" panose="020B0503020204020204" pitchFamily="34" charset="-122"/>
            </a:endParaRPr>
          </a:p>
          <a:p>
            <a:r>
              <a:rPr lang="zh-CN" altLang="en-US">
                <a:solidFill>
                  <a:srgbClr val="404040"/>
                </a:solidFill>
                <a:sym typeface="Microsoft YaHei" panose="020B0503020204020204" pitchFamily="34" charset="-122"/>
              </a:rPr>
              <a:t>请在此粘贴或者输入你的文字内容请在此粘贴</a:t>
            </a:r>
          </a:p>
          <a:p>
            <a:r>
              <a:rPr lang="zh-CN" altLang="en-US">
                <a:solidFill>
                  <a:srgbClr val="404040"/>
                </a:solidFill>
                <a:sym typeface="Microsoft YaHei" panose="020B0503020204020204" pitchFamily="34" charset="-122"/>
              </a:rPr>
              <a:t>请在此粘贴或者输入你的文字内容请在此粘贴</a:t>
            </a:r>
            <a:endParaRPr lang="en-US" altLang="zh-CN">
              <a:solidFill>
                <a:srgbClr val="404040"/>
              </a:solidFill>
              <a:sym typeface="Microsoft YaHei" panose="020B0503020204020204" pitchFamily="34" charset="-122"/>
            </a:endParaRPr>
          </a:p>
        </p:txBody>
      </p:sp>
    </p:spTree>
    <p:extLst>
      <p:ext uri="{BB962C8B-B14F-4D97-AF65-F5344CB8AC3E}">
        <p14:creationId xmlns:p14="http://schemas.microsoft.com/office/powerpoint/2010/main" val="10485534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0FD9F140-9E1A-4710-BAA3-755F2A1AE47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矩形: 圆角 8">
            <a:extLst>
              <a:ext uri="{FF2B5EF4-FFF2-40B4-BE49-F238E27FC236}">
                <a16:creationId xmlns:a16="http://schemas.microsoft.com/office/drawing/2014/main" id="{B35532EA-40EB-4FCD-B254-8F051B6AF0C6}"/>
              </a:ext>
            </a:extLst>
          </p:cNvPr>
          <p:cNvSpPr/>
          <p:nvPr/>
        </p:nvSpPr>
        <p:spPr>
          <a:xfrm>
            <a:off x="0" y="0"/>
            <a:ext cx="12192000" cy="6858000"/>
          </a:xfrm>
          <a:prstGeom prst="roundRect">
            <a:avLst>
              <a:gd name="adj" fmla="val 0"/>
            </a:avLst>
          </a:prstGeom>
          <a:solidFill>
            <a:schemeClr val="accent1">
              <a:lumMod val="50000"/>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 name="矩形 1">
            <a:extLst>
              <a:ext uri="{FF2B5EF4-FFF2-40B4-BE49-F238E27FC236}">
                <a16:creationId xmlns:a16="http://schemas.microsoft.com/office/drawing/2014/main" id="{9CBCE50C-4043-4A6B-8873-6A4279DAF1EB}"/>
              </a:ext>
            </a:extLst>
          </p:cNvPr>
          <p:cNvSpPr/>
          <p:nvPr/>
        </p:nvSpPr>
        <p:spPr>
          <a:xfrm>
            <a:off x="550863" y="1689100"/>
            <a:ext cx="11090275" cy="1803400"/>
          </a:xfrm>
          <a:prstGeom prst="rect">
            <a:avLst/>
          </a:prstGeom>
          <a:solidFill>
            <a:srgbClr val="FFFFFF"/>
          </a:solidFill>
          <a:ln>
            <a:noFill/>
          </a:ln>
          <a:effectLst>
            <a:outerShdw blurRad="127000" dist="127000" dir="2700000" algn="tl" rotWithShape="0">
              <a:schemeClr val="bg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2CC8AA2E-1402-4495-953C-D6DBFFE19659}"/>
              </a:ext>
            </a:extLst>
          </p:cNvPr>
          <p:cNvSpPr/>
          <p:nvPr/>
        </p:nvSpPr>
        <p:spPr>
          <a:xfrm>
            <a:off x="550863" y="3686628"/>
            <a:ext cx="5354637" cy="2479221"/>
          </a:xfrm>
          <a:prstGeom prst="rect">
            <a:avLst/>
          </a:prstGeom>
          <a:solidFill>
            <a:srgbClr val="FFFFFF"/>
          </a:solidFill>
          <a:ln>
            <a:noFill/>
          </a:ln>
          <a:effectLst>
            <a:outerShdw blurRad="127000" dist="127000" dir="2700000" algn="tl" rotWithShape="0">
              <a:schemeClr val="bg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01EA8386-C8CE-4316-AED6-DE86AE8FC4DC}"/>
              </a:ext>
            </a:extLst>
          </p:cNvPr>
          <p:cNvSpPr/>
          <p:nvPr/>
        </p:nvSpPr>
        <p:spPr>
          <a:xfrm>
            <a:off x="6286500" y="3686628"/>
            <a:ext cx="5354637" cy="2479221"/>
          </a:xfrm>
          <a:prstGeom prst="rect">
            <a:avLst/>
          </a:prstGeom>
          <a:solidFill>
            <a:srgbClr val="FFFFFF"/>
          </a:solidFill>
          <a:ln>
            <a:noFill/>
          </a:ln>
          <a:effectLst>
            <a:outerShdw blurRad="127000" dist="127000" dir="2700000" algn="tl" rotWithShape="0">
              <a:schemeClr val="bg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9F92CDE3-96CD-4118-B06A-DAC0A86DCC5F}"/>
              </a:ext>
            </a:extLst>
          </p:cNvPr>
          <p:cNvSpPr txBox="1"/>
          <p:nvPr/>
        </p:nvSpPr>
        <p:spPr>
          <a:xfrm>
            <a:off x="550863" y="322464"/>
            <a:ext cx="2098269" cy="492443"/>
          </a:xfrm>
          <a:prstGeom prst="rect">
            <a:avLst/>
          </a:prstGeom>
          <a:noFill/>
        </p:spPr>
        <p:txBody>
          <a:bodyPr wrap="square" lIns="0" tIns="0" rIns="0" bIns="0" rtlCol="0">
            <a:spAutoFit/>
          </a:bodyPr>
          <a:lstStyle>
            <a:defPPr>
              <a:defRPr lang="zh-CN"/>
            </a:defPPr>
            <a:lvl1pPr marR="0" lvl="0" indent="0" algn="just" fontAlgn="auto">
              <a:lnSpc>
                <a:spcPct val="100000"/>
              </a:lnSpc>
              <a:spcBef>
                <a:spcPts val="0"/>
              </a:spcBef>
              <a:spcAft>
                <a:spcPts val="0"/>
              </a:spcAft>
              <a:buClrTx/>
              <a:buSzTx/>
              <a:buFontTx/>
              <a:buNone/>
              <a:defRPr kumimoji="0" sz="3200" b="0" i="0" u="none" strike="noStrike" cap="none" normalizeH="0">
                <a:ln>
                  <a:noFill/>
                </a:ln>
                <a:solidFill>
                  <a:schemeClr val="bg1"/>
                </a:solidFill>
                <a:uLnTx/>
                <a:uFillTx/>
                <a:latin typeface="+mj-ea"/>
                <a:ea typeface="+mj-ea"/>
              </a:defRPr>
            </a:lvl1pPr>
          </a:lstStyle>
          <a:p>
            <a:r>
              <a:rPr lang="zh-CN" altLang="en-US">
                <a:solidFill>
                  <a:srgbClr val="FFFFFF"/>
                </a:solidFill>
              </a:rPr>
              <a:t>输入标题</a:t>
            </a:r>
            <a:endParaRPr lang="zh-CN" altLang="en-US" dirty="0">
              <a:solidFill>
                <a:srgbClr val="FFFFFF"/>
              </a:solidFill>
            </a:endParaRPr>
          </a:p>
        </p:txBody>
      </p:sp>
      <p:cxnSp>
        <p:nvCxnSpPr>
          <p:cNvPr id="11" name="直接连接符 10">
            <a:extLst>
              <a:ext uri="{FF2B5EF4-FFF2-40B4-BE49-F238E27FC236}">
                <a16:creationId xmlns:a16="http://schemas.microsoft.com/office/drawing/2014/main" id="{DFB54551-29C3-4D2F-9592-8EC61747F696}"/>
              </a:ext>
            </a:extLst>
          </p:cNvPr>
          <p:cNvCxnSpPr>
            <a:cxnSpLocks/>
          </p:cNvCxnSpPr>
          <p:nvPr/>
        </p:nvCxnSpPr>
        <p:spPr>
          <a:xfrm>
            <a:off x="550863" y="1067872"/>
            <a:ext cx="50742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C7B4A7CF-207E-46A5-B197-4504B0B0F0B8}"/>
              </a:ext>
            </a:extLst>
          </p:cNvPr>
          <p:cNvSpPr/>
          <p:nvPr/>
        </p:nvSpPr>
        <p:spPr>
          <a:xfrm>
            <a:off x="550863" y="781542"/>
            <a:ext cx="2036011" cy="184666"/>
          </a:xfrm>
          <a:prstGeom prst="rect">
            <a:avLst/>
          </a:prstGeom>
        </p:spPr>
        <p:txBody>
          <a:bodyPr wrap="square" lIns="0" tIns="0" rIns="0" bIns="0">
            <a:spAutoFit/>
          </a:bodyPr>
          <a:lstStyle/>
          <a:p>
            <a:pPr algn="just"/>
            <a:r>
              <a:rPr lang="en-US" altLang="zh-CN" sz="1200">
                <a:solidFill>
                  <a:srgbClr val="FFFFFF"/>
                </a:solidFill>
                <a:ea typeface="OPPOSans R" panose="00020600040101010101" pitchFamily="18" charset="-122"/>
              </a:rPr>
              <a:t>SHU  RU  BIAO  TI </a:t>
            </a:r>
            <a:endParaRPr lang="en-US" altLang="zh-CN" sz="1200" dirty="0">
              <a:solidFill>
                <a:srgbClr val="FFFFFF"/>
              </a:solidFill>
              <a:ea typeface="OPPOSans R" panose="00020600040101010101" pitchFamily="18" charset="-122"/>
            </a:endParaRPr>
          </a:p>
        </p:txBody>
      </p:sp>
      <p:sp>
        <p:nvSpPr>
          <p:cNvPr id="14" name="矩形 13">
            <a:extLst>
              <a:ext uri="{FF2B5EF4-FFF2-40B4-BE49-F238E27FC236}">
                <a16:creationId xmlns:a16="http://schemas.microsoft.com/office/drawing/2014/main" id="{E02026F0-3FA1-40FE-8064-0A7C432F8901}"/>
              </a:ext>
            </a:extLst>
          </p:cNvPr>
          <p:cNvSpPr/>
          <p:nvPr/>
        </p:nvSpPr>
        <p:spPr>
          <a:xfrm>
            <a:off x="914058" y="2021407"/>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a:extLst>
              <a:ext uri="{FF2B5EF4-FFF2-40B4-BE49-F238E27FC236}">
                <a16:creationId xmlns:a16="http://schemas.microsoft.com/office/drawing/2014/main" id="{C8259417-0009-4D6C-9413-30863B879BC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19772" y="2127121"/>
            <a:ext cx="271172" cy="271172"/>
          </a:xfrm>
          <a:prstGeom prst="rect">
            <a:avLst/>
          </a:prstGeom>
        </p:spPr>
      </p:pic>
      <p:sp>
        <p:nvSpPr>
          <p:cNvPr id="17" name="矩形 16">
            <a:extLst>
              <a:ext uri="{FF2B5EF4-FFF2-40B4-BE49-F238E27FC236}">
                <a16:creationId xmlns:a16="http://schemas.microsoft.com/office/drawing/2014/main" id="{84C20045-607E-4188-A7F8-47768341B1EC}"/>
              </a:ext>
            </a:extLst>
          </p:cNvPr>
          <p:cNvSpPr/>
          <p:nvPr/>
        </p:nvSpPr>
        <p:spPr>
          <a:xfrm>
            <a:off x="914058" y="2787464"/>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形 17">
            <a:extLst>
              <a:ext uri="{FF2B5EF4-FFF2-40B4-BE49-F238E27FC236}">
                <a16:creationId xmlns:a16="http://schemas.microsoft.com/office/drawing/2014/main" id="{E31A0204-1872-4D58-A873-5B3B10D1112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19772" y="2893178"/>
            <a:ext cx="271172" cy="271172"/>
          </a:xfrm>
          <a:prstGeom prst="rect">
            <a:avLst/>
          </a:prstGeom>
        </p:spPr>
      </p:pic>
      <p:sp>
        <p:nvSpPr>
          <p:cNvPr id="19" name="文本框 18">
            <a:extLst>
              <a:ext uri="{FF2B5EF4-FFF2-40B4-BE49-F238E27FC236}">
                <a16:creationId xmlns:a16="http://schemas.microsoft.com/office/drawing/2014/main" id="{99D635C5-8848-409B-B5D7-AB4ADF0D2D78}"/>
              </a:ext>
            </a:extLst>
          </p:cNvPr>
          <p:cNvSpPr txBox="1"/>
          <p:nvPr/>
        </p:nvSpPr>
        <p:spPr>
          <a:xfrm>
            <a:off x="1600200" y="2036802"/>
            <a:ext cx="1667435" cy="553998"/>
          </a:xfrm>
          <a:prstGeom prst="rect">
            <a:avLst/>
          </a:prstGeom>
          <a:noFill/>
        </p:spPr>
        <p:txBody>
          <a:bodyPr wrap="square" lIns="0" tIns="0" rIns="0" bIns="0" rtlCol="0">
            <a:spAutoFit/>
          </a:bodyPr>
          <a:lstStyle/>
          <a:p>
            <a:r>
              <a:rPr lang="zh-CN" altLang="en-US">
                <a:solidFill>
                  <a:srgbClr val="262626"/>
                </a:solidFill>
                <a:latin typeface="+mj-ea"/>
                <a:ea typeface="+mj-ea"/>
              </a:rPr>
              <a:t>占比</a:t>
            </a:r>
            <a:r>
              <a:rPr lang="en-US" altLang="zh-CN" sz="3600">
                <a:solidFill>
                  <a:schemeClr val="accent1">
                    <a:lumMod val="50000"/>
                  </a:schemeClr>
                </a:solidFill>
                <a:latin typeface="+mj-lt"/>
                <a:ea typeface="+mj-ea"/>
              </a:rPr>
              <a:t>72</a:t>
            </a:r>
            <a:r>
              <a:rPr lang="en-US" altLang="zh-CN">
                <a:solidFill>
                  <a:srgbClr val="262626"/>
                </a:solidFill>
                <a:ea typeface="+mj-ea"/>
              </a:rPr>
              <a:t>%</a:t>
            </a:r>
            <a:endParaRPr lang="zh-CN" altLang="en-US">
              <a:solidFill>
                <a:srgbClr val="262626"/>
              </a:solidFill>
              <a:ea typeface="+mj-ea"/>
            </a:endParaRPr>
          </a:p>
        </p:txBody>
      </p:sp>
      <p:sp>
        <p:nvSpPr>
          <p:cNvPr id="20" name="文本框 19">
            <a:extLst>
              <a:ext uri="{FF2B5EF4-FFF2-40B4-BE49-F238E27FC236}">
                <a16:creationId xmlns:a16="http://schemas.microsoft.com/office/drawing/2014/main" id="{4939A1AD-1565-439E-974E-5DD1CE1E5380}"/>
              </a:ext>
            </a:extLst>
          </p:cNvPr>
          <p:cNvSpPr txBox="1"/>
          <p:nvPr/>
        </p:nvSpPr>
        <p:spPr>
          <a:xfrm>
            <a:off x="1600200" y="2811822"/>
            <a:ext cx="1667435" cy="553998"/>
          </a:xfrm>
          <a:prstGeom prst="rect">
            <a:avLst/>
          </a:prstGeom>
          <a:noFill/>
        </p:spPr>
        <p:txBody>
          <a:bodyPr wrap="square" lIns="0" tIns="0" rIns="0" bIns="0" rtlCol="0">
            <a:spAutoFit/>
          </a:bodyPr>
          <a:lstStyle/>
          <a:p>
            <a:r>
              <a:rPr lang="zh-CN" altLang="en-US">
                <a:solidFill>
                  <a:srgbClr val="262626"/>
                </a:solidFill>
                <a:latin typeface="+mj-ea"/>
                <a:ea typeface="+mj-ea"/>
              </a:rPr>
              <a:t>占比</a:t>
            </a:r>
            <a:r>
              <a:rPr lang="en-US" altLang="zh-CN" sz="3600">
                <a:solidFill>
                  <a:schemeClr val="accent1">
                    <a:lumMod val="50000"/>
                  </a:schemeClr>
                </a:solidFill>
                <a:latin typeface="+mj-lt"/>
                <a:ea typeface="+mj-ea"/>
              </a:rPr>
              <a:t>28</a:t>
            </a:r>
            <a:r>
              <a:rPr lang="en-US" altLang="zh-CN">
                <a:solidFill>
                  <a:srgbClr val="262626"/>
                </a:solidFill>
                <a:ea typeface="+mj-ea"/>
              </a:rPr>
              <a:t>%</a:t>
            </a:r>
            <a:endParaRPr lang="zh-CN" altLang="en-US">
              <a:solidFill>
                <a:srgbClr val="262626"/>
              </a:solidFill>
              <a:ea typeface="+mj-ea"/>
            </a:endParaRPr>
          </a:p>
        </p:txBody>
      </p:sp>
      <p:cxnSp>
        <p:nvCxnSpPr>
          <p:cNvPr id="22" name="直接连接符 21">
            <a:extLst>
              <a:ext uri="{FF2B5EF4-FFF2-40B4-BE49-F238E27FC236}">
                <a16:creationId xmlns:a16="http://schemas.microsoft.com/office/drawing/2014/main" id="{88957BAA-9D99-4B9F-B876-68B975B659EC}"/>
              </a:ext>
            </a:extLst>
          </p:cNvPr>
          <p:cNvCxnSpPr>
            <a:cxnSpLocks/>
          </p:cNvCxnSpPr>
          <p:nvPr/>
        </p:nvCxnSpPr>
        <p:spPr>
          <a:xfrm>
            <a:off x="3267635" y="2074902"/>
            <a:ext cx="0" cy="114294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3A343D7B-46DF-4680-A4C2-19D8551E0B2E}"/>
              </a:ext>
            </a:extLst>
          </p:cNvPr>
          <p:cNvSpPr txBox="1"/>
          <p:nvPr/>
        </p:nvSpPr>
        <p:spPr>
          <a:xfrm>
            <a:off x="3648634" y="2170900"/>
            <a:ext cx="7523589" cy="981102"/>
          </a:xfrm>
          <a:prstGeom prst="rect">
            <a:avLst/>
          </a:prstGeom>
          <a:noFill/>
        </p:spPr>
        <p:txBody>
          <a:bodyPr wrap="square" lIns="0" tIns="0" rIns="0" bIns="0" rtlCol="0">
            <a:spAutoFit/>
          </a:bodyPr>
          <a:lstStyle/>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请在此粘贴或者输入你的文字内容请在此粘贴请在此粘贴或者输入你的文字内容请在此粘贴请在此粘贴或者输入你的文字内容请在此粘贴请在此粘贴或者输入你的文字内容请在此粘贴</a:t>
            </a:r>
            <a:endParaRPr lang="en-US" altLang="zh-CN">
              <a:solidFill>
                <a:srgbClr val="404040"/>
              </a:solidFill>
              <a:latin typeface="+mn-ea"/>
              <a:sym typeface="Microsoft YaHei" panose="020B0503020204020204" pitchFamily="34" charset="-122"/>
            </a:endParaRPr>
          </a:p>
        </p:txBody>
      </p:sp>
      <p:sp>
        <p:nvSpPr>
          <p:cNvPr id="32" name="文本框 31">
            <a:extLst>
              <a:ext uri="{FF2B5EF4-FFF2-40B4-BE49-F238E27FC236}">
                <a16:creationId xmlns:a16="http://schemas.microsoft.com/office/drawing/2014/main" id="{B9486C48-2ED5-4A0F-A05A-603EE3A84879}"/>
              </a:ext>
            </a:extLst>
          </p:cNvPr>
          <p:cNvSpPr txBox="1"/>
          <p:nvPr/>
        </p:nvSpPr>
        <p:spPr>
          <a:xfrm>
            <a:off x="934903" y="4879702"/>
            <a:ext cx="4709489" cy="981102"/>
          </a:xfrm>
          <a:prstGeom prst="rect">
            <a:avLst/>
          </a:prstGeom>
          <a:noFill/>
        </p:spPr>
        <p:txBody>
          <a:bodyPr wrap="square" lIns="0" tIns="0" rIns="0" bIns="0" rtlCol="0">
            <a:spAutoFit/>
          </a:bodyPr>
          <a:lstStyle/>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endParaRPr lang="en-US" altLang="zh-CN">
              <a:solidFill>
                <a:srgbClr val="404040"/>
              </a:solidFill>
              <a:latin typeface="+mn-ea"/>
              <a:sym typeface="Microsoft YaHei" panose="020B0503020204020204" pitchFamily="34" charset="-122"/>
            </a:endParaRP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endParaRPr lang="en-US" altLang="zh-CN">
              <a:solidFill>
                <a:srgbClr val="404040"/>
              </a:solidFill>
              <a:latin typeface="+mn-ea"/>
              <a:sym typeface="Microsoft YaHei" panose="020B0503020204020204" pitchFamily="34" charset="-122"/>
            </a:endParaRPr>
          </a:p>
        </p:txBody>
      </p:sp>
      <p:sp>
        <p:nvSpPr>
          <p:cNvPr id="33" name="文本框 32">
            <a:extLst>
              <a:ext uri="{FF2B5EF4-FFF2-40B4-BE49-F238E27FC236}">
                <a16:creationId xmlns:a16="http://schemas.microsoft.com/office/drawing/2014/main" id="{C73C109F-E0D1-4DC1-A7BA-2A26D59C9385}"/>
              </a:ext>
            </a:extLst>
          </p:cNvPr>
          <p:cNvSpPr txBox="1"/>
          <p:nvPr/>
        </p:nvSpPr>
        <p:spPr>
          <a:xfrm>
            <a:off x="1623670" y="4247695"/>
            <a:ext cx="2388950" cy="369332"/>
          </a:xfrm>
          <a:prstGeom prst="rect">
            <a:avLst/>
          </a:prstGeom>
          <a:noFill/>
        </p:spPr>
        <p:txBody>
          <a:bodyPr wrap="square" lIns="0" tIns="0" rIns="0" bIns="0" rtlCol="0">
            <a:spAutoFit/>
          </a:bodyPr>
          <a:lstStyle/>
          <a:p>
            <a:r>
              <a:rPr lang="zh-CN" altLang="en-US" sz="2400">
                <a:solidFill>
                  <a:srgbClr val="262626"/>
                </a:solidFill>
                <a:latin typeface="+mj-ea"/>
                <a:ea typeface="+mj-ea"/>
                <a:sym typeface="思源黑体 CN Bold" panose="020B0800000000000000" pitchFamily="34" charset="-122"/>
              </a:rPr>
              <a:t>输入标题</a:t>
            </a:r>
            <a:endParaRPr lang="zh-CN" altLang="en-US" sz="2400" dirty="0">
              <a:solidFill>
                <a:srgbClr val="262626"/>
              </a:solidFill>
              <a:latin typeface="+mj-ea"/>
              <a:ea typeface="+mj-ea"/>
              <a:sym typeface="思源黑体 CN Bold" panose="020B0800000000000000" pitchFamily="34" charset="-122"/>
            </a:endParaRPr>
          </a:p>
        </p:txBody>
      </p:sp>
      <p:sp>
        <p:nvSpPr>
          <p:cNvPr id="34" name="等腰三角形 33">
            <a:extLst>
              <a:ext uri="{FF2B5EF4-FFF2-40B4-BE49-F238E27FC236}">
                <a16:creationId xmlns:a16="http://schemas.microsoft.com/office/drawing/2014/main" id="{8558FD74-DBD7-4D92-9E35-6EFF4DCE3484}"/>
              </a:ext>
            </a:extLst>
          </p:cNvPr>
          <p:cNvSpPr/>
          <p:nvPr/>
        </p:nvSpPr>
        <p:spPr>
          <a:xfrm rot="10800000">
            <a:off x="5383589" y="4247695"/>
            <a:ext cx="89353" cy="94068"/>
          </a:xfrm>
          <a:prstGeom prst="triangle">
            <a:avLst>
              <a:gd name="adj" fmla="val 0"/>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a16="http://schemas.microsoft.com/office/drawing/2014/main" id="{2CD611F5-6CD8-4072-A2F5-909A7EF45ABE}"/>
              </a:ext>
            </a:extLst>
          </p:cNvPr>
          <p:cNvCxnSpPr>
            <a:cxnSpLocks/>
          </p:cNvCxnSpPr>
          <p:nvPr/>
        </p:nvCxnSpPr>
        <p:spPr>
          <a:xfrm>
            <a:off x="3145651" y="4432361"/>
            <a:ext cx="2134721"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0162521F-68C0-4742-A3BE-8F67D72FDA26}"/>
              </a:ext>
            </a:extLst>
          </p:cNvPr>
          <p:cNvSpPr/>
          <p:nvPr/>
        </p:nvSpPr>
        <p:spPr>
          <a:xfrm>
            <a:off x="914058" y="4134427"/>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形 37">
            <a:extLst>
              <a:ext uri="{FF2B5EF4-FFF2-40B4-BE49-F238E27FC236}">
                <a16:creationId xmlns:a16="http://schemas.microsoft.com/office/drawing/2014/main" id="{1C9359D2-C16E-46C0-ADD8-26C1E53ECA4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19772" y="4240141"/>
            <a:ext cx="271172" cy="271172"/>
          </a:xfrm>
          <a:prstGeom prst="rect">
            <a:avLst/>
          </a:prstGeom>
        </p:spPr>
      </p:pic>
      <p:sp>
        <p:nvSpPr>
          <p:cNvPr id="39" name="文本框 38">
            <a:extLst>
              <a:ext uri="{FF2B5EF4-FFF2-40B4-BE49-F238E27FC236}">
                <a16:creationId xmlns:a16="http://schemas.microsoft.com/office/drawing/2014/main" id="{C32BE21E-0220-4C37-97EF-9D69C5E75E06}"/>
              </a:ext>
            </a:extLst>
          </p:cNvPr>
          <p:cNvSpPr txBox="1"/>
          <p:nvPr/>
        </p:nvSpPr>
        <p:spPr>
          <a:xfrm>
            <a:off x="6658258" y="4879702"/>
            <a:ext cx="4709489" cy="981102"/>
          </a:xfrm>
          <a:prstGeom prst="rect">
            <a:avLst/>
          </a:prstGeom>
          <a:noFill/>
        </p:spPr>
        <p:txBody>
          <a:bodyPr wrap="square" lIns="0" tIns="0" rIns="0" bIns="0" rtlCol="0">
            <a:spAutoFit/>
          </a:bodyPr>
          <a:lstStyle/>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endParaRPr lang="en-US" altLang="zh-CN">
              <a:solidFill>
                <a:srgbClr val="404040"/>
              </a:solidFill>
              <a:latin typeface="+mn-ea"/>
              <a:sym typeface="Microsoft YaHei" panose="020B0503020204020204" pitchFamily="34" charset="-122"/>
            </a:endParaRP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p>
          <a:p>
            <a:pPr>
              <a:lnSpc>
                <a:spcPct val="120000"/>
              </a:lnSpc>
            </a:pPr>
            <a:r>
              <a:rPr lang="zh-CN" altLang="en-US">
                <a:solidFill>
                  <a:srgbClr val="404040"/>
                </a:solidFill>
                <a:latin typeface="+mn-ea"/>
                <a:sym typeface="Microsoft YaHei" panose="020B0503020204020204" pitchFamily="34" charset="-122"/>
              </a:rPr>
              <a:t>请在此粘贴或者输入你的文字内容请在此粘贴</a:t>
            </a:r>
            <a:endParaRPr lang="en-US" altLang="zh-CN">
              <a:solidFill>
                <a:srgbClr val="404040"/>
              </a:solidFill>
              <a:latin typeface="+mn-ea"/>
              <a:sym typeface="Microsoft YaHei" panose="020B0503020204020204" pitchFamily="34" charset="-122"/>
            </a:endParaRPr>
          </a:p>
        </p:txBody>
      </p:sp>
      <p:sp>
        <p:nvSpPr>
          <p:cNvPr id="40" name="文本框 39">
            <a:extLst>
              <a:ext uri="{FF2B5EF4-FFF2-40B4-BE49-F238E27FC236}">
                <a16:creationId xmlns:a16="http://schemas.microsoft.com/office/drawing/2014/main" id="{4C220675-A8B8-4F02-9EF3-F4BB735AED37}"/>
              </a:ext>
            </a:extLst>
          </p:cNvPr>
          <p:cNvSpPr txBox="1"/>
          <p:nvPr/>
        </p:nvSpPr>
        <p:spPr>
          <a:xfrm>
            <a:off x="7347025" y="4247695"/>
            <a:ext cx="2388950" cy="369332"/>
          </a:xfrm>
          <a:prstGeom prst="rect">
            <a:avLst/>
          </a:prstGeom>
          <a:noFill/>
        </p:spPr>
        <p:txBody>
          <a:bodyPr wrap="square" lIns="0" tIns="0" rIns="0" bIns="0" rtlCol="0">
            <a:spAutoFit/>
          </a:bodyPr>
          <a:lstStyle/>
          <a:p>
            <a:r>
              <a:rPr lang="zh-CN" altLang="en-US" sz="2400">
                <a:solidFill>
                  <a:srgbClr val="262626"/>
                </a:solidFill>
                <a:latin typeface="+mj-ea"/>
                <a:ea typeface="+mj-ea"/>
                <a:sym typeface="思源黑体 CN Bold" panose="020B0800000000000000" pitchFamily="34" charset="-122"/>
              </a:rPr>
              <a:t>输入标题</a:t>
            </a:r>
            <a:endParaRPr lang="zh-CN" altLang="en-US" sz="2400" dirty="0">
              <a:solidFill>
                <a:srgbClr val="262626"/>
              </a:solidFill>
              <a:latin typeface="+mj-ea"/>
              <a:ea typeface="+mj-ea"/>
              <a:sym typeface="思源黑体 CN Bold" panose="020B0800000000000000" pitchFamily="34" charset="-122"/>
            </a:endParaRPr>
          </a:p>
        </p:txBody>
      </p:sp>
      <p:sp>
        <p:nvSpPr>
          <p:cNvPr id="41" name="等腰三角形 40">
            <a:extLst>
              <a:ext uri="{FF2B5EF4-FFF2-40B4-BE49-F238E27FC236}">
                <a16:creationId xmlns:a16="http://schemas.microsoft.com/office/drawing/2014/main" id="{D2E0DF90-F113-4942-96A8-CD5719B444FA}"/>
              </a:ext>
            </a:extLst>
          </p:cNvPr>
          <p:cNvSpPr/>
          <p:nvPr/>
        </p:nvSpPr>
        <p:spPr>
          <a:xfrm rot="10800000">
            <a:off x="11106944" y="4247695"/>
            <a:ext cx="89353" cy="94068"/>
          </a:xfrm>
          <a:prstGeom prst="triangle">
            <a:avLst>
              <a:gd name="adj" fmla="val 0"/>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id="{747B101E-34F5-467F-A871-5AAC28F960D8}"/>
              </a:ext>
            </a:extLst>
          </p:cNvPr>
          <p:cNvCxnSpPr>
            <a:cxnSpLocks/>
          </p:cNvCxnSpPr>
          <p:nvPr/>
        </p:nvCxnSpPr>
        <p:spPr>
          <a:xfrm>
            <a:off x="8869006" y="4432361"/>
            <a:ext cx="2134721" cy="0"/>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id="{FEE5937D-0FE9-44AD-85A0-D46C966859DB}"/>
              </a:ext>
            </a:extLst>
          </p:cNvPr>
          <p:cNvSpPr/>
          <p:nvPr/>
        </p:nvSpPr>
        <p:spPr>
          <a:xfrm>
            <a:off x="6637413" y="4134427"/>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形 47">
            <a:extLst>
              <a:ext uri="{FF2B5EF4-FFF2-40B4-BE49-F238E27FC236}">
                <a16:creationId xmlns:a16="http://schemas.microsoft.com/office/drawing/2014/main" id="{7DEFD221-9E3C-4BDD-BBAC-0EBDB1E2813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743127" y="4240141"/>
            <a:ext cx="271172" cy="271172"/>
          </a:xfrm>
          <a:prstGeom prst="rect">
            <a:avLst/>
          </a:prstGeom>
        </p:spPr>
      </p:pic>
    </p:spTree>
    <p:extLst>
      <p:ext uri="{BB962C8B-B14F-4D97-AF65-F5344CB8AC3E}">
        <p14:creationId xmlns:p14="http://schemas.microsoft.com/office/powerpoint/2010/main" val="3562194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FD0C242-F8D8-408E-9DD6-C9075352721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圆角 7">
            <a:extLst>
              <a:ext uri="{FF2B5EF4-FFF2-40B4-BE49-F238E27FC236}">
                <a16:creationId xmlns:a16="http://schemas.microsoft.com/office/drawing/2014/main" id="{A8E53B63-8536-4BC7-8840-F643462F71A9}"/>
              </a:ext>
            </a:extLst>
          </p:cNvPr>
          <p:cNvSpPr/>
          <p:nvPr/>
        </p:nvSpPr>
        <p:spPr>
          <a:xfrm>
            <a:off x="0" y="0"/>
            <a:ext cx="12192000" cy="6858000"/>
          </a:xfrm>
          <a:prstGeom prst="roundRect">
            <a:avLst>
              <a:gd name="adj" fmla="val 0"/>
            </a:avLst>
          </a:prstGeom>
          <a:solidFill>
            <a:schemeClr val="accent1">
              <a:lumMod val="5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1245B3F-8807-44DA-B0A9-EF8CEAE79161}"/>
              </a:ext>
            </a:extLst>
          </p:cNvPr>
          <p:cNvSpPr txBox="1"/>
          <p:nvPr/>
        </p:nvSpPr>
        <p:spPr>
          <a:xfrm>
            <a:off x="28575" y="2345088"/>
            <a:ext cx="12192000" cy="1200329"/>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7200" b="0" i="0" u="none" strike="noStrike" cap="none" spc="0" normalizeH="0" baseline="0">
                <a:ln>
                  <a:noFill/>
                </a:ln>
                <a:solidFill>
                  <a:prstClr val="white"/>
                </a:solidFill>
                <a:effectLst>
                  <a:outerShdw blurRad="165100" dist="38100" dir="2700000" algn="tl">
                    <a:srgbClr val="000000">
                      <a:alpha val="43137"/>
                    </a:srgbClr>
                  </a:outerShdw>
                </a:effectLst>
                <a:uLnTx/>
                <a:uFillTx/>
                <a:latin typeface="+mj-ea"/>
                <a:ea typeface="+mj-ea"/>
              </a:defRPr>
            </a:lvl1pPr>
          </a:lstStyle>
          <a:p>
            <a:r>
              <a:rPr lang="en-US" altLang="zh-CN">
                <a:latin typeface="+mj-lt"/>
              </a:rPr>
              <a:t>THANKS</a:t>
            </a:r>
            <a:endParaRPr lang="zh-CN" altLang="en-US" dirty="0">
              <a:latin typeface="+mj-lt"/>
            </a:endParaRPr>
          </a:p>
        </p:txBody>
      </p:sp>
      <p:grpSp>
        <p:nvGrpSpPr>
          <p:cNvPr id="10" name="组合 9">
            <a:extLst>
              <a:ext uri="{FF2B5EF4-FFF2-40B4-BE49-F238E27FC236}">
                <a16:creationId xmlns:a16="http://schemas.microsoft.com/office/drawing/2014/main" id="{CB0C95F2-1CA2-44D4-81FC-0E61C3EB73D2}"/>
              </a:ext>
            </a:extLst>
          </p:cNvPr>
          <p:cNvGrpSpPr/>
          <p:nvPr/>
        </p:nvGrpSpPr>
        <p:grpSpPr>
          <a:xfrm>
            <a:off x="4538661" y="5540145"/>
            <a:ext cx="3114675" cy="574596"/>
            <a:chOff x="4538661" y="4015899"/>
            <a:chExt cx="3114675" cy="574596"/>
          </a:xfrm>
        </p:grpSpPr>
        <p:sp>
          <p:nvSpPr>
            <p:cNvPr id="11" name="文本框 10">
              <a:extLst>
                <a:ext uri="{FF2B5EF4-FFF2-40B4-BE49-F238E27FC236}">
                  <a16:creationId xmlns:a16="http://schemas.microsoft.com/office/drawing/2014/main" id="{407EB88D-2027-42CF-812D-CDCD4DBBABA1}"/>
                </a:ext>
              </a:extLst>
            </p:cNvPr>
            <p:cNvSpPr txBox="1"/>
            <p:nvPr/>
          </p:nvSpPr>
          <p:spPr>
            <a:xfrm>
              <a:off x="4538661" y="4221163"/>
              <a:ext cx="311467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汇报</a:t>
              </a:r>
              <a:r>
                <a:rPr kumimoji="0" lang="zh-CN" altLang="en-US" sz="1800" b="0" i="0" u="none" strike="noStrike" kern="1200" cap="none" spc="0" normalizeH="0" baseline="0" noProof="0">
                  <a:ln>
                    <a:noFill/>
                  </a:ln>
                  <a:solidFill>
                    <a:prstClr val="white"/>
                  </a:solidFill>
                  <a:effectLst/>
                  <a:uLnTx/>
                  <a:uFillTx/>
                  <a:latin typeface="+mn-ea"/>
                  <a:cs typeface="+mn-cs"/>
                </a:rPr>
                <a:t>人：秋末</a:t>
              </a: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grpSp>
          <p:nvGrpSpPr>
            <p:cNvPr id="12" name="组合 11">
              <a:extLst>
                <a:ext uri="{FF2B5EF4-FFF2-40B4-BE49-F238E27FC236}">
                  <a16:creationId xmlns:a16="http://schemas.microsoft.com/office/drawing/2014/main" id="{C0F0BB00-235C-4C95-B415-F6C4A37506E5}"/>
                </a:ext>
              </a:extLst>
            </p:cNvPr>
            <p:cNvGrpSpPr/>
            <p:nvPr/>
          </p:nvGrpSpPr>
          <p:grpSpPr>
            <a:xfrm>
              <a:off x="6038848" y="4015899"/>
              <a:ext cx="133352" cy="148470"/>
              <a:chOff x="5962650" y="4649860"/>
              <a:chExt cx="266700" cy="409576"/>
            </a:xfrm>
          </p:grpSpPr>
          <p:cxnSp>
            <p:nvCxnSpPr>
              <p:cNvPr id="13" name="直接连接符 12">
                <a:extLst>
                  <a:ext uri="{FF2B5EF4-FFF2-40B4-BE49-F238E27FC236}">
                    <a16:creationId xmlns:a16="http://schemas.microsoft.com/office/drawing/2014/main" id="{8BF4A833-0421-4DB3-9830-D3378FDDE17D}"/>
                  </a:ext>
                </a:extLst>
              </p:cNvPr>
              <p:cNvCxnSpPr/>
              <p:nvPr/>
            </p:nvCxnSpPr>
            <p:spPr>
              <a:xfrm flipH="1">
                <a:off x="5962650" y="4649861"/>
                <a:ext cx="266700" cy="409575"/>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E315ADC8-797A-4E67-99FB-12BEB410E5AA}"/>
                  </a:ext>
                </a:extLst>
              </p:cNvPr>
              <p:cNvCxnSpPr/>
              <p:nvPr/>
            </p:nvCxnSpPr>
            <p:spPr>
              <a:xfrm>
                <a:off x="5962650" y="4649860"/>
                <a:ext cx="266700" cy="409575"/>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369849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EEB7BD8-FC15-4C70-A4D9-19D25C455825}"/>
              </a:ext>
            </a:extLst>
          </p:cNvPr>
          <p:cNvPicPr>
            <a:picLocks/>
          </p:cNvPicPr>
          <p:nvPr/>
        </p:nvPicPr>
        <p:blipFill>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mn-ea"/>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mn-ea"/>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mn-ea"/>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mn-ea"/>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mn-ea"/>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mn-ea"/>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a:gradFill>
                  <a:gsLst>
                    <a:gs pos="0">
                      <a:schemeClr val="bg1"/>
                    </a:gs>
                    <a:gs pos="100000">
                      <a:srgbClr val="00FFFF"/>
                    </a:gs>
                  </a:gsLst>
                  <a:lin ang="2700000" scaled="1"/>
                </a:gradFill>
                <a:latin typeface="+mj-ea"/>
                <a:ea typeface="+mj-ea"/>
              </a:rPr>
              <a:t>秋末</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一个基层工作人员</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一个成长中的</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设计师</a:t>
            </a:r>
            <a:endParaRPr lang="zh-CN" altLang="en-US" spc="100" dirty="0">
              <a:gradFill>
                <a:gsLst>
                  <a:gs pos="0">
                    <a:schemeClr val="bg1"/>
                  </a:gs>
                  <a:gs pos="100000">
                    <a:srgbClr val="00FFFF"/>
                  </a:gs>
                </a:gsLst>
                <a:lin ang="2700000" scaled="1"/>
              </a:gradFill>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艾迪鹅</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训练营成员</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aws-0131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724687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秋末</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AD121B13-B5FE-4061-90AD-8EA855E4021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480" y="0"/>
            <a:ext cx="12161612" cy="3736489"/>
          </a:xfrm>
          <a:custGeom>
            <a:avLst/>
            <a:gdLst>
              <a:gd name="connsiteX0" fmla="*/ 0 w 12161612"/>
              <a:gd name="connsiteY0" fmla="*/ 0 h 3736489"/>
              <a:gd name="connsiteX1" fmla="*/ 12161612 w 12161612"/>
              <a:gd name="connsiteY1" fmla="*/ 0 h 3736489"/>
              <a:gd name="connsiteX2" fmla="*/ 12161612 w 12161612"/>
              <a:gd name="connsiteY2" fmla="*/ 3736489 h 3736489"/>
              <a:gd name="connsiteX3" fmla="*/ 0 w 12161612"/>
              <a:gd name="connsiteY3" fmla="*/ 3736489 h 3736489"/>
            </a:gdLst>
            <a:ahLst/>
            <a:cxnLst>
              <a:cxn ang="0">
                <a:pos x="connsiteX0" y="connsiteY0"/>
              </a:cxn>
              <a:cxn ang="0">
                <a:pos x="connsiteX1" y="connsiteY1"/>
              </a:cxn>
              <a:cxn ang="0">
                <a:pos x="connsiteX2" y="connsiteY2"/>
              </a:cxn>
              <a:cxn ang="0">
                <a:pos x="connsiteX3" y="connsiteY3"/>
              </a:cxn>
            </a:cxnLst>
            <a:rect l="l" t="t" r="r" b="b"/>
            <a:pathLst>
              <a:path w="12161612" h="3736489">
                <a:moveTo>
                  <a:pt x="0" y="0"/>
                </a:moveTo>
                <a:lnTo>
                  <a:pt x="12161612" y="0"/>
                </a:lnTo>
                <a:lnTo>
                  <a:pt x="12161612" y="3736489"/>
                </a:lnTo>
                <a:lnTo>
                  <a:pt x="0" y="3736489"/>
                </a:lnTo>
                <a:close/>
              </a:path>
            </a:pathLst>
          </a:custGeom>
        </p:spPr>
      </p:pic>
      <p:sp>
        <p:nvSpPr>
          <p:cNvPr id="3" name="矩形 2">
            <a:extLst>
              <a:ext uri="{FF2B5EF4-FFF2-40B4-BE49-F238E27FC236}">
                <a16:creationId xmlns:a16="http://schemas.microsoft.com/office/drawing/2014/main" id="{7FCFBF33-E638-45BB-8B88-2DFAC6282B57}"/>
              </a:ext>
            </a:extLst>
          </p:cNvPr>
          <p:cNvSpPr/>
          <p:nvPr/>
        </p:nvSpPr>
        <p:spPr>
          <a:xfrm>
            <a:off x="0" y="0"/>
            <a:ext cx="12192000" cy="3743325"/>
          </a:xfrm>
          <a:prstGeom prst="rect">
            <a:avLst/>
          </a:prstGeom>
          <a:solidFill>
            <a:schemeClr val="accent1">
              <a:lumMod val="5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 name="椭圆 3">
            <a:extLst>
              <a:ext uri="{FF2B5EF4-FFF2-40B4-BE49-F238E27FC236}">
                <a16:creationId xmlns:a16="http://schemas.microsoft.com/office/drawing/2014/main" id="{118C937A-CB43-47A6-8B22-C7E542F1CB41}"/>
              </a:ext>
            </a:extLst>
          </p:cNvPr>
          <p:cNvSpPr/>
          <p:nvPr/>
        </p:nvSpPr>
        <p:spPr>
          <a:xfrm>
            <a:off x="1688293" y="3218559"/>
            <a:ext cx="1035858" cy="1035858"/>
          </a:xfrm>
          <a:prstGeom prst="ellipse">
            <a:avLst/>
          </a:prstGeom>
          <a:gradFill flip="none" rotWithShape="1">
            <a:gsLst>
              <a:gs pos="0">
                <a:schemeClr val="accent1">
                  <a:lumMod val="75000"/>
                </a:schemeClr>
              </a:gs>
              <a:gs pos="100000">
                <a:schemeClr val="accent1">
                  <a:lumMod val="50000"/>
                </a:schemeClr>
              </a:gs>
            </a:gsLst>
            <a:lin ang="2700000" scaled="0"/>
            <a:tileRect/>
          </a:gradFill>
          <a:ln w="28575">
            <a:solidFill>
              <a:srgbClr val="FF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mj-lt"/>
                <a:ea typeface="苹方 中等" panose="020B0400000000000000" pitchFamily="34" charset="-122"/>
              </a:rPr>
              <a:t>1</a:t>
            </a:r>
            <a:endParaRPr kumimoji="0" lang="zh-CN" altLang="en-US" sz="3600" b="0" i="0" u="none" strike="noStrike" kern="1200" cap="none" spc="0" normalizeH="0" baseline="0" noProof="0" dirty="0">
              <a:ln>
                <a:noFill/>
              </a:ln>
              <a:solidFill>
                <a:prstClr val="white"/>
              </a:solidFill>
              <a:effectLst/>
              <a:uLnTx/>
              <a:uFillTx/>
              <a:latin typeface="+mj-lt"/>
              <a:ea typeface="苹方 中等" panose="020B0400000000000000" pitchFamily="34" charset="-122"/>
            </a:endParaRPr>
          </a:p>
        </p:txBody>
      </p:sp>
      <p:sp>
        <p:nvSpPr>
          <p:cNvPr id="5" name="椭圆 4">
            <a:extLst>
              <a:ext uri="{FF2B5EF4-FFF2-40B4-BE49-F238E27FC236}">
                <a16:creationId xmlns:a16="http://schemas.microsoft.com/office/drawing/2014/main" id="{207013B5-CAEC-41E2-B2AE-710EEDEC879F}"/>
              </a:ext>
            </a:extLst>
          </p:cNvPr>
          <p:cNvSpPr/>
          <p:nvPr/>
        </p:nvSpPr>
        <p:spPr>
          <a:xfrm>
            <a:off x="4272982" y="3218559"/>
            <a:ext cx="1035858" cy="1035858"/>
          </a:xfrm>
          <a:prstGeom prst="ellipse">
            <a:avLst/>
          </a:prstGeom>
          <a:gradFill flip="none" rotWithShape="1">
            <a:gsLst>
              <a:gs pos="0">
                <a:schemeClr val="accent1">
                  <a:lumMod val="75000"/>
                </a:schemeClr>
              </a:gs>
              <a:gs pos="100000">
                <a:schemeClr val="accent1">
                  <a:lumMod val="50000"/>
                </a:schemeClr>
              </a:gs>
            </a:gsLst>
            <a:lin ang="2700000" scaled="0"/>
            <a:tileRect/>
          </a:gradFill>
          <a:ln w="28575">
            <a:solidFill>
              <a:srgbClr val="FF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mj-lt"/>
                <a:ea typeface="苹方 中等" panose="020B0400000000000000" pitchFamily="34" charset="-122"/>
              </a:rPr>
              <a:t>2</a:t>
            </a:r>
            <a:endParaRPr kumimoji="0" lang="zh-CN" altLang="en-US" sz="3600" b="0" i="0" u="none" strike="noStrike" kern="1200" cap="none" spc="0" normalizeH="0" baseline="0" noProof="0" dirty="0">
              <a:ln>
                <a:noFill/>
              </a:ln>
              <a:solidFill>
                <a:prstClr val="white"/>
              </a:solidFill>
              <a:effectLst/>
              <a:uLnTx/>
              <a:uFillTx/>
              <a:latin typeface="+mj-lt"/>
              <a:ea typeface="苹方 中等" panose="020B0400000000000000" pitchFamily="34" charset="-122"/>
            </a:endParaRPr>
          </a:p>
        </p:txBody>
      </p:sp>
      <p:sp>
        <p:nvSpPr>
          <p:cNvPr id="6" name="椭圆 5">
            <a:extLst>
              <a:ext uri="{FF2B5EF4-FFF2-40B4-BE49-F238E27FC236}">
                <a16:creationId xmlns:a16="http://schemas.microsoft.com/office/drawing/2014/main" id="{9DB74740-0232-44D1-9A57-3E2CBD1E640C}"/>
              </a:ext>
            </a:extLst>
          </p:cNvPr>
          <p:cNvSpPr/>
          <p:nvPr/>
        </p:nvSpPr>
        <p:spPr>
          <a:xfrm>
            <a:off x="6857671" y="3218559"/>
            <a:ext cx="1035858" cy="1035858"/>
          </a:xfrm>
          <a:prstGeom prst="ellipse">
            <a:avLst/>
          </a:prstGeom>
          <a:gradFill flip="none" rotWithShape="1">
            <a:gsLst>
              <a:gs pos="0">
                <a:schemeClr val="accent1">
                  <a:lumMod val="75000"/>
                </a:schemeClr>
              </a:gs>
              <a:gs pos="100000">
                <a:schemeClr val="accent1">
                  <a:lumMod val="50000"/>
                </a:schemeClr>
              </a:gs>
            </a:gsLst>
            <a:lin ang="2700000" scaled="0"/>
            <a:tileRect/>
          </a:gradFill>
          <a:ln w="28575">
            <a:solidFill>
              <a:srgbClr val="FF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mj-lt"/>
                <a:ea typeface="苹方 中等" panose="020B0400000000000000" pitchFamily="34" charset="-122"/>
              </a:rPr>
              <a:t>3</a:t>
            </a:r>
            <a:endParaRPr kumimoji="0" lang="zh-CN" altLang="en-US" sz="3600" b="0" i="0" u="none" strike="noStrike" kern="1200" cap="none" spc="0" normalizeH="0" baseline="0" noProof="0" dirty="0">
              <a:ln>
                <a:noFill/>
              </a:ln>
              <a:solidFill>
                <a:prstClr val="white"/>
              </a:solidFill>
              <a:effectLst/>
              <a:uLnTx/>
              <a:uFillTx/>
              <a:latin typeface="+mj-lt"/>
              <a:ea typeface="苹方 中等" panose="020B0400000000000000" pitchFamily="34" charset="-122"/>
            </a:endParaRPr>
          </a:p>
        </p:txBody>
      </p:sp>
      <p:sp>
        <p:nvSpPr>
          <p:cNvPr id="7" name="椭圆 6">
            <a:extLst>
              <a:ext uri="{FF2B5EF4-FFF2-40B4-BE49-F238E27FC236}">
                <a16:creationId xmlns:a16="http://schemas.microsoft.com/office/drawing/2014/main" id="{9D286E68-1C97-4AFF-AFEF-9B6F6B95E9A9}"/>
              </a:ext>
            </a:extLst>
          </p:cNvPr>
          <p:cNvSpPr/>
          <p:nvPr/>
        </p:nvSpPr>
        <p:spPr>
          <a:xfrm>
            <a:off x="9442360" y="3225397"/>
            <a:ext cx="1035858" cy="1035858"/>
          </a:xfrm>
          <a:prstGeom prst="ellipse">
            <a:avLst/>
          </a:prstGeom>
          <a:gradFill flip="none" rotWithShape="1">
            <a:gsLst>
              <a:gs pos="0">
                <a:schemeClr val="accent1">
                  <a:lumMod val="75000"/>
                </a:schemeClr>
              </a:gs>
              <a:gs pos="100000">
                <a:schemeClr val="accent1">
                  <a:lumMod val="50000"/>
                </a:schemeClr>
              </a:gs>
            </a:gsLst>
            <a:lin ang="2700000" scaled="0"/>
            <a:tileRect/>
          </a:gradFill>
          <a:ln w="28575">
            <a:solidFill>
              <a:srgbClr val="FF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latin typeface="+mj-lt"/>
                <a:ea typeface="苹方 中等" panose="020B0400000000000000" pitchFamily="34" charset="-122"/>
              </a:rPr>
              <a:t>4</a:t>
            </a:r>
            <a:endParaRPr kumimoji="0" lang="zh-CN" altLang="en-US" sz="3600" b="0" i="0" u="none" strike="noStrike" kern="1200" cap="none" spc="0" normalizeH="0" baseline="0" noProof="0" dirty="0">
              <a:ln>
                <a:noFill/>
              </a:ln>
              <a:solidFill>
                <a:prstClr val="white"/>
              </a:solidFill>
              <a:effectLst/>
              <a:uLnTx/>
              <a:uFillTx/>
              <a:latin typeface="+mj-lt"/>
              <a:ea typeface="苹方 中等" panose="020B0400000000000000" pitchFamily="34" charset="-122"/>
            </a:endParaRPr>
          </a:p>
        </p:txBody>
      </p:sp>
      <p:grpSp>
        <p:nvGrpSpPr>
          <p:cNvPr id="8" name="组合 7">
            <a:extLst>
              <a:ext uri="{FF2B5EF4-FFF2-40B4-BE49-F238E27FC236}">
                <a16:creationId xmlns:a16="http://schemas.microsoft.com/office/drawing/2014/main" id="{ACC63D4F-EC9D-4616-A514-8FC4ECEC5320}"/>
              </a:ext>
            </a:extLst>
          </p:cNvPr>
          <p:cNvGrpSpPr/>
          <p:nvPr/>
        </p:nvGrpSpPr>
        <p:grpSpPr>
          <a:xfrm>
            <a:off x="5328112" y="971118"/>
            <a:ext cx="3036778" cy="1062945"/>
            <a:chOff x="5331068" y="1578571"/>
            <a:chExt cx="3036778" cy="1062945"/>
          </a:xfrm>
        </p:grpSpPr>
        <p:sp>
          <p:nvSpPr>
            <p:cNvPr id="9" name="文本框 8">
              <a:extLst>
                <a:ext uri="{FF2B5EF4-FFF2-40B4-BE49-F238E27FC236}">
                  <a16:creationId xmlns:a16="http://schemas.microsoft.com/office/drawing/2014/main" id="{59B50CF0-868C-4FE1-A47C-B3B207C4E713}"/>
                </a:ext>
              </a:extLst>
            </p:cNvPr>
            <p:cNvSpPr txBox="1"/>
            <p:nvPr/>
          </p:nvSpPr>
          <p:spPr>
            <a:xfrm>
              <a:off x="5375132" y="2302962"/>
              <a:ext cx="142493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00" normalizeH="0" baseline="0" noProof="0" dirty="0">
                  <a:ln>
                    <a:noFill/>
                  </a:ln>
                  <a:solidFill>
                    <a:prstClr val="white"/>
                  </a:solidFill>
                  <a:effectLst/>
                  <a:uLnTx/>
                  <a:uFillTx/>
                  <a:ea typeface="+mj-ea"/>
                </a:rPr>
                <a:t>CONTENTS</a:t>
              </a:r>
              <a:endParaRPr kumimoji="0" lang="zh-CN" altLang="en-US" sz="1600" b="0" i="0" u="none" strike="noStrike" kern="1200" cap="none" spc="100" normalizeH="0" baseline="0" noProof="0" dirty="0">
                <a:ln>
                  <a:noFill/>
                </a:ln>
                <a:solidFill>
                  <a:prstClr val="white"/>
                </a:solidFill>
                <a:effectLst/>
                <a:uLnTx/>
                <a:uFillTx/>
                <a:ea typeface="+mj-ea"/>
              </a:endParaRPr>
            </a:p>
          </p:txBody>
        </p:sp>
        <p:sp>
          <p:nvSpPr>
            <p:cNvPr id="10" name="文本框 9">
              <a:extLst>
                <a:ext uri="{FF2B5EF4-FFF2-40B4-BE49-F238E27FC236}">
                  <a16:creationId xmlns:a16="http://schemas.microsoft.com/office/drawing/2014/main" id="{429BBF4B-FDC2-4D88-8A24-6E6C5325D80A}"/>
                </a:ext>
              </a:extLst>
            </p:cNvPr>
            <p:cNvSpPr txBox="1"/>
            <p:nvPr/>
          </p:nvSpPr>
          <p:spPr>
            <a:xfrm>
              <a:off x="5331068" y="1578571"/>
              <a:ext cx="3036778"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500" normalizeH="0" baseline="0" noProof="0" dirty="0">
                  <a:ln>
                    <a:noFill/>
                  </a:ln>
                  <a:solidFill>
                    <a:prstClr val="white"/>
                  </a:solidFill>
                  <a:effectLst/>
                  <a:uLnTx/>
                  <a:uFillTx/>
                  <a:latin typeface="+mj-ea"/>
                  <a:ea typeface="+mj-ea"/>
                </a:rPr>
                <a:t>目录</a:t>
              </a:r>
            </a:p>
          </p:txBody>
        </p:sp>
      </p:grpSp>
      <p:sp>
        <p:nvSpPr>
          <p:cNvPr id="11" name="椭圆 10">
            <a:extLst>
              <a:ext uri="{FF2B5EF4-FFF2-40B4-BE49-F238E27FC236}">
                <a16:creationId xmlns:a16="http://schemas.microsoft.com/office/drawing/2014/main" id="{45D4E8FC-1A00-472F-848D-9EE0CD5AD92D}"/>
              </a:ext>
            </a:extLst>
          </p:cNvPr>
          <p:cNvSpPr/>
          <p:nvPr/>
        </p:nvSpPr>
        <p:spPr>
          <a:xfrm>
            <a:off x="5067395" y="464783"/>
            <a:ext cx="2021784" cy="2021784"/>
          </a:xfrm>
          <a:prstGeom prst="ellipse">
            <a:avLst/>
          </a:prstGeom>
          <a:no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3" name="文本框 22">
            <a:extLst>
              <a:ext uri="{FF2B5EF4-FFF2-40B4-BE49-F238E27FC236}">
                <a16:creationId xmlns:a16="http://schemas.microsoft.com/office/drawing/2014/main" id="{65EC1C77-0866-4EBB-B076-0A601A88AA79}"/>
              </a:ext>
            </a:extLst>
          </p:cNvPr>
          <p:cNvSpPr txBox="1"/>
          <p:nvPr/>
        </p:nvSpPr>
        <p:spPr>
          <a:xfrm>
            <a:off x="1238401" y="4786873"/>
            <a:ext cx="210216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400" normalizeH="0" noProof="0">
                <a:ln>
                  <a:noFill/>
                </a:ln>
                <a:solidFill>
                  <a:schemeClr val="tx1">
                    <a:lumMod val="85000"/>
                    <a:lumOff val="15000"/>
                  </a:schemeClr>
                </a:solidFill>
                <a:effectLst/>
                <a:uLnTx/>
                <a:uFillTx/>
                <a:latin typeface="+mj-ea"/>
                <a:ea typeface="+mj-ea"/>
              </a:rPr>
              <a:t>输入标题</a:t>
            </a:r>
            <a:endParaRPr kumimoji="0" lang="zh-CN" altLang="en-US" sz="3200" b="0" i="0" u="none" strike="noStrike" kern="1200" cap="none" spc="400" normalizeH="0" noProof="0" dirty="0">
              <a:ln>
                <a:noFill/>
              </a:ln>
              <a:solidFill>
                <a:schemeClr val="tx1">
                  <a:lumMod val="85000"/>
                  <a:lumOff val="15000"/>
                </a:schemeClr>
              </a:solidFill>
              <a:effectLst/>
              <a:uLnTx/>
              <a:uFillTx/>
              <a:latin typeface="+mj-ea"/>
              <a:ea typeface="+mj-ea"/>
            </a:endParaRPr>
          </a:p>
        </p:txBody>
      </p:sp>
      <p:sp>
        <p:nvSpPr>
          <p:cNvPr id="24" name="矩形 23">
            <a:extLst>
              <a:ext uri="{FF2B5EF4-FFF2-40B4-BE49-F238E27FC236}">
                <a16:creationId xmlns:a16="http://schemas.microsoft.com/office/drawing/2014/main" id="{D6F0F00F-7913-44A1-B9FD-F991990390B0}"/>
              </a:ext>
            </a:extLst>
          </p:cNvPr>
          <p:cNvSpPr/>
          <p:nvPr/>
        </p:nvSpPr>
        <p:spPr>
          <a:xfrm>
            <a:off x="1261261" y="5373396"/>
            <a:ext cx="1946759" cy="261610"/>
          </a:xfrm>
          <a:prstGeom prst="rect">
            <a:avLst/>
          </a:prstGeom>
        </p:spPr>
        <p:txBody>
          <a:bodyPr wrap="square">
            <a:spAutoFit/>
          </a:bodyPr>
          <a:lstStyle/>
          <a:p>
            <a:pPr algn="ctr"/>
            <a:r>
              <a:rPr lang="en-US" altLang="zh-CN" sz="1100"/>
              <a:t>SHU RU BIAO TI</a:t>
            </a:r>
            <a:endParaRPr lang="zh-CN" altLang="en-US" sz="1100" dirty="0"/>
          </a:p>
        </p:txBody>
      </p:sp>
      <p:sp>
        <p:nvSpPr>
          <p:cNvPr id="21" name="文本框 20">
            <a:extLst>
              <a:ext uri="{FF2B5EF4-FFF2-40B4-BE49-F238E27FC236}">
                <a16:creationId xmlns:a16="http://schemas.microsoft.com/office/drawing/2014/main" id="{24DFF893-7490-4EFE-B4CF-D1D056A06C96}"/>
              </a:ext>
            </a:extLst>
          </p:cNvPr>
          <p:cNvSpPr txBox="1"/>
          <p:nvPr/>
        </p:nvSpPr>
        <p:spPr>
          <a:xfrm>
            <a:off x="3835787" y="4797726"/>
            <a:ext cx="210216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400" normalizeH="0" noProof="0">
                <a:ln>
                  <a:noFill/>
                </a:ln>
                <a:solidFill>
                  <a:schemeClr val="tx1">
                    <a:lumMod val="85000"/>
                    <a:lumOff val="15000"/>
                  </a:schemeClr>
                </a:solidFill>
                <a:effectLst/>
                <a:uLnTx/>
                <a:uFillTx/>
                <a:latin typeface="+mj-ea"/>
                <a:ea typeface="+mj-ea"/>
              </a:rPr>
              <a:t>输入标题</a:t>
            </a:r>
            <a:endParaRPr kumimoji="0" lang="zh-CN" altLang="en-US" sz="3200" b="0" i="0" u="none" strike="noStrike" kern="1200" cap="none" spc="400" normalizeH="0" noProof="0" dirty="0">
              <a:ln>
                <a:noFill/>
              </a:ln>
              <a:solidFill>
                <a:schemeClr val="tx1">
                  <a:lumMod val="85000"/>
                  <a:lumOff val="15000"/>
                </a:schemeClr>
              </a:solidFill>
              <a:effectLst/>
              <a:uLnTx/>
              <a:uFillTx/>
              <a:latin typeface="+mj-ea"/>
              <a:ea typeface="+mj-ea"/>
            </a:endParaRPr>
          </a:p>
        </p:txBody>
      </p:sp>
      <p:sp>
        <p:nvSpPr>
          <p:cNvPr id="22" name="矩形 21">
            <a:extLst>
              <a:ext uri="{FF2B5EF4-FFF2-40B4-BE49-F238E27FC236}">
                <a16:creationId xmlns:a16="http://schemas.microsoft.com/office/drawing/2014/main" id="{0F87FB97-F266-4125-AD12-1DD595643CE7}"/>
              </a:ext>
            </a:extLst>
          </p:cNvPr>
          <p:cNvSpPr/>
          <p:nvPr/>
        </p:nvSpPr>
        <p:spPr>
          <a:xfrm>
            <a:off x="3838579" y="5373396"/>
            <a:ext cx="1986441" cy="261610"/>
          </a:xfrm>
          <a:prstGeom prst="rect">
            <a:avLst/>
          </a:prstGeom>
        </p:spPr>
        <p:txBody>
          <a:bodyPr wrap="square">
            <a:spAutoFit/>
          </a:bodyPr>
          <a:lstStyle/>
          <a:p>
            <a:pPr algn="ctr"/>
            <a:r>
              <a:rPr lang="en-US" altLang="zh-CN" sz="1100"/>
              <a:t>SHU RU BIAO TI</a:t>
            </a:r>
            <a:endParaRPr lang="zh-CN" altLang="en-US" sz="1100" dirty="0"/>
          </a:p>
        </p:txBody>
      </p:sp>
      <p:sp>
        <p:nvSpPr>
          <p:cNvPr id="19" name="文本框 18">
            <a:extLst>
              <a:ext uri="{FF2B5EF4-FFF2-40B4-BE49-F238E27FC236}">
                <a16:creationId xmlns:a16="http://schemas.microsoft.com/office/drawing/2014/main" id="{002038F5-5078-409B-B2EC-CB3A21A4218E}"/>
              </a:ext>
            </a:extLst>
          </p:cNvPr>
          <p:cNvSpPr txBox="1"/>
          <p:nvPr/>
        </p:nvSpPr>
        <p:spPr>
          <a:xfrm>
            <a:off x="6404145" y="4786873"/>
            <a:ext cx="210216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400" normalizeH="0" noProof="0">
                <a:ln>
                  <a:noFill/>
                </a:ln>
                <a:solidFill>
                  <a:schemeClr val="tx1">
                    <a:lumMod val="85000"/>
                    <a:lumOff val="15000"/>
                  </a:schemeClr>
                </a:solidFill>
                <a:effectLst/>
                <a:uLnTx/>
                <a:uFillTx/>
                <a:latin typeface="+mj-ea"/>
                <a:ea typeface="+mj-ea"/>
              </a:rPr>
              <a:t>输入标题</a:t>
            </a:r>
            <a:endParaRPr kumimoji="0" lang="zh-CN" altLang="en-US" sz="3200" b="0" i="0" u="none" strike="noStrike" kern="1200" cap="none" spc="400" normalizeH="0" noProof="0" dirty="0">
              <a:ln>
                <a:noFill/>
              </a:ln>
              <a:solidFill>
                <a:schemeClr val="tx1">
                  <a:lumMod val="85000"/>
                  <a:lumOff val="15000"/>
                </a:schemeClr>
              </a:solidFill>
              <a:effectLst/>
              <a:uLnTx/>
              <a:uFillTx/>
              <a:latin typeface="+mj-ea"/>
              <a:ea typeface="+mj-ea"/>
            </a:endParaRPr>
          </a:p>
        </p:txBody>
      </p:sp>
      <p:sp>
        <p:nvSpPr>
          <p:cNvPr id="20" name="矩形 19">
            <a:extLst>
              <a:ext uri="{FF2B5EF4-FFF2-40B4-BE49-F238E27FC236}">
                <a16:creationId xmlns:a16="http://schemas.microsoft.com/office/drawing/2014/main" id="{19182DA8-FF1F-4655-A7A3-AFC696BABF33}"/>
              </a:ext>
            </a:extLst>
          </p:cNvPr>
          <p:cNvSpPr/>
          <p:nvPr/>
        </p:nvSpPr>
        <p:spPr>
          <a:xfrm>
            <a:off x="6429366" y="5362243"/>
            <a:ext cx="1943032" cy="261610"/>
          </a:xfrm>
          <a:prstGeom prst="rect">
            <a:avLst/>
          </a:prstGeom>
        </p:spPr>
        <p:txBody>
          <a:bodyPr wrap="square">
            <a:spAutoFit/>
          </a:bodyPr>
          <a:lstStyle/>
          <a:p>
            <a:pPr algn="ctr"/>
            <a:r>
              <a:rPr lang="en-US" altLang="zh-CN" sz="1100"/>
              <a:t>SHU RU BIAO TI</a:t>
            </a:r>
            <a:endParaRPr lang="zh-CN" altLang="en-US" sz="1100" dirty="0"/>
          </a:p>
        </p:txBody>
      </p:sp>
      <p:sp>
        <p:nvSpPr>
          <p:cNvPr id="17" name="文本框 16">
            <a:extLst>
              <a:ext uri="{FF2B5EF4-FFF2-40B4-BE49-F238E27FC236}">
                <a16:creationId xmlns:a16="http://schemas.microsoft.com/office/drawing/2014/main" id="{C3220331-6C1D-489A-8037-692C3730ADF7}"/>
              </a:ext>
            </a:extLst>
          </p:cNvPr>
          <p:cNvSpPr txBox="1"/>
          <p:nvPr/>
        </p:nvSpPr>
        <p:spPr>
          <a:xfrm>
            <a:off x="9001268" y="4781991"/>
            <a:ext cx="210216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400" normalizeH="0" noProof="0">
                <a:ln>
                  <a:noFill/>
                </a:ln>
                <a:solidFill>
                  <a:schemeClr val="tx1">
                    <a:lumMod val="85000"/>
                    <a:lumOff val="15000"/>
                  </a:schemeClr>
                </a:solidFill>
                <a:effectLst/>
                <a:uLnTx/>
                <a:uFillTx/>
                <a:latin typeface="+mj-ea"/>
                <a:ea typeface="+mj-ea"/>
              </a:rPr>
              <a:t>输入标题</a:t>
            </a:r>
            <a:endParaRPr kumimoji="0" lang="zh-CN" altLang="en-US" sz="3200" b="0" i="0" u="none" strike="noStrike" kern="1200" cap="none" spc="400" normalizeH="0" noProof="0" dirty="0">
              <a:ln>
                <a:noFill/>
              </a:ln>
              <a:solidFill>
                <a:schemeClr val="tx1">
                  <a:lumMod val="85000"/>
                  <a:lumOff val="15000"/>
                </a:schemeClr>
              </a:solidFill>
              <a:effectLst/>
              <a:uLnTx/>
              <a:uFillTx/>
              <a:latin typeface="+mj-ea"/>
              <a:ea typeface="+mj-ea"/>
            </a:endParaRPr>
          </a:p>
        </p:txBody>
      </p:sp>
      <p:sp>
        <p:nvSpPr>
          <p:cNvPr id="18" name="矩形 17">
            <a:extLst>
              <a:ext uri="{FF2B5EF4-FFF2-40B4-BE49-F238E27FC236}">
                <a16:creationId xmlns:a16="http://schemas.microsoft.com/office/drawing/2014/main" id="{4DD6E338-959C-4561-B06D-314EAFCB6C64}"/>
              </a:ext>
            </a:extLst>
          </p:cNvPr>
          <p:cNvSpPr/>
          <p:nvPr/>
        </p:nvSpPr>
        <p:spPr>
          <a:xfrm>
            <a:off x="9025390" y="5365973"/>
            <a:ext cx="1960665" cy="261610"/>
          </a:xfrm>
          <a:prstGeom prst="rect">
            <a:avLst/>
          </a:prstGeom>
        </p:spPr>
        <p:txBody>
          <a:bodyPr wrap="square">
            <a:spAutoFit/>
          </a:bodyPr>
          <a:lstStyle/>
          <a:p>
            <a:pPr algn="ctr"/>
            <a:r>
              <a:rPr lang="en-US" altLang="zh-CN" sz="1100"/>
              <a:t>SHU RU BIAO TI</a:t>
            </a:r>
            <a:endParaRPr lang="zh-CN" altLang="en-US" sz="1100" dirty="0"/>
          </a:p>
        </p:txBody>
      </p:sp>
    </p:spTree>
    <p:extLst>
      <p:ext uri="{BB962C8B-B14F-4D97-AF65-F5344CB8AC3E}">
        <p14:creationId xmlns:p14="http://schemas.microsoft.com/office/powerpoint/2010/main" val="1137656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FD0C242-F8D8-408E-9DD6-C9075352721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圆角 7">
            <a:extLst>
              <a:ext uri="{FF2B5EF4-FFF2-40B4-BE49-F238E27FC236}">
                <a16:creationId xmlns:a16="http://schemas.microsoft.com/office/drawing/2014/main" id="{A8E53B63-8536-4BC7-8840-F643462F71A9}"/>
              </a:ext>
            </a:extLst>
          </p:cNvPr>
          <p:cNvSpPr/>
          <p:nvPr/>
        </p:nvSpPr>
        <p:spPr>
          <a:xfrm>
            <a:off x="0" y="0"/>
            <a:ext cx="12192000" cy="6858000"/>
          </a:xfrm>
          <a:prstGeom prst="roundRect">
            <a:avLst>
              <a:gd name="adj" fmla="val 0"/>
            </a:avLst>
          </a:prstGeom>
          <a:solidFill>
            <a:schemeClr val="accent1">
              <a:lumMod val="5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1245B3F-8807-44DA-B0A9-EF8CEAE79161}"/>
              </a:ext>
            </a:extLst>
          </p:cNvPr>
          <p:cNvSpPr txBox="1"/>
          <p:nvPr/>
        </p:nvSpPr>
        <p:spPr>
          <a:xfrm>
            <a:off x="28575" y="3056289"/>
            <a:ext cx="12192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solidFill>
                  <a:prstClr val="white"/>
                </a:solidFill>
                <a:effectLst>
                  <a:outerShdw blurRad="165100" dist="38100" dir="2700000" algn="tl">
                    <a:srgbClr val="000000">
                      <a:alpha val="43137"/>
                    </a:srgbClr>
                  </a:outerShdw>
                </a:effectLst>
                <a:uLnTx/>
                <a:uFillTx/>
                <a:latin typeface="+mj-ea"/>
                <a:ea typeface="+mj-ea"/>
                <a:cs typeface="+mn-cs"/>
              </a:rPr>
              <a:t>请输入标题内容</a:t>
            </a:r>
            <a:endParaRPr kumimoji="0" lang="zh-CN" altLang="en-US" sz="7200" b="0" i="0" u="none" strike="noStrike" kern="1200" cap="none" spc="0" normalizeH="0" baseline="0" noProof="0" dirty="0">
              <a:ln>
                <a:noFill/>
              </a:ln>
              <a:solidFill>
                <a:prstClr val="white"/>
              </a:solidFill>
              <a:effectLst>
                <a:outerShdw blurRad="165100" dist="38100" dir="2700000" algn="tl">
                  <a:srgbClr val="000000">
                    <a:alpha val="43137"/>
                  </a:srgbClr>
                </a:outerShdw>
              </a:effectLst>
              <a:uLnTx/>
              <a:uFillTx/>
              <a:latin typeface="+mj-ea"/>
              <a:ea typeface="+mj-ea"/>
              <a:cs typeface="+mn-cs"/>
            </a:endParaRPr>
          </a:p>
        </p:txBody>
      </p:sp>
      <p:sp>
        <p:nvSpPr>
          <p:cNvPr id="20" name="文本框 19">
            <a:extLst>
              <a:ext uri="{FF2B5EF4-FFF2-40B4-BE49-F238E27FC236}">
                <a16:creationId xmlns:a16="http://schemas.microsoft.com/office/drawing/2014/main" id="{605805EE-4D54-4536-9F59-689FCDE736C7}"/>
              </a:ext>
            </a:extLst>
          </p:cNvPr>
          <p:cNvSpPr txBox="1"/>
          <p:nvPr/>
        </p:nvSpPr>
        <p:spPr>
          <a:xfrm>
            <a:off x="-28575" y="2084986"/>
            <a:ext cx="12192000" cy="1015663"/>
          </a:xfrm>
          <a:prstGeom prst="rect">
            <a:avLst/>
          </a:prstGeom>
          <a:noFill/>
          <a:ln w="12700">
            <a:noFill/>
          </a:ln>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sz="6000">
                <a:ln w="25400">
                  <a:solidFill>
                    <a:schemeClr val="bg1"/>
                  </a:solidFill>
                </a:ln>
                <a:noFill/>
                <a:effectLst>
                  <a:outerShdw blurRad="165100" dist="38100" dir="2700000" algn="tl">
                    <a:srgbClr val="000000">
                      <a:alpha val="43137"/>
                    </a:srgbClr>
                  </a:outerShdw>
                </a:effectLst>
                <a:latin typeface="思源黑体 CN Heavy" panose="020B0A00000000000000" pitchFamily="34" charset="-122"/>
                <a:ea typeface="思源黑体 CN Heavy" panose="020B0A00000000000000" pitchFamily="34" charset="-122"/>
              </a:defRPr>
            </a:lvl1pPr>
          </a:lstStyle>
          <a:p>
            <a:r>
              <a:rPr lang="en-US" altLang="zh-CN">
                <a:ln w="25400">
                  <a:solidFill>
                    <a:srgbClr val="FFFFFF"/>
                  </a:solidFill>
                </a:ln>
                <a:latin typeface="+mj-lt"/>
              </a:rPr>
              <a:t>PART</a:t>
            </a:r>
            <a:r>
              <a:rPr lang="en-US" altLang="zh-CN">
                <a:ln w="25400">
                  <a:solidFill>
                    <a:srgbClr val="FFFFFF"/>
                  </a:solidFill>
                </a:ln>
              </a:rPr>
              <a:t> ONE</a:t>
            </a:r>
            <a:endParaRPr lang="zh-CN" altLang="en-US" dirty="0">
              <a:ln w="25400">
                <a:solidFill>
                  <a:srgbClr val="FFFFFF"/>
                </a:solidFill>
              </a:ln>
            </a:endParaRPr>
          </a:p>
        </p:txBody>
      </p:sp>
      <p:sp>
        <p:nvSpPr>
          <p:cNvPr id="21" name="文本框 20">
            <a:extLst>
              <a:ext uri="{FF2B5EF4-FFF2-40B4-BE49-F238E27FC236}">
                <a16:creationId xmlns:a16="http://schemas.microsoft.com/office/drawing/2014/main" id="{8FE53778-3704-4EA8-AF8C-705C36A2331D}"/>
              </a:ext>
            </a:extLst>
          </p:cNvPr>
          <p:cNvSpPr txBox="1"/>
          <p:nvPr/>
        </p:nvSpPr>
        <p:spPr>
          <a:xfrm>
            <a:off x="3483429" y="4176333"/>
            <a:ext cx="516799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a:solidFill>
                  <a:srgbClr val="FFFFFF"/>
                </a:solidFill>
                <a:effectLst>
                  <a:outerShdw blurRad="165100" dist="38100" dir="2700000" algn="tl">
                    <a:srgbClr val="000000">
                      <a:alpha val="43137"/>
                    </a:srgbClr>
                  </a:outerShdw>
                </a:effectLst>
                <a:uLnTx/>
                <a:uFillTx/>
                <a:ea typeface="思源黑体 CN Heavy" panose="020B0A00000000000000" pitchFamily="34" charset="-122"/>
                <a:cs typeface="+mn-cs"/>
              </a:rPr>
              <a:t>QING SHU RU BIAO TI NEI RONG </a:t>
            </a:r>
            <a:endParaRPr kumimoji="0" lang="zh-CN" altLang="en-US" b="0" i="0" u="none" strike="noStrike" kern="1200" cap="none" spc="0" normalizeH="0" baseline="0" noProof="0" dirty="0">
              <a:solidFill>
                <a:srgbClr val="FFFFFF"/>
              </a:solidFill>
              <a:effectLst>
                <a:outerShdw blurRad="165100" dist="38100" dir="2700000" algn="tl">
                  <a:srgbClr val="000000">
                    <a:alpha val="43137"/>
                  </a:srgbClr>
                </a:outerShdw>
              </a:effectLst>
              <a:uLnTx/>
              <a:uFillTx/>
              <a:ea typeface="思源黑体 CN Heavy" panose="020B0A00000000000000" pitchFamily="34" charset="-122"/>
              <a:cs typeface="+mn-cs"/>
            </a:endParaRPr>
          </a:p>
        </p:txBody>
      </p:sp>
    </p:spTree>
    <p:extLst>
      <p:ext uri="{BB962C8B-B14F-4D97-AF65-F5344CB8AC3E}">
        <p14:creationId xmlns:p14="http://schemas.microsoft.com/office/powerpoint/2010/main" val="2922475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F705C45-3CC6-4673-A483-BDDEF193CDB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810000" y="0"/>
            <a:ext cx="8382000" cy="6858000"/>
          </a:xfrm>
          <a:custGeom>
            <a:avLst/>
            <a:gdLst>
              <a:gd name="connsiteX0" fmla="*/ 0 w 8382000"/>
              <a:gd name="connsiteY0" fmla="*/ 0 h 6858000"/>
              <a:gd name="connsiteX1" fmla="*/ 8382000 w 8382000"/>
              <a:gd name="connsiteY1" fmla="*/ 0 h 6858000"/>
              <a:gd name="connsiteX2" fmla="*/ 8382000 w 8382000"/>
              <a:gd name="connsiteY2" fmla="*/ 6858000 h 6858000"/>
              <a:gd name="connsiteX3" fmla="*/ 0 w 838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82000" h="6858000">
                <a:moveTo>
                  <a:pt x="0" y="0"/>
                </a:moveTo>
                <a:lnTo>
                  <a:pt x="8382000" y="0"/>
                </a:lnTo>
                <a:lnTo>
                  <a:pt x="8382000" y="6858000"/>
                </a:lnTo>
                <a:lnTo>
                  <a:pt x="0" y="6858000"/>
                </a:lnTo>
                <a:close/>
              </a:path>
            </a:pathLst>
          </a:custGeom>
        </p:spPr>
      </p:pic>
      <p:sp>
        <p:nvSpPr>
          <p:cNvPr id="4" name="矩形 3">
            <a:extLst>
              <a:ext uri="{FF2B5EF4-FFF2-40B4-BE49-F238E27FC236}">
                <a16:creationId xmlns:a16="http://schemas.microsoft.com/office/drawing/2014/main" id="{98C4A323-BCA9-49F8-B8F1-06491ECBAC88}"/>
              </a:ext>
            </a:extLst>
          </p:cNvPr>
          <p:cNvSpPr/>
          <p:nvPr/>
        </p:nvSpPr>
        <p:spPr>
          <a:xfrm>
            <a:off x="0" y="0"/>
            <a:ext cx="4339771" cy="6858000"/>
          </a:xfrm>
          <a:prstGeom prst="rect">
            <a:avLst/>
          </a:prstGeom>
          <a:gradFill flip="none" rotWithShape="1">
            <a:gsLst>
              <a:gs pos="0">
                <a:schemeClr val="accent1">
                  <a:lumMod val="75000"/>
                </a:schemeClr>
              </a:gs>
              <a:gs pos="100000">
                <a:schemeClr val="accent1">
                  <a:lumMod val="50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C21AECB8-8894-43AD-ABE7-D5B00969DF66}"/>
              </a:ext>
            </a:extLst>
          </p:cNvPr>
          <p:cNvGrpSpPr/>
          <p:nvPr/>
        </p:nvGrpSpPr>
        <p:grpSpPr>
          <a:xfrm>
            <a:off x="452146" y="1454604"/>
            <a:ext cx="3189120" cy="4315214"/>
            <a:chOff x="648094" y="1225998"/>
            <a:chExt cx="3189120" cy="4315214"/>
          </a:xfrm>
        </p:grpSpPr>
        <p:sp>
          <p:nvSpPr>
            <p:cNvPr id="10" name="文本框 9">
              <a:extLst>
                <a:ext uri="{FF2B5EF4-FFF2-40B4-BE49-F238E27FC236}">
                  <a16:creationId xmlns:a16="http://schemas.microsoft.com/office/drawing/2014/main" id="{429B7456-7FBA-462C-B0F8-4D2FB157A2D4}"/>
                </a:ext>
              </a:extLst>
            </p:cNvPr>
            <p:cNvSpPr txBox="1"/>
            <p:nvPr/>
          </p:nvSpPr>
          <p:spPr>
            <a:xfrm>
              <a:off x="672812" y="1225998"/>
              <a:ext cx="2496457" cy="646331"/>
            </a:xfrm>
            <a:prstGeom prst="rect">
              <a:avLst/>
            </a:prstGeom>
            <a:noFill/>
          </p:spPr>
          <p:txBody>
            <a:bodyPr wrap="square" rtlCol="0">
              <a:spAutoFit/>
            </a:bodyPr>
            <a:lstStyle/>
            <a:p>
              <a:pPr algn="just">
                <a:defRPr/>
              </a:pPr>
              <a:r>
                <a:rPr lang="zh-CN" altLang="en-US" sz="3600">
                  <a:solidFill>
                    <a:srgbClr val="FFFFFF"/>
                  </a:solidFill>
                  <a:latin typeface="+mj-ea"/>
                  <a:ea typeface="+mj-ea"/>
                </a:rPr>
                <a:t>输入标题</a:t>
              </a:r>
              <a:endParaRPr lang="zh-CN" altLang="en-US" sz="3600" dirty="0">
                <a:solidFill>
                  <a:srgbClr val="FFFFFF"/>
                </a:solidFill>
                <a:latin typeface="+mj-ea"/>
                <a:ea typeface="+mj-ea"/>
              </a:endParaRPr>
            </a:p>
          </p:txBody>
        </p:sp>
        <p:cxnSp>
          <p:nvCxnSpPr>
            <p:cNvPr id="11" name="直接连接符 10">
              <a:extLst>
                <a:ext uri="{FF2B5EF4-FFF2-40B4-BE49-F238E27FC236}">
                  <a16:creationId xmlns:a16="http://schemas.microsoft.com/office/drawing/2014/main" id="{97E05EEE-1440-42F8-92BB-AD60DD667241}"/>
                </a:ext>
              </a:extLst>
            </p:cNvPr>
            <p:cNvCxnSpPr/>
            <p:nvPr/>
          </p:nvCxnSpPr>
          <p:spPr>
            <a:xfrm>
              <a:off x="756042" y="2273288"/>
              <a:ext cx="507317"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DF3AF06D-6DC1-4268-B7F3-9DC02F7C95CA}"/>
                </a:ext>
              </a:extLst>
            </p:cNvPr>
            <p:cNvSpPr txBox="1"/>
            <p:nvPr/>
          </p:nvSpPr>
          <p:spPr>
            <a:xfrm>
              <a:off x="648094" y="2583543"/>
              <a:ext cx="3189120" cy="2957669"/>
            </a:xfrm>
            <a:prstGeom prst="rect">
              <a:avLst/>
            </a:prstGeom>
            <a:noFill/>
          </p:spPr>
          <p:txBody>
            <a:bodyPr wrap="square" rtlCol="0">
              <a:spAutoFit/>
            </a:bodyPr>
            <a:lstStyle/>
            <a:p>
              <a:pPr algn="just">
                <a:lnSpc>
                  <a:spcPct val="150000"/>
                </a:lnSpc>
                <a:defRPr/>
              </a:pPr>
              <a:r>
                <a:rPr kumimoji="0" lang="zh-CN" altLang="en-US" b="0" i="0" u="none" strike="noStrike" kern="1200" cap="none" normalizeH="0" noProof="0">
                  <a:ln>
                    <a:noFill/>
                  </a:ln>
                  <a:solidFill>
                    <a:prstClr val="white"/>
                  </a:solidFill>
                  <a:effectLst/>
                  <a:uLnTx/>
                  <a:uFillTx/>
                  <a:latin typeface="+mn-ea"/>
                  <a:cs typeface="+mn-cs"/>
                </a:rPr>
                <a:t>请在此粘贴或者输入你的文字内容请在此粘贴或者输入你的文字内容请在此粘贴或者输入你的文字内容请在此粘贴或者输入你的文字内容请在此粘贴或者输入你的文字内容请在此粘贴或者输入你的文字内容</a:t>
              </a:r>
              <a:endParaRPr kumimoji="0" lang="zh-CN" altLang="en-US" b="0" i="0" u="none" strike="noStrike" kern="1200" cap="none" normalizeH="0" noProof="0" dirty="0">
                <a:ln>
                  <a:noFill/>
                </a:ln>
                <a:solidFill>
                  <a:prstClr val="white"/>
                </a:solidFill>
                <a:effectLst/>
                <a:uLnTx/>
                <a:uFillTx/>
                <a:latin typeface="+mn-ea"/>
                <a:cs typeface="+mn-cs"/>
              </a:endParaRPr>
            </a:p>
          </p:txBody>
        </p:sp>
        <p:sp>
          <p:nvSpPr>
            <p:cNvPr id="13" name="文本框 12">
              <a:extLst>
                <a:ext uri="{FF2B5EF4-FFF2-40B4-BE49-F238E27FC236}">
                  <a16:creationId xmlns:a16="http://schemas.microsoft.com/office/drawing/2014/main" id="{342A9F5F-4ADD-4C12-802C-E4DB7D6148B4}"/>
                </a:ext>
              </a:extLst>
            </p:cNvPr>
            <p:cNvSpPr txBox="1"/>
            <p:nvPr/>
          </p:nvSpPr>
          <p:spPr>
            <a:xfrm>
              <a:off x="746811" y="1828801"/>
              <a:ext cx="2064405" cy="184666"/>
            </a:xfrm>
            <a:prstGeom prst="rect">
              <a:avLst/>
            </a:prstGeom>
          </p:spPr>
          <p:txBody>
            <a:bodyPr wrap="square" lIns="0" tIns="0" rIns="0" bIns="0">
              <a:spAutoFit/>
            </a:bodyPr>
            <a:lstStyle>
              <a:defPPr>
                <a:defRPr lang="zh-CN"/>
              </a:defPPr>
              <a:lvl1pPr algn="just">
                <a:defRPr sz="1200">
                  <a:solidFill>
                    <a:schemeClr val="bg1"/>
                  </a:solidFill>
                  <a:ea typeface="思源黑体 CN Light" panose="020B0300000000000000" pitchFamily="34" charset="-122"/>
                </a:defRPr>
              </a:lvl1pPr>
            </a:lstStyle>
            <a:p>
              <a:r>
                <a:rPr lang="en-US" altLang="zh-CN">
                  <a:solidFill>
                    <a:srgbClr val="FFFFFF"/>
                  </a:solidFill>
                  <a:ea typeface="OPPOSans R" panose="00020600040101010101" pitchFamily="18" charset="-122"/>
                </a:rPr>
                <a:t>SHU RU BIAO TI</a:t>
              </a:r>
              <a:endParaRPr lang="zh-CN" altLang="en-US" dirty="0">
                <a:solidFill>
                  <a:srgbClr val="FFFFFF"/>
                </a:solidFill>
                <a:ea typeface="OPPOSans R" panose="00020600040101010101" pitchFamily="18" charset="-122"/>
              </a:endParaRPr>
            </a:p>
          </p:txBody>
        </p:sp>
      </p:grpSp>
      <p:sp>
        <p:nvSpPr>
          <p:cNvPr id="14" name="矩形 13">
            <a:extLst>
              <a:ext uri="{FF2B5EF4-FFF2-40B4-BE49-F238E27FC236}">
                <a16:creationId xmlns:a16="http://schemas.microsoft.com/office/drawing/2014/main" id="{CBC5EAF9-F825-4A4A-AED8-720367305DD0}"/>
              </a:ext>
            </a:extLst>
          </p:cNvPr>
          <p:cNvSpPr/>
          <p:nvPr/>
        </p:nvSpPr>
        <p:spPr>
          <a:xfrm>
            <a:off x="4201361" y="0"/>
            <a:ext cx="7990640" cy="6858000"/>
          </a:xfrm>
          <a:prstGeom prst="rect">
            <a:avLst/>
          </a:prstGeom>
          <a:solidFill>
            <a:schemeClr val="accent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1440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AD121B13-B5FE-4061-90AD-8EA855E4021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480" y="0"/>
            <a:ext cx="12161612" cy="3736489"/>
          </a:xfrm>
          <a:custGeom>
            <a:avLst/>
            <a:gdLst>
              <a:gd name="connsiteX0" fmla="*/ 0 w 12161612"/>
              <a:gd name="connsiteY0" fmla="*/ 0 h 3736489"/>
              <a:gd name="connsiteX1" fmla="*/ 12161612 w 12161612"/>
              <a:gd name="connsiteY1" fmla="*/ 0 h 3736489"/>
              <a:gd name="connsiteX2" fmla="*/ 12161612 w 12161612"/>
              <a:gd name="connsiteY2" fmla="*/ 3736489 h 3736489"/>
              <a:gd name="connsiteX3" fmla="*/ 0 w 12161612"/>
              <a:gd name="connsiteY3" fmla="*/ 3736489 h 3736489"/>
            </a:gdLst>
            <a:ahLst/>
            <a:cxnLst>
              <a:cxn ang="0">
                <a:pos x="connsiteX0" y="connsiteY0"/>
              </a:cxn>
              <a:cxn ang="0">
                <a:pos x="connsiteX1" y="connsiteY1"/>
              </a:cxn>
              <a:cxn ang="0">
                <a:pos x="connsiteX2" y="connsiteY2"/>
              </a:cxn>
              <a:cxn ang="0">
                <a:pos x="connsiteX3" y="connsiteY3"/>
              </a:cxn>
            </a:cxnLst>
            <a:rect l="l" t="t" r="r" b="b"/>
            <a:pathLst>
              <a:path w="12161612" h="3736489">
                <a:moveTo>
                  <a:pt x="0" y="0"/>
                </a:moveTo>
                <a:lnTo>
                  <a:pt x="12161612" y="0"/>
                </a:lnTo>
                <a:lnTo>
                  <a:pt x="12161612" y="3736489"/>
                </a:lnTo>
                <a:lnTo>
                  <a:pt x="0" y="3736489"/>
                </a:lnTo>
                <a:close/>
              </a:path>
            </a:pathLst>
          </a:custGeom>
        </p:spPr>
      </p:pic>
      <p:sp>
        <p:nvSpPr>
          <p:cNvPr id="3" name="矩形 2">
            <a:extLst>
              <a:ext uri="{FF2B5EF4-FFF2-40B4-BE49-F238E27FC236}">
                <a16:creationId xmlns:a16="http://schemas.microsoft.com/office/drawing/2014/main" id="{7FCFBF33-E638-45BB-8B88-2DFAC6282B57}"/>
              </a:ext>
            </a:extLst>
          </p:cNvPr>
          <p:cNvSpPr/>
          <p:nvPr/>
        </p:nvSpPr>
        <p:spPr>
          <a:xfrm>
            <a:off x="0" y="0"/>
            <a:ext cx="12192000" cy="3743325"/>
          </a:xfrm>
          <a:prstGeom prst="rect">
            <a:avLst/>
          </a:prstGeom>
          <a:solidFill>
            <a:schemeClr val="accent1">
              <a:lumMod val="5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2" name="文本框 31">
            <a:extLst>
              <a:ext uri="{FF2B5EF4-FFF2-40B4-BE49-F238E27FC236}">
                <a16:creationId xmlns:a16="http://schemas.microsoft.com/office/drawing/2014/main" id="{BE43ACC8-5C70-43E6-A642-53CD6CE5B4D7}"/>
              </a:ext>
            </a:extLst>
          </p:cNvPr>
          <p:cNvSpPr txBox="1"/>
          <p:nvPr/>
        </p:nvSpPr>
        <p:spPr>
          <a:xfrm>
            <a:off x="550863" y="322464"/>
            <a:ext cx="2098269" cy="49244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normalizeH="0" noProof="0">
                <a:ln>
                  <a:noFill/>
                </a:ln>
                <a:solidFill>
                  <a:srgbClr val="FFFFFF"/>
                </a:solidFill>
                <a:uLnTx/>
                <a:uFillTx/>
                <a:latin typeface="+mj-ea"/>
                <a:ea typeface="+mj-ea"/>
                <a:cs typeface="+mn-cs"/>
              </a:rPr>
              <a:t>输入标题</a:t>
            </a:r>
            <a:endParaRPr kumimoji="0" lang="zh-CN" altLang="en-US" sz="3200" b="0" i="0" u="none" strike="noStrike" kern="1200" cap="none" normalizeH="0" noProof="0" dirty="0">
              <a:ln>
                <a:noFill/>
              </a:ln>
              <a:solidFill>
                <a:srgbClr val="FFFFFF"/>
              </a:solidFill>
              <a:uLnTx/>
              <a:uFillTx/>
              <a:latin typeface="+mj-ea"/>
              <a:ea typeface="+mj-ea"/>
              <a:cs typeface="+mn-cs"/>
            </a:endParaRPr>
          </a:p>
        </p:txBody>
      </p:sp>
      <p:cxnSp>
        <p:nvCxnSpPr>
          <p:cNvPr id="33" name="直接连接符 32">
            <a:extLst>
              <a:ext uri="{FF2B5EF4-FFF2-40B4-BE49-F238E27FC236}">
                <a16:creationId xmlns:a16="http://schemas.microsoft.com/office/drawing/2014/main" id="{F4210775-D84E-4205-8F7B-743628D67C34}"/>
              </a:ext>
            </a:extLst>
          </p:cNvPr>
          <p:cNvCxnSpPr>
            <a:cxnSpLocks/>
          </p:cNvCxnSpPr>
          <p:nvPr/>
        </p:nvCxnSpPr>
        <p:spPr>
          <a:xfrm>
            <a:off x="550863" y="1067872"/>
            <a:ext cx="50742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5D62CFCB-5BF9-45B2-AAF6-053C74236ADE}"/>
              </a:ext>
            </a:extLst>
          </p:cNvPr>
          <p:cNvSpPr/>
          <p:nvPr/>
        </p:nvSpPr>
        <p:spPr>
          <a:xfrm>
            <a:off x="550863" y="781542"/>
            <a:ext cx="2036011" cy="184666"/>
          </a:xfrm>
          <a:prstGeom prst="rect">
            <a:avLst/>
          </a:prstGeom>
        </p:spPr>
        <p:txBody>
          <a:bodyPr wrap="square" lIns="0" tIns="0" rIns="0" bIns="0">
            <a:spAutoFit/>
          </a:bodyPr>
          <a:lstStyle/>
          <a:p>
            <a:pPr algn="just"/>
            <a:r>
              <a:rPr lang="en-US" altLang="zh-CN" sz="1200">
                <a:solidFill>
                  <a:srgbClr val="FFFFFF"/>
                </a:solidFill>
                <a:ea typeface="OPPOSans R" panose="00020600040101010101" pitchFamily="18" charset="-122"/>
              </a:rPr>
              <a:t>SHU  RU  BIAO  TI </a:t>
            </a:r>
            <a:endParaRPr lang="en-US" altLang="zh-CN" sz="1200" dirty="0">
              <a:solidFill>
                <a:srgbClr val="FFFFFF"/>
              </a:solidFill>
              <a:ea typeface="OPPOSans R" panose="00020600040101010101" pitchFamily="18" charset="-122"/>
            </a:endParaRPr>
          </a:p>
        </p:txBody>
      </p:sp>
      <p:grpSp>
        <p:nvGrpSpPr>
          <p:cNvPr id="68" name="组合 67">
            <a:extLst>
              <a:ext uri="{FF2B5EF4-FFF2-40B4-BE49-F238E27FC236}">
                <a16:creationId xmlns:a16="http://schemas.microsoft.com/office/drawing/2014/main" id="{24472CBF-F4C1-45C4-866C-2692FE006DA4}"/>
              </a:ext>
            </a:extLst>
          </p:cNvPr>
          <p:cNvGrpSpPr/>
          <p:nvPr/>
        </p:nvGrpSpPr>
        <p:grpSpPr>
          <a:xfrm>
            <a:off x="892424" y="2619951"/>
            <a:ext cx="1937412" cy="3497734"/>
            <a:chOff x="892424" y="2619951"/>
            <a:chExt cx="1937412" cy="3497734"/>
          </a:xfrm>
        </p:grpSpPr>
        <p:pic>
          <p:nvPicPr>
            <p:cNvPr id="50" name="图片 49">
              <a:extLst>
                <a:ext uri="{FF2B5EF4-FFF2-40B4-BE49-F238E27FC236}">
                  <a16:creationId xmlns:a16="http://schemas.microsoft.com/office/drawing/2014/main" id="{ECAB8C0F-D50B-4F66-946B-D1537DF0B43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92424" y="2619951"/>
              <a:ext cx="1937412" cy="1937412"/>
            </a:xfrm>
            <a:prstGeom prst="ellipse">
              <a:avLst/>
            </a:prstGeom>
            <a:effectLst>
              <a:outerShdw blurRad="190500" sx="102000" sy="102000" algn="ctr" rotWithShape="0">
                <a:prstClr val="black">
                  <a:alpha val="20000"/>
                </a:prstClr>
              </a:outerShdw>
            </a:effectLst>
          </p:spPr>
        </p:pic>
        <p:sp>
          <p:nvSpPr>
            <p:cNvPr id="56" name="文本框 55">
              <a:extLst>
                <a:ext uri="{FF2B5EF4-FFF2-40B4-BE49-F238E27FC236}">
                  <a16:creationId xmlns:a16="http://schemas.microsoft.com/office/drawing/2014/main" id="{E9914F61-31C6-4F9F-8CA9-701210F0C4BA}"/>
                </a:ext>
              </a:extLst>
            </p:cNvPr>
            <p:cNvSpPr txBox="1"/>
            <p:nvPr/>
          </p:nvSpPr>
          <p:spPr>
            <a:xfrm>
              <a:off x="1211213" y="4971784"/>
              <a:ext cx="1299835" cy="369332"/>
            </a:xfrm>
            <a:prstGeom prst="rect">
              <a:avLst/>
            </a:prstGeom>
            <a:noFill/>
          </p:spPr>
          <p:txBody>
            <a:bodyPr wrap="square" lIns="0" tIns="0" rIns="0" bIns="0" rtlCol="0">
              <a:spAutoFit/>
            </a:bodyPr>
            <a:lstStyle/>
            <a:p>
              <a:r>
                <a:rPr lang="zh-CN" altLang="en-US" sz="2400">
                  <a:solidFill>
                    <a:schemeClr val="tx1">
                      <a:lumMod val="85000"/>
                      <a:lumOff val="15000"/>
                    </a:schemeClr>
                  </a:solidFill>
                  <a:latin typeface="+mj-ea"/>
                  <a:ea typeface="+mj-ea"/>
                  <a:sym typeface="思源黑体 CN Bold" panose="020B0800000000000000" pitchFamily="34" charset="-122"/>
                </a:rPr>
                <a:t>输入标题</a:t>
              </a:r>
              <a:endParaRPr lang="zh-CN" altLang="en-US" sz="2400" dirty="0">
                <a:solidFill>
                  <a:schemeClr val="tx1">
                    <a:lumMod val="85000"/>
                    <a:lumOff val="15000"/>
                  </a:schemeClr>
                </a:solidFill>
                <a:latin typeface="+mj-ea"/>
                <a:ea typeface="+mj-ea"/>
                <a:sym typeface="思源黑体 CN Bold" panose="020B0800000000000000" pitchFamily="34" charset="-122"/>
              </a:endParaRPr>
            </a:p>
          </p:txBody>
        </p:sp>
        <p:sp>
          <p:nvSpPr>
            <p:cNvPr id="57" name="文本框 56">
              <a:extLst>
                <a:ext uri="{FF2B5EF4-FFF2-40B4-BE49-F238E27FC236}">
                  <a16:creationId xmlns:a16="http://schemas.microsoft.com/office/drawing/2014/main" id="{275D48D6-23CF-4E25-AA8C-70946FAE3DC0}"/>
                </a:ext>
              </a:extLst>
            </p:cNvPr>
            <p:cNvSpPr txBox="1"/>
            <p:nvPr/>
          </p:nvSpPr>
          <p:spPr>
            <a:xfrm>
              <a:off x="892424" y="5471803"/>
              <a:ext cx="1937412" cy="645882"/>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stStyle>
            <a:p>
              <a:r>
                <a:rPr lang="zh-CN" altLang="en-US">
                  <a:sym typeface="Microsoft YaHei" panose="020B0503020204020204" pitchFamily="34" charset="-122"/>
                </a:rPr>
                <a:t>请在此粘贴或者输入你的文字内容</a:t>
              </a:r>
              <a:endParaRPr lang="zh-CN" altLang="en-US" dirty="0">
                <a:sym typeface="Microsoft YaHei" panose="020B0503020204020204" pitchFamily="34" charset="-122"/>
              </a:endParaRPr>
            </a:p>
          </p:txBody>
        </p:sp>
      </p:grpSp>
      <p:grpSp>
        <p:nvGrpSpPr>
          <p:cNvPr id="66" name="组合 65">
            <a:extLst>
              <a:ext uri="{FF2B5EF4-FFF2-40B4-BE49-F238E27FC236}">
                <a16:creationId xmlns:a16="http://schemas.microsoft.com/office/drawing/2014/main" id="{564A502B-2B53-4079-B4DB-78C714D05248}"/>
              </a:ext>
            </a:extLst>
          </p:cNvPr>
          <p:cNvGrpSpPr/>
          <p:nvPr/>
        </p:nvGrpSpPr>
        <p:grpSpPr>
          <a:xfrm>
            <a:off x="3698629" y="2607083"/>
            <a:ext cx="1937412" cy="3510602"/>
            <a:chOff x="3619806" y="2607083"/>
            <a:chExt cx="1937412" cy="3510602"/>
          </a:xfrm>
        </p:grpSpPr>
        <p:pic>
          <p:nvPicPr>
            <p:cNvPr id="51" name="图片 50">
              <a:extLst>
                <a:ext uri="{FF2B5EF4-FFF2-40B4-BE49-F238E27FC236}">
                  <a16:creationId xmlns:a16="http://schemas.microsoft.com/office/drawing/2014/main" id="{359A9C66-70BC-45D9-87DB-7BEBFCC8D43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619806" y="2607083"/>
              <a:ext cx="1927660" cy="1971069"/>
            </a:xfrm>
            <a:prstGeom prst="ellipse">
              <a:avLst/>
            </a:prstGeom>
            <a:effectLst>
              <a:outerShdw blurRad="190500" sx="102000" sy="102000" algn="ctr" rotWithShape="0">
                <a:prstClr val="black">
                  <a:alpha val="20000"/>
                </a:prstClr>
              </a:outerShdw>
            </a:effectLst>
          </p:spPr>
        </p:pic>
        <p:sp>
          <p:nvSpPr>
            <p:cNvPr id="58" name="文本框 57">
              <a:extLst>
                <a:ext uri="{FF2B5EF4-FFF2-40B4-BE49-F238E27FC236}">
                  <a16:creationId xmlns:a16="http://schemas.microsoft.com/office/drawing/2014/main" id="{76F9C8EC-E430-423A-945A-D701545C2DD4}"/>
                </a:ext>
              </a:extLst>
            </p:cNvPr>
            <p:cNvSpPr txBox="1"/>
            <p:nvPr/>
          </p:nvSpPr>
          <p:spPr>
            <a:xfrm>
              <a:off x="3938595" y="4971784"/>
              <a:ext cx="1299835" cy="369332"/>
            </a:xfrm>
            <a:prstGeom prst="rect">
              <a:avLst/>
            </a:prstGeom>
            <a:noFill/>
          </p:spPr>
          <p:txBody>
            <a:bodyPr wrap="square" lIns="0" tIns="0" rIns="0" bIns="0" rtlCol="0">
              <a:spAutoFit/>
            </a:bodyPr>
            <a:lstStyle>
              <a:defPPr>
                <a:defRPr lang="zh-CN"/>
              </a:defPPr>
              <a:lvl1pPr>
                <a:defRPr sz="2400">
                  <a:solidFill>
                    <a:schemeClr val="tx1">
                      <a:lumMod val="85000"/>
                      <a:lumOff val="15000"/>
                    </a:schemeClr>
                  </a:solidFill>
                  <a:latin typeface="+mj-ea"/>
                  <a:ea typeface="+mj-ea"/>
                </a:defRPr>
              </a:lvl1pPr>
            </a:lstStyle>
            <a:p>
              <a:r>
                <a:rPr lang="zh-CN" altLang="en-US">
                  <a:sym typeface="思源黑体 CN Bold" panose="020B0800000000000000" pitchFamily="34" charset="-122"/>
                </a:rPr>
                <a:t>输入标题</a:t>
              </a:r>
              <a:endParaRPr lang="zh-CN" altLang="en-US" dirty="0">
                <a:sym typeface="思源黑体 CN Bold" panose="020B0800000000000000" pitchFamily="34" charset="-122"/>
              </a:endParaRPr>
            </a:p>
          </p:txBody>
        </p:sp>
        <p:sp>
          <p:nvSpPr>
            <p:cNvPr id="59" name="文本框 58">
              <a:extLst>
                <a:ext uri="{FF2B5EF4-FFF2-40B4-BE49-F238E27FC236}">
                  <a16:creationId xmlns:a16="http://schemas.microsoft.com/office/drawing/2014/main" id="{4A72E70B-FE39-4123-A0C1-C4EA81104C49}"/>
                </a:ext>
              </a:extLst>
            </p:cNvPr>
            <p:cNvSpPr txBox="1"/>
            <p:nvPr/>
          </p:nvSpPr>
          <p:spPr>
            <a:xfrm>
              <a:off x="3619806" y="5471803"/>
              <a:ext cx="1937412" cy="645882"/>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stStyle>
            <a:p>
              <a:r>
                <a:rPr lang="zh-CN" altLang="en-US">
                  <a:sym typeface="Microsoft YaHei" panose="020B0503020204020204" pitchFamily="34" charset="-122"/>
                </a:rPr>
                <a:t>请在此粘贴或者输入你的文字内容</a:t>
              </a:r>
              <a:endParaRPr lang="zh-CN" altLang="en-US" dirty="0">
                <a:sym typeface="Microsoft YaHei" panose="020B0503020204020204" pitchFamily="34" charset="-122"/>
              </a:endParaRPr>
            </a:p>
          </p:txBody>
        </p:sp>
      </p:grpSp>
      <p:grpSp>
        <p:nvGrpSpPr>
          <p:cNvPr id="65" name="组合 64">
            <a:extLst>
              <a:ext uri="{FF2B5EF4-FFF2-40B4-BE49-F238E27FC236}">
                <a16:creationId xmlns:a16="http://schemas.microsoft.com/office/drawing/2014/main" id="{D05F4374-4D2F-4AAD-AE73-E78A21847956}"/>
              </a:ext>
            </a:extLst>
          </p:cNvPr>
          <p:cNvGrpSpPr/>
          <p:nvPr/>
        </p:nvGrpSpPr>
        <p:grpSpPr>
          <a:xfrm>
            <a:off x="6504834" y="2613372"/>
            <a:ext cx="1991805" cy="3504313"/>
            <a:chOff x="6611583" y="2613372"/>
            <a:chExt cx="1991805" cy="3504313"/>
          </a:xfrm>
        </p:grpSpPr>
        <p:pic>
          <p:nvPicPr>
            <p:cNvPr id="53" name="图片 52">
              <a:extLst>
                <a:ext uri="{FF2B5EF4-FFF2-40B4-BE49-F238E27FC236}">
                  <a16:creationId xmlns:a16="http://schemas.microsoft.com/office/drawing/2014/main" id="{290167F3-375E-44D1-BD8C-31C9CDFD80E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11583" y="2613372"/>
              <a:ext cx="1950570" cy="1950570"/>
            </a:xfrm>
            <a:prstGeom prst="ellipse">
              <a:avLst/>
            </a:prstGeom>
            <a:effectLst>
              <a:outerShdw blurRad="190500" sx="102000" sy="102000" algn="ctr" rotWithShape="0">
                <a:prstClr val="black">
                  <a:alpha val="20000"/>
                </a:prstClr>
              </a:outerShdw>
            </a:effectLst>
          </p:spPr>
        </p:pic>
        <p:sp>
          <p:nvSpPr>
            <p:cNvPr id="60" name="文本框 59">
              <a:extLst>
                <a:ext uri="{FF2B5EF4-FFF2-40B4-BE49-F238E27FC236}">
                  <a16:creationId xmlns:a16="http://schemas.microsoft.com/office/drawing/2014/main" id="{CB7EEA35-2EF5-4CE3-81A8-4285773755FD}"/>
                </a:ext>
              </a:extLst>
            </p:cNvPr>
            <p:cNvSpPr txBox="1"/>
            <p:nvPr/>
          </p:nvSpPr>
          <p:spPr>
            <a:xfrm>
              <a:off x="6984765" y="4971784"/>
              <a:ext cx="1299835" cy="369332"/>
            </a:xfrm>
            <a:prstGeom prst="rect">
              <a:avLst/>
            </a:prstGeom>
            <a:noFill/>
          </p:spPr>
          <p:txBody>
            <a:bodyPr wrap="square" lIns="0" tIns="0" rIns="0" bIns="0" rtlCol="0">
              <a:spAutoFit/>
            </a:bodyPr>
            <a:lstStyle>
              <a:defPPr>
                <a:defRPr lang="zh-CN"/>
              </a:defPPr>
              <a:lvl1pPr>
                <a:defRPr sz="2400">
                  <a:solidFill>
                    <a:schemeClr val="tx1">
                      <a:lumMod val="85000"/>
                      <a:lumOff val="15000"/>
                    </a:schemeClr>
                  </a:solidFill>
                  <a:latin typeface="+mj-ea"/>
                  <a:ea typeface="+mj-ea"/>
                </a:defRPr>
              </a:lvl1pPr>
            </a:lstStyle>
            <a:p>
              <a:r>
                <a:rPr lang="zh-CN" altLang="en-US">
                  <a:sym typeface="思源黑体 CN Bold" panose="020B0800000000000000" pitchFamily="34" charset="-122"/>
                </a:rPr>
                <a:t>输入标题</a:t>
              </a:r>
              <a:endParaRPr lang="zh-CN" altLang="en-US" dirty="0">
                <a:sym typeface="思源黑体 CN Bold" panose="020B0800000000000000" pitchFamily="34" charset="-122"/>
              </a:endParaRPr>
            </a:p>
          </p:txBody>
        </p:sp>
        <p:sp>
          <p:nvSpPr>
            <p:cNvPr id="61" name="文本框 60">
              <a:extLst>
                <a:ext uri="{FF2B5EF4-FFF2-40B4-BE49-F238E27FC236}">
                  <a16:creationId xmlns:a16="http://schemas.microsoft.com/office/drawing/2014/main" id="{D69A85F1-A87A-4DCA-B26E-55D630C7DDED}"/>
                </a:ext>
              </a:extLst>
            </p:cNvPr>
            <p:cNvSpPr txBox="1"/>
            <p:nvPr/>
          </p:nvSpPr>
          <p:spPr>
            <a:xfrm>
              <a:off x="6665976" y="5471803"/>
              <a:ext cx="1937412" cy="645882"/>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a:t>
              </a:r>
              <a:endParaRPr lang="zh-CN" altLang="en-US" dirty="0">
                <a:solidFill>
                  <a:schemeClr val="tx1">
                    <a:lumMod val="75000"/>
                    <a:lumOff val="25000"/>
                  </a:schemeClr>
                </a:solidFill>
                <a:latin typeface="+mn-ea"/>
                <a:sym typeface="Microsoft YaHei" panose="020B0503020204020204" pitchFamily="34" charset="-122"/>
              </a:endParaRPr>
            </a:p>
          </p:txBody>
        </p:sp>
      </p:grpSp>
      <p:grpSp>
        <p:nvGrpSpPr>
          <p:cNvPr id="64" name="组合 63">
            <a:extLst>
              <a:ext uri="{FF2B5EF4-FFF2-40B4-BE49-F238E27FC236}">
                <a16:creationId xmlns:a16="http://schemas.microsoft.com/office/drawing/2014/main" id="{4F4B2489-1671-4A59-B03B-E19216B76E20}"/>
              </a:ext>
            </a:extLst>
          </p:cNvPr>
          <p:cNvGrpSpPr/>
          <p:nvPr/>
        </p:nvGrpSpPr>
        <p:grpSpPr>
          <a:xfrm>
            <a:off x="9365433" y="2619952"/>
            <a:ext cx="2023287" cy="3497733"/>
            <a:chOff x="9365433" y="2619952"/>
            <a:chExt cx="2023287" cy="3497733"/>
          </a:xfrm>
        </p:grpSpPr>
        <p:pic>
          <p:nvPicPr>
            <p:cNvPr id="55" name="图片 54">
              <a:extLst>
                <a:ext uri="{FF2B5EF4-FFF2-40B4-BE49-F238E27FC236}">
                  <a16:creationId xmlns:a16="http://schemas.microsoft.com/office/drawing/2014/main" id="{43476216-7DDF-42F3-95BF-739CE0DCB0CE}"/>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365433" y="2619952"/>
              <a:ext cx="1947158" cy="1945587"/>
            </a:xfrm>
            <a:prstGeom prst="ellipse">
              <a:avLst/>
            </a:prstGeom>
            <a:effectLst>
              <a:outerShdw blurRad="190500" sx="102000" sy="102000" algn="ctr" rotWithShape="0">
                <a:prstClr val="black">
                  <a:alpha val="20000"/>
                </a:prstClr>
              </a:outerShdw>
            </a:effectLst>
          </p:spPr>
        </p:pic>
        <p:sp>
          <p:nvSpPr>
            <p:cNvPr id="62" name="文本框 61">
              <a:extLst>
                <a:ext uri="{FF2B5EF4-FFF2-40B4-BE49-F238E27FC236}">
                  <a16:creationId xmlns:a16="http://schemas.microsoft.com/office/drawing/2014/main" id="{B8333552-1016-451E-A91B-F87C77EE63CE}"/>
                </a:ext>
              </a:extLst>
            </p:cNvPr>
            <p:cNvSpPr txBox="1"/>
            <p:nvPr/>
          </p:nvSpPr>
          <p:spPr>
            <a:xfrm>
              <a:off x="9770097" y="4971784"/>
              <a:ext cx="1299835" cy="369332"/>
            </a:xfrm>
            <a:prstGeom prst="rect">
              <a:avLst/>
            </a:prstGeom>
            <a:noFill/>
          </p:spPr>
          <p:txBody>
            <a:bodyPr wrap="square" lIns="0" tIns="0" rIns="0" bIns="0" rtlCol="0">
              <a:spAutoFit/>
            </a:bodyPr>
            <a:lstStyle>
              <a:defPPr>
                <a:defRPr lang="zh-CN"/>
              </a:defPPr>
              <a:lvl1pPr>
                <a:defRPr sz="2400">
                  <a:solidFill>
                    <a:schemeClr val="tx1">
                      <a:lumMod val="85000"/>
                      <a:lumOff val="15000"/>
                    </a:schemeClr>
                  </a:solidFill>
                  <a:latin typeface="+mj-ea"/>
                  <a:ea typeface="+mj-ea"/>
                </a:defRPr>
              </a:lvl1pPr>
            </a:lstStyle>
            <a:p>
              <a:r>
                <a:rPr lang="zh-CN" altLang="en-US">
                  <a:sym typeface="思源黑体 CN Bold" panose="020B0800000000000000" pitchFamily="34" charset="-122"/>
                </a:rPr>
                <a:t>输入标题</a:t>
              </a:r>
              <a:endParaRPr lang="zh-CN" altLang="en-US" dirty="0">
                <a:sym typeface="思源黑体 CN Bold" panose="020B0800000000000000" pitchFamily="34" charset="-122"/>
              </a:endParaRPr>
            </a:p>
          </p:txBody>
        </p:sp>
        <p:sp>
          <p:nvSpPr>
            <p:cNvPr id="63" name="文本框 62">
              <a:extLst>
                <a:ext uri="{FF2B5EF4-FFF2-40B4-BE49-F238E27FC236}">
                  <a16:creationId xmlns:a16="http://schemas.microsoft.com/office/drawing/2014/main" id="{9BA8CFF6-37DA-46D9-AE19-ED01850BB01F}"/>
                </a:ext>
              </a:extLst>
            </p:cNvPr>
            <p:cNvSpPr txBox="1"/>
            <p:nvPr/>
          </p:nvSpPr>
          <p:spPr>
            <a:xfrm>
              <a:off x="9451308" y="5471803"/>
              <a:ext cx="1937412" cy="645882"/>
            </a:xfrm>
            <a:prstGeom prst="rect">
              <a:avLst/>
            </a:prstGeom>
            <a:noFill/>
          </p:spPr>
          <p:txBody>
            <a:bodyPr wrap="square" lIns="0" tIns="0" rIns="0" bIns="0" rtlCol="0">
              <a:spAutoFit/>
            </a:bodyPr>
            <a:lstStyle>
              <a:defPPr>
                <a:defRPr lang="zh-CN"/>
              </a:defPPr>
              <a:lvl1pPr>
                <a:lnSpc>
                  <a:spcPct val="120000"/>
                </a:lnSpc>
                <a:defRPr>
                  <a:solidFill>
                    <a:schemeClr val="tx1">
                      <a:lumMod val="75000"/>
                      <a:lumOff val="25000"/>
                    </a:schemeClr>
                  </a:solidFill>
                  <a:latin typeface="+mn-ea"/>
                </a:defRPr>
              </a:lvl1pPr>
            </a:lstStyle>
            <a:p>
              <a:r>
                <a:rPr lang="zh-CN" altLang="en-US">
                  <a:sym typeface="Microsoft YaHei" panose="020B0503020204020204" pitchFamily="34" charset="-122"/>
                </a:rPr>
                <a:t>请在此粘贴或者输入你的文字内容</a:t>
              </a:r>
              <a:endParaRPr lang="zh-CN" altLang="en-US" dirty="0">
                <a:sym typeface="Microsoft YaHei" panose="020B0503020204020204" pitchFamily="34" charset="-122"/>
              </a:endParaRPr>
            </a:p>
          </p:txBody>
        </p:sp>
      </p:grpSp>
    </p:spTree>
    <p:extLst>
      <p:ext uri="{BB962C8B-B14F-4D97-AF65-F5344CB8AC3E}">
        <p14:creationId xmlns:p14="http://schemas.microsoft.com/office/powerpoint/2010/main" val="3513941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a:extLst>
              <a:ext uri="{FF2B5EF4-FFF2-40B4-BE49-F238E27FC236}">
                <a16:creationId xmlns:a16="http://schemas.microsoft.com/office/drawing/2014/main" id="{BD19747C-B3DC-4AD6-A600-B1BB112AE25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5945416" cy="6857999"/>
          </a:xfrm>
          <a:custGeom>
            <a:avLst/>
            <a:gdLst>
              <a:gd name="connsiteX0" fmla="*/ 0 w 5945416"/>
              <a:gd name="connsiteY0" fmla="*/ 0 h 6857999"/>
              <a:gd name="connsiteX1" fmla="*/ 5945416 w 5945416"/>
              <a:gd name="connsiteY1" fmla="*/ 0 h 6857999"/>
              <a:gd name="connsiteX2" fmla="*/ 5945416 w 5945416"/>
              <a:gd name="connsiteY2" fmla="*/ 6857999 h 6857999"/>
              <a:gd name="connsiteX3" fmla="*/ 0 w 5945416"/>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5945416" h="6857999">
                <a:moveTo>
                  <a:pt x="0" y="0"/>
                </a:moveTo>
                <a:lnTo>
                  <a:pt x="5945416" y="0"/>
                </a:lnTo>
                <a:lnTo>
                  <a:pt x="5945416" y="6857999"/>
                </a:lnTo>
                <a:lnTo>
                  <a:pt x="0" y="6857999"/>
                </a:lnTo>
                <a:close/>
              </a:path>
            </a:pathLst>
          </a:custGeom>
        </p:spPr>
      </p:pic>
      <p:sp>
        <p:nvSpPr>
          <p:cNvPr id="73" name="矩形: 圆角 72">
            <a:extLst>
              <a:ext uri="{FF2B5EF4-FFF2-40B4-BE49-F238E27FC236}">
                <a16:creationId xmlns:a16="http://schemas.microsoft.com/office/drawing/2014/main" id="{2FDDF3B2-9D30-4CEB-91AC-2226F32912F1}"/>
              </a:ext>
            </a:extLst>
          </p:cNvPr>
          <p:cNvSpPr/>
          <p:nvPr/>
        </p:nvSpPr>
        <p:spPr>
          <a:xfrm>
            <a:off x="0" y="0"/>
            <a:ext cx="5945416" cy="6858000"/>
          </a:xfrm>
          <a:prstGeom prst="roundRect">
            <a:avLst>
              <a:gd name="adj" fmla="val 0"/>
            </a:avLst>
          </a:prstGeom>
          <a:solidFill>
            <a:schemeClr val="accent1">
              <a:lumMod val="5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DD08B92B-6D2E-4A19-BB83-6B4943CA6110}"/>
              </a:ext>
            </a:extLst>
          </p:cNvPr>
          <p:cNvSpPr txBox="1"/>
          <p:nvPr/>
        </p:nvSpPr>
        <p:spPr>
          <a:xfrm>
            <a:off x="550863" y="272355"/>
            <a:ext cx="2098269" cy="49244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normalizeH="0" noProof="0">
                <a:ln>
                  <a:noFill/>
                </a:ln>
                <a:solidFill>
                  <a:srgbClr val="FFFFFF"/>
                </a:solidFill>
                <a:uLnTx/>
                <a:uFillTx/>
                <a:latin typeface="+mj-ea"/>
                <a:ea typeface="+mj-ea"/>
                <a:cs typeface="+mn-cs"/>
              </a:rPr>
              <a:t>输入标题</a:t>
            </a:r>
            <a:endParaRPr kumimoji="0" lang="zh-CN" altLang="en-US" sz="3200" b="0" i="0" u="none" strike="noStrike" kern="1200" cap="none" normalizeH="0" noProof="0" dirty="0">
              <a:ln>
                <a:noFill/>
              </a:ln>
              <a:solidFill>
                <a:srgbClr val="FFFFFF"/>
              </a:solidFill>
              <a:uLnTx/>
              <a:uFillTx/>
              <a:latin typeface="+mj-ea"/>
              <a:ea typeface="+mj-ea"/>
              <a:cs typeface="+mn-cs"/>
            </a:endParaRPr>
          </a:p>
        </p:txBody>
      </p:sp>
      <p:cxnSp>
        <p:nvCxnSpPr>
          <p:cNvPr id="3" name="直接连接符 2">
            <a:extLst>
              <a:ext uri="{FF2B5EF4-FFF2-40B4-BE49-F238E27FC236}">
                <a16:creationId xmlns:a16="http://schemas.microsoft.com/office/drawing/2014/main" id="{77EDB4C5-BCDF-4C21-ADBA-1AA78764369B}"/>
              </a:ext>
            </a:extLst>
          </p:cNvPr>
          <p:cNvCxnSpPr>
            <a:cxnSpLocks/>
          </p:cNvCxnSpPr>
          <p:nvPr/>
        </p:nvCxnSpPr>
        <p:spPr>
          <a:xfrm>
            <a:off x="550863" y="1067872"/>
            <a:ext cx="50742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32974924-1294-40BE-8451-8E98224F46E2}"/>
              </a:ext>
            </a:extLst>
          </p:cNvPr>
          <p:cNvSpPr/>
          <p:nvPr/>
        </p:nvSpPr>
        <p:spPr>
          <a:xfrm>
            <a:off x="550863" y="781542"/>
            <a:ext cx="2036011" cy="184666"/>
          </a:xfrm>
          <a:prstGeom prst="rect">
            <a:avLst/>
          </a:prstGeom>
        </p:spPr>
        <p:txBody>
          <a:bodyPr wrap="square" lIns="0" tIns="0" rIns="0" bIns="0">
            <a:spAutoFit/>
          </a:bodyPr>
          <a:lstStyle/>
          <a:p>
            <a:pPr algn="just"/>
            <a:r>
              <a:rPr lang="en-US" altLang="zh-CN" sz="1200">
                <a:solidFill>
                  <a:srgbClr val="FFFFFF"/>
                </a:solidFill>
                <a:ea typeface="OPPOSans R" panose="00020600040101010101" pitchFamily="18" charset="-122"/>
              </a:rPr>
              <a:t>SHU  RU  BIAO  TI </a:t>
            </a:r>
            <a:endParaRPr lang="en-US" altLang="zh-CN" sz="1200" dirty="0">
              <a:solidFill>
                <a:srgbClr val="FFFFFF"/>
              </a:solidFill>
              <a:ea typeface="OPPOSans R" panose="00020600040101010101" pitchFamily="18" charset="-122"/>
            </a:endParaRPr>
          </a:p>
        </p:txBody>
      </p:sp>
      <p:sp>
        <p:nvSpPr>
          <p:cNvPr id="7" name="矩形 6">
            <a:extLst>
              <a:ext uri="{FF2B5EF4-FFF2-40B4-BE49-F238E27FC236}">
                <a16:creationId xmlns:a16="http://schemas.microsoft.com/office/drawing/2014/main" id="{13BB599A-E9AE-460C-827C-D45A04575069}"/>
              </a:ext>
            </a:extLst>
          </p:cNvPr>
          <p:cNvSpPr/>
          <p:nvPr/>
        </p:nvSpPr>
        <p:spPr>
          <a:xfrm>
            <a:off x="6246585" y="2097171"/>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8" name="图形 5">
            <a:extLst>
              <a:ext uri="{FF2B5EF4-FFF2-40B4-BE49-F238E27FC236}">
                <a16:creationId xmlns:a16="http://schemas.microsoft.com/office/drawing/2014/main" id="{775B0410-88D4-4A7F-B3E3-FB4F9E00E77F}"/>
              </a:ext>
            </a:extLst>
          </p:cNvPr>
          <p:cNvGrpSpPr/>
          <p:nvPr/>
        </p:nvGrpSpPr>
        <p:grpSpPr>
          <a:xfrm>
            <a:off x="6351358" y="2202489"/>
            <a:ext cx="273059" cy="271958"/>
            <a:chOff x="6262563" y="2081775"/>
            <a:chExt cx="416155" cy="414480"/>
          </a:xfrm>
          <a:noFill/>
        </p:grpSpPr>
        <p:sp>
          <p:nvSpPr>
            <p:cNvPr id="9" name="任意多边形: 形状 8">
              <a:extLst>
                <a:ext uri="{FF2B5EF4-FFF2-40B4-BE49-F238E27FC236}">
                  <a16:creationId xmlns:a16="http://schemas.microsoft.com/office/drawing/2014/main" id="{740ECB4D-DE46-4776-8394-D249CC3D5718}"/>
                </a:ext>
              </a:extLst>
            </p:cNvPr>
            <p:cNvSpPr/>
            <p:nvPr/>
          </p:nvSpPr>
          <p:spPr>
            <a:xfrm>
              <a:off x="6311896" y="2081775"/>
              <a:ext cx="317275" cy="317277"/>
            </a:xfrm>
            <a:custGeom>
              <a:avLst/>
              <a:gdLst>
                <a:gd name="connsiteX0" fmla="*/ 317275 w 317275"/>
                <a:gd name="connsiteY0" fmla="*/ 158638 h 317275"/>
                <a:gd name="connsiteX1" fmla="*/ 158638 w 317275"/>
                <a:gd name="connsiteY1" fmla="*/ 317275 h 317275"/>
                <a:gd name="connsiteX2" fmla="*/ 0 w 317275"/>
                <a:gd name="connsiteY2" fmla="*/ 158638 h 317275"/>
                <a:gd name="connsiteX3" fmla="*/ 158638 w 317275"/>
                <a:gd name="connsiteY3" fmla="*/ 0 h 317275"/>
                <a:gd name="connsiteX4" fmla="*/ 317275 w 317275"/>
                <a:gd name="connsiteY4" fmla="*/ 158638 h 317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75" h="317275">
                  <a:moveTo>
                    <a:pt x="317275" y="158638"/>
                  </a:moveTo>
                  <a:cubicBezTo>
                    <a:pt x="317275" y="246250"/>
                    <a:pt x="246250" y="317275"/>
                    <a:pt x="158638" y="317275"/>
                  </a:cubicBezTo>
                  <a:cubicBezTo>
                    <a:pt x="71025" y="317275"/>
                    <a:pt x="0" y="246250"/>
                    <a:pt x="0" y="158638"/>
                  </a:cubicBezTo>
                  <a:cubicBezTo>
                    <a:pt x="0" y="71025"/>
                    <a:pt x="71025" y="0"/>
                    <a:pt x="158638" y="0"/>
                  </a:cubicBezTo>
                  <a:cubicBezTo>
                    <a:pt x="246250" y="0"/>
                    <a:pt x="317275" y="71025"/>
                    <a:pt x="317275" y="158638"/>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10" name="任意多边形: 形状 9">
              <a:extLst>
                <a:ext uri="{FF2B5EF4-FFF2-40B4-BE49-F238E27FC236}">
                  <a16:creationId xmlns:a16="http://schemas.microsoft.com/office/drawing/2014/main" id="{CA8750BF-9710-4090-9418-2413DE97EF4A}"/>
                </a:ext>
              </a:extLst>
            </p:cNvPr>
            <p:cNvSpPr/>
            <p:nvPr/>
          </p:nvSpPr>
          <p:spPr>
            <a:xfrm>
              <a:off x="6381634" y="2150300"/>
              <a:ext cx="177847" cy="169897"/>
            </a:xfrm>
            <a:custGeom>
              <a:avLst/>
              <a:gdLst>
                <a:gd name="connsiteX0" fmla="*/ 95415 w 177848"/>
                <a:gd name="connsiteY0" fmla="*/ 4003 h 169897"/>
                <a:gd name="connsiteX1" fmla="*/ 117270 w 177848"/>
                <a:gd name="connsiteY1" fmla="*/ 47988 h 169897"/>
                <a:gd name="connsiteX2" fmla="*/ 122854 w 177848"/>
                <a:gd name="connsiteY2" fmla="*/ 52056 h 169897"/>
                <a:gd name="connsiteX3" fmla="*/ 171424 w 177848"/>
                <a:gd name="connsiteY3" fmla="*/ 59433 h 169897"/>
                <a:gd name="connsiteX4" fmla="*/ 177786 w 177848"/>
                <a:gd name="connsiteY4" fmla="*/ 67701 h 169897"/>
                <a:gd name="connsiteX5" fmla="*/ 175492 w 177848"/>
                <a:gd name="connsiteY5" fmla="*/ 72153 h 169897"/>
                <a:gd name="connsiteX6" fmla="*/ 139573 w 177848"/>
                <a:gd name="connsiteY6" fmla="*/ 106176 h 169897"/>
                <a:gd name="connsiteX7" fmla="*/ 139573 w 177848"/>
                <a:gd name="connsiteY7" fmla="*/ 112760 h 169897"/>
                <a:gd name="connsiteX8" fmla="*/ 146467 w 177848"/>
                <a:gd name="connsiteY8" fmla="*/ 161020 h 169897"/>
                <a:gd name="connsiteX9" fmla="*/ 140745 w 177848"/>
                <a:gd name="connsiteY9" fmla="*/ 169744 h 169897"/>
                <a:gd name="connsiteX10" fmla="*/ 135505 w 177848"/>
                <a:gd name="connsiteY10" fmla="*/ 168880 h 169897"/>
                <a:gd name="connsiteX11" fmla="*/ 92278 w 177848"/>
                <a:gd name="connsiteY11" fmla="*/ 146025 h 169897"/>
                <a:gd name="connsiteX12" fmla="*/ 85177 w 177848"/>
                <a:gd name="connsiteY12" fmla="*/ 146025 h 169897"/>
                <a:gd name="connsiteX13" fmla="*/ 41949 w 177848"/>
                <a:gd name="connsiteY13" fmla="*/ 168880 h 169897"/>
                <a:gd name="connsiteX14" fmla="*/ 31884 w 177848"/>
                <a:gd name="connsiteY14" fmla="*/ 166136 h 169897"/>
                <a:gd name="connsiteX15" fmla="*/ 31056 w 177848"/>
                <a:gd name="connsiteY15" fmla="*/ 161020 h 169897"/>
                <a:gd name="connsiteX16" fmla="*/ 39192 w 177848"/>
                <a:gd name="connsiteY16" fmla="*/ 112760 h 169897"/>
                <a:gd name="connsiteX17" fmla="*/ 37916 w 177848"/>
                <a:gd name="connsiteY17" fmla="*/ 106176 h 169897"/>
                <a:gd name="connsiteX18" fmla="*/ 2135 w 177848"/>
                <a:gd name="connsiteY18" fmla="*/ 71808 h 169897"/>
                <a:gd name="connsiteX19" fmla="*/ 2187 w 177848"/>
                <a:gd name="connsiteY19" fmla="*/ 61376 h 169897"/>
                <a:gd name="connsiteX20" fmla="*/ 6237 w 177848"/>
                <a:gd name="connsiteY20" fmla="*/ 59329 h 169897"/>
                <a:gd name="connsiteX21" fmla="*/ 54738 w 177848"/>
                <a:gd name="connsiteY21" fmla="*/ 52297 h 169897"/>
                <a:gd name="connsiteX22" fmla="*/ 60323 w 177848"/>
                <a:gd name="connsiteY22" fmla="*/ 48230 h 169897"/>
                <a:gd name="connsiteX23" fmla="*/ 82178 w 177848"/>
                <a:gd name="connsiteY23" fmla="*/ 4244 h 169897"/>
                <a:gd name="connsiteX24" fmla="*/ 91990 w 177848"/>
                <a:gd name="connsiteY24" fmla="*/ 701 h 169897"/>
                <a:gd name="connsiteX25" fmla="*/ 95415 w 177848"/>
                <a:gd name="connsiteY25" fmla="*/ 4003 h 16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7848" h="169897">
                  <a:moveTo>
                    <a:pt x="95415" y="4003"/>
                  </a:moveTo>
                  <a:lnTo>
                    <a:pt x="117270" y="47988"/>
                  </a:lnTo>
                  <a:cubicBezTo>
                    <a:pt x="118263" y="50251"/>
                    <a:pt x="120396" y="51805"/>
                    <a:pt x="122854" y="52056"/>
                  </a:cubicBezTo>
                  <a:lnTo>
                    <a:pt x="171424" y="59433"/>
                  </a:lnTo>
                  <a:cubicBezTo>
                    <a:pt x="175464" y="59959"/>
                    <a:pt x="178313" y="63661"/>
                    <a:pt x="177786" y="67701"/>
                  </a:cubicBezTo>
                  <a:cubicBezTo>
                    <a:pt x="177564" y="69407"/>
                    <a:pt x="176752" y="70982"/>
                    <a:pt x="175492" y="72153"/>
                  </a:cubicBezTo>
                  <a:lnTo>
                    <a:pt x="139573" y="106176"/>
                  </a:lnTo>
                  <a:cubicBezTo>
                    <a:pt x="138494" y="108238"/>
                    <a:pt x="138494" y="110698"/>
                    <a:pt x="139573" y="112760"/>
                  </a:cubicBezTo>
                  <a:lnTo>
                    <a:pt x="146467" y="161020"/>
                  </a:lnTo>
                  <a:cubicBezTo>
                    <a:pt x="147296" y="165009"/>
                    <a:pt x="144734" y="168915"/>
                    <a:pt x="140745" y="169744"/>
                  </a:cubicBezTo>
                  <a:cubicBezTo>
                    <a:pt x="138951" y="170116"/>
                    <a:pt x="137084" y="169808"/>
                    <a:pt x="135505" y="168880"/>
                  </a:cubicBezTo>
                  <a:lnTo>
                    <a:pt x="92278" y="146025"/>
                  </a:lnTo>
                  <a:cubicBezTo>
                    <a:pt x="90020" y="145009"/>
                    <a:pt x="87435" y="145009"/>
                    <a:pt x="85177" y="146025"/>
                  </a:cubicBezTo>
                  <a:lnTo>
                    <a:pt x="41949" y="168880"/>
                  </a:lnTo>
                  <a:cubicBezTo>
                    <a:pt x="38412" y="170902"/>
                    <a:pt x="33906" y="169674"/>
                    <a:pt x="31884" y="166136"/>
                  </a:cubicBezTo>
                  <a:cubicBezTo>
                    <a:pt x="30999" y="164587"/>
                    <a:pt x="30705" y="162770"/>
                    <a:pt x="31056" y="161020"/>
                  </a:cubicBezTo>
                  <a:lnTo>
                    <a:pt x="39192" y="112760"/>
                  </a:lnTo>
                  <a:cubicBezTo>
                    <a:pt x="39895" y="110490"/>
                    <a:pt x="39416" y="108019"/>
                    <a:pt x="37916" y="106176"/>
                  </a:cubicBezTo>
                  <a:lnTo>
                    <a:pt x="2135" y="71808"/>
                  </a:lnTo>
                  <a:cubicBezTo>
                    <a:pt x="-732" y="68913"/>
                    <a:pt x="-709" y="64242"/>
                    <a:pt x="2187" y="61376"/>
                  </a:cubicBezTo>
                  <a:cubicBezTo>
                    <a:pt x="3288" y="60285"/>
                    <a:pt x="4705" y="59569"/>
                    <a:pt x="6237" y="59329"/>
                  </a:cubicBezTo>
                  <a:lnTo>
                    <a:pt x="54738" y="52297"/>
                  </a:lnTo>
                  <a:cubicBezTo>
                    <a:pt x="57197" y="52046"/>
                    <a:pt x="59330" y="50492"/>
                    <a:pt x="60323" y="48230"/>
                  </a:cubicBezTo>
                  <a:lnTo>
                    <a:pt x="82178" y="4244"/>
                  </a:lnTo>
                  <a:cubicBezTo>
                    <a:pt x="83909" y="556"/>
                    <a:pt x="88302" y="-1030"/>
                    <a:pt x="91990" y="701"/>
                  </a:cubicBezTo>
                  <a:cubicBezTo>
                    <a:pt x="93465" y="1393"/>
                    <a:pt x="94669" y="2554"/>
                    <a:pt x="95415" y="4003"/>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11" name="任意多边形: 形状 10">
              <a:extLst>
                <a:ext uri="{FF2B5EF4-FFF2-40B4-BE49-F238E27FC236}">
                  <a16:creationId xmlns:a16="http://schemas.microsoft.com/office/drawing/2014/main" id="{B0785062-E036-4C40-96B9-3FD9DC152301}"/>
                </a:ext>
              </a:extLst>
            </p:cNvPr>
            <p:cNvSpPr/>
            <p:nvPr/>
          </p:nvSpPr>
          <p:spPr>
            <a:xfrm>
              <a:off x="6262563" y="2318244"/>
              <a:ext cx="157844" cy="178011"/>
            </a:xfrm>
            <a:custGeom>
              <a:avLst/>
              <a:gdLst>
                <a:gd name="connsiteX0" fmla="*/ 70563 w 157844"/>
                <a:gd name="connsiteY0" fmla="*/ 0 h 178010"/>
                <a:gd name="connsiteX1" fmla="*/ 0 w 157844"/>
                <a:gd name="connsiteY1" fmla="*/ 122201 h 178010"/>
                <a:gd name="connsiteX2" fmla="*/ 76216 w 157844"/>
                <a:gd name="connsiteY2" fmla="*/ 101794 h 178010"/>
                <a:gd name="connsiteX3" fmla="*/ 96658 w 157844"/>
                <a:gd name="connsiteY3" fmla="*/ 178010 h 178010"/>
                <a:gd name="connsiteX4" fmla="*/ 157845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70563" y="0"/>
                  </a:moveTo>
                  <a:lnTo>
                    <a:pt x="0" y="122201"/>
                  </a:lnTo>
                  <a:lnTo>
                    <a:pt x="76216" y="101794"/>
                  </a:lnTo>
                  <a:lnTo>
                    <a:pt x="96658" y="178010"/>
                  </a:lnTo>
                  <a:lnTo>
                    <a:pt x="157845" y="72011"/>
                  </a:lnTo>
                </a:path>
              </a:pathLst>
            </a:custGeom>
            <a:noFill/>
            <a:ln w="12700" cap="rnd">
              <a:solidFill>
                <a:srgbClr val="FFFFFF"/>
              </a:solidFill>
              <a:prstDash val="solid"/>
              <a:round/>
            </a:ln>
          </p:spPr>
          <p:txBody>
            <a:bodyPr rtlCol="0" anchor="ctr"/>
            <a:lstStyle/>
            <a:p>
              <a:endParaRPr lang="zh-CN" altLang="en-US">
                <a:latin typeface="+mn-ea"/>
              </a:endParaRPr>
            </a:p>
          </p:txBody>
        </p:sp>
        <p:sp>
          <p:nvSpPr>
            <p:cNvPr id="12" name="任意多边形: 形状 11">
              <a:extLst>
                <a:ext uri="{FF2B5EF4-FFF2-40B4-BE49-F238E27FC236}">
                  <a16:creationId xmlns:a16="http://schemas.microsoft.com/office/drawing/2014/main" id="{0C787B7E-8074-44EB-9512-BBCC41A933AB}"/>
                </a:ext>
              </a:extLst>
            </p:cNvPr>
            <p:cNvSpPr/>
            <p:nvPr/>
          </p:nvSpPr>
          <p:spPr>
            <a:xfrm>
              <a:off x="6520874" y="2318239"/>
              <a:ext cx="157844" cy="178011"/>
            </a:xfrm>
            <a:custGeom>
              <a:avLst/>
              <a:gdLst>
                <a:gd name="connsiteX0" fmla="*/ 87282 w 157844"/>
                <a:gd name="connsiteY0" fmla="*/ 0 h 178010"/>
                <a:gd name="connsiteX1" fmla="*/ 157845 w 157844"/>
                <a:gd name="connsiteY1" fmla="*/ 122201 h 178010"/>
                <a:gd name="connsiteX2" fmla="*/ 81594 w 157844"/>
                <a:gd name="connsiteY2" fmla="*/ 101794 h 178010"/>
                <a:gd name="connsiteX3" fmla="*/ 61187 w 157844"/>
                <a:gd name="connsiteY3" fmla="*/ 178010 h 178010"/>
                <a:gd name="connsiteX4" fmla="*/ 0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87282" y="0"/>
                  </a:moveTo>
                  <a:lnTo>
                    <a:pt x="157845" y="122201"/>
                  </a:lnTo>
                  <a:lnTo>
                    <a:pt x="81594" y="101794"/>
                  </a:lnTo>
                  <a:lnTo>
                    <a:pt x="61187" y="178010"/>
                  </a:lnTo>
                  <a:lnTo>
                    <a:pt x="0" y="72011"/>
                  </a:lnTo>
                </a:path>
              </a:pathLst>
            </a:custGeom>
            <a:noFill/>
            <a:ln w="12700" cap="rnd">
              <a:solidFill>
                <a:srgbClr val="FFFFFF"/>
              </a:solidFill>
              <a:prstDash val="solid"/>
              <a:round/>
            </a:ln>
          </p:spPr>
          <p:txBody>
            <a:bodyPr rtlCol="0" anchor="ctr"/>
            <a:lstStyle/>
            <a:p>
              <a:endParaRPr lang="zh-CN" altLang="en-US">
                <a:latin typeface="+mn-ea"/>
              </a:endParaRPr>
            </a:p>
          </p:txBody>
        </p:sp>
      </p:grpSp>
      <p:sp>
        <p:nvSpPr>
          <p:cNvPr id="14" name="文本框 13">
            <a:extLst>
              <a:ext uri="{FF2B5EF4-FFF2-40B4-BE49-F238E27FC236}">
                <a16:creationId xmlns:a16="http://schemas.microsoft.com/office/drawing/2014/main" id="{DA3FE5EE-9D75-470C-9B7E-624C2D1C6837}"/>
              </a:ext>
            </a:extLst>
          </p:cNvPr>
          <p:cNvSpPr txBox="1"/>
          <p:nvPr/>
        </p:nvSpPr>
        <p:spPr>
          <a:xfrm>
            <a:off x="6866328" y="2186346"/>
            <a:ext cx="4709489"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
        <p:nvSpPr>
          <p:cNvPr id="17" name="矩形 16">
            <a:extLst>
              <a:ext uri="{FF2B5EF4-FFF2-40B4-BE49-F238E27FC236}">
                <a16:creationId xmlns:a16="http://schemas.microsoft.com/office/drawing/2014/main" id="{AC8A5E20-6C5C-4257-A1C0-661D8654B7BF}"/>
              </a:ext>
            </a:extLst>
          </p:cNvPr>
          <p:cNvSpPr/>
          <p:nvPr/>
        </p:nvSpPr>
        <p:spPr>
          <a:xfrm>
            <a:off x="6246585" y="2984563"/>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18" name="图形 5">
            <a:extLst>
              <a:ext uri="{FF2B5EF4-FFF2-40B4-BE49-F238E27FC236}">
                <a16:creationId xmlns:a16="http://schemas.microsoft.com/office/drawing/2014/main" id="{96317687-13E1-40C0-B77F-8CA9AA448FEA}"/>
              </a:ext>
            </a:extLst>
          </p:cNvPr>
          <p:cNvGrpSpPr/>
          <p:nvPr/>
        </p:nvGrpSpPr>
        <p:grpSpPr>
          <a:xfrm>
            <a:off x="6351361" y="3089882"/>
            <a:ext cx="273048" cy="271962"/>
            <a:chOff x="6262579" y="2081766"/>
            <a:chExt cx="416139" cy="414484"/>
          </a:xfrm>
          <a:noFill/>
        </p:grpSpPr>
        <p:sp>
          <p:nvSpPr>
            <p:cNvPr id="19" name="任意多边形: 形状 18">
              <a:extLst>
                <a:ext uri="{FF2B5EF4-FFF2-40B4-BE49-F238E27FC236}">
                  <a16:creationId xmlns:a16="http://schemas.microsoft.com/office/drawing/2014/main" id="{3B1CD739-272E-437E-802C-09981BF9354F}"/>
                </a:ext>
              </a:extLst>
            </p:cNvPr>
            <p:cNvSpPr/>
            <p:nvPr/>
          </p:nvSpPr>
          <p:spPr>
            <a:xfrm>
              <a:off x="6311908" y="2081766"/>
              <a:ext cx="317275" cy="317275"/>
            </a:xfrm>
            <a:custGeom>
              <a:avLst/>
              <a:gdLst>
                <a:gd name="connsiteX0" fmla="*/ 317275 w 317275"/>
                <a:gd name="connsiteY0" fmla="*/ 158638 h 317275"/>
                <a:gd name="connsiteX1" fmla="*/ 158638 w 317275"/>
                <a:gd name="connsiteY1" fmla="*/ 317275 h 317275"/>
                <a:gd name="connsiteX2" fmla="*/ 0 w 317275"/>
                <a:gd name="connsiteY2" fmla="*/ 158638 h 317275"/>
                <a:gd name="connsiteX3" fmla="*/ 158638 w 317275"/>
                <a:gd name="connsiteY3" fmla="*/ 0 h 317275"/>
                <a:gd name="connsiteX4" fmla="*/ 317275 w 317275"/>
                <a:gd name="connsiteY4" fmla="*/ 158638 h 317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75" h="317275">
                  <a:moveTo>
                    <a:pt x="317275" y="158638"/>
                  </a:moveTo>
                  <a:cubicBezTo>
                    <a:pt x="317275" y="246250"/>
                    <a:pt x="246250" y="317275"/>
                    <a:pt x="158638" y="317275"/>
                  </a:cubicBezTo>
                  <a:cubicBezTo>
                    <a:pt x="71025" y="317275"/>
                    <a:pt x="0" y="246250"/>
                    <a:pt x="0" y="158638"/>
                  </a:cubicBezTo>
                  <a:cubicBezTo>
                    <a:pt x="0" y="71025"/>
                    <a:pt x="71025" y="0"/>
                    <a:pt x="158638" y="0"/>
                  </a:cubicBezTo>
                  <a:cubicBezTo>
                    <a:pt x="246250" y="0"/>
                    <a:pt x="317275" y="71025"/>
                    <a:pt x="317275" y="158638"/>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20" name="任意多边形: 形状 19">
              <a:extLst>
                <a:ext uri="{FF2B5EF4-FFF2-40B4-BE49-F238E27FC236}">
                  <a16:creationId xmlns:a16="http://schemas.microsoft.com/office/drawing/2014/main" id="{4C54651C-95AD-4A2F-B029-A7D3C0688B02}"/>
                </a:ext>
              </a:extLst>
            </p:cNvPr>
            <p:cNvSpPr/>
            <p:nvPr/>
          </p:nvSpPr>
          <p:spPr>
            <a:xfrm>
              <a:off x="6381646" y="2150291"/>
              <a:ext cx="177848" cy="169897"/>
            </a:xfrm>
            <a:custGeom>
              <a:avLst/>
              <a:gdLst>
                <a:gd name="connsiteX0" fmla="*/ 95415 w 177848"/>
                <a:gd name="connsiteY0" fmla="*/ 4003 h 169897"/>
                <a:gd name="connsiteX1" fmla="*/ 117270 w 177848"/>
                <a:gd name="connsiteY1" fmla="*/ 47988 h 169897"/>
                <a:gd name="connsiteX2" fmla="*/ 122854 w 177848"/>
                <a:gd name="connsiteY2" fmla="*/ 52056 h 169897"/>
                <a:gd name="connsiteX3" fmla="*/ 171424 w 177848"/>
                <a:gd name="connsiteY3" fmla="*/ 59433 h 169897"/>
                <a:gd name="connsiteX4" fmla="*/ 177786 w 177848"/>
                <a:gd name="connsiteY4" fmla="*/ 67701 h 169897"/>
                <a:gd name="connsiteX5" fmla="*/ 175492 w 177848"/>
                <a:gd name="connsiteY5" fmla="*/ 72153 h 169897"/>
                <a:gd name="connsiteX6" fmla="*/ 139573 w 177848"/>
                <a:gd name="connsiteY6" fmla="*/ 106176 h 169897"/>
                <a:gd name="connsiteX7" fmla="*/ 139573 w 177848"/>
                <a:gd name="connsiteY7" fmla="*/ 112760 h 169897"/>
                <a:gd name="connsiteX8" fmla="*/ 146467 w 177848"/>
                <a:gd name="connsiteY8" fmla="*/ 161020 h 169897"/>
                <a:gd name="connsiteX9" fmla="*/ 140745 w 177848"/>
                <a:gd name="connsiteY9" fmla="*/ 169744 h 169897"/>
                <a:gd name="connsiteX10" fmla="*/ 135505 w 177848"/>
                <a:gd name="connsiteY10" fmla="*/ 168880 h 169897"/>
                <a:gd name="connsiteX11" fmla="*/ 92278 w 177848"/>
                <a:gd name="connsiteY11" fmla="*/ 146025 h 169897"/>
                <a:gd name="connsiteX12" fmla="*/ 85177 w 177848"/>
                <a:gd name="connsiteY12" fmla="*/ 146025 h 169897"/>
                <a:gd name="connsiteX13" fmla="*/ 41949 w 177848"/>
                <a:gd name="connsiteY13" fmla="*/ 168880 h 169897"/>
                <a:gd name="connsiteX14" fmla="*/ 31884 w 177848"/>
                <a:gd name="connsiteY14" fmla="*/ 166136 h 169897"/>
                <a:gd name="connsiteX15" fmla="*/ 31056 w 177848"/>
                <a:gd name="connsiteY15" fmla="*/ 161020 h 169897"/>
                <a:gd name="connsiteX16" fmla="*/ 39192 w 177848"/>
                <a:gd name="connsiteY16" fmla="*/ 112760 h 169897"/>
                <a:gd name="connsiteX17" fmla="*/ 37916 w 177848"/>
                <a:gd name="connsiteY17" fmla="*/ 106176 h 169897"/>
                <a:gd name="connsiteX18" fmla="*/ 2135 w 177848"/>
                <a:gd name="connsiteY18" fmla="*/ 71808 h 169897"/>
                <a:gd name="connsiteX19" fmla="*/ 2187 w 177848"/>
                <a:gd name="connsiteY19" fmla="*/ 61376 h 169897"/>
                <a:gd name="connsiteX20" fmla="*/ 6237 w 177848"/>
                <a:gd name="connsiteY20" fmla="*/ 59329 h 169897"/>
                <a:gd name="connsiteX21" fmla="*/ 54738 w 177848"/>
                <a:gd name="connsiteY21" fmla="*/ 52297 h 169897"/>
                <a:gd name="connsiteX22" fmla="*/ 60323 w 177848"/>
                <a:gd name="connsiteY22" fmla="*/ 48230 h 169897"/>
                <a:gd name="connsiteX23" fmla="*/ 82178 w 177848"/>
                <a:gd name="connsiteY23" fmla="*/ 4244 h 169897"/>
                <a:gd name="connsiteX24" fmla="*/ 91990 w 177848"/>
                <a:gd name="connsiteY24" fmla="*/ 701 h 169897"/>
                <a:gd name="connsiteX25" fmla="*/ 95415 w 177848"/>
                <a:gd name="connsiteY25" fmla="*/ 4003 h 16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7848" h="169897">
                  <a:moveTo>
                    <a:pt x="95415" y="4003"/>
                  </a:moveTo>
                  <a:lnTo>
                    <a:pt x="117270" y="47988"/>
                  </a:lnTo>
                  <a:cubicBezTo>
                    <a:pt x="118263" y="50251"/>
                    <a:pt x="120396" y="51805"/>
                    <a:pt x="122854" y="52056"/>
                  </a:cubicBezTo>
                  <a:lnTo>
                    <a:pt x="171424" y="59433"/>
                  </a:lnTo>
                  <a:cubicBezTo>
                    <a:pt x="175464" y="59959"/>
                    <a:pt x="178313" y="63661"/>
                    <a:pt x="177786" y="67701"/>
                  </a:cubicBezTo>
                  <a:cubicBezTo>
                    <a:pt x="177564" y="69407"/>
                    <a:pt x="176752" y="70982"/>
                    <a:pt x="175492" y="72153"/>
                  </a:cubicBezTo>
                  <a:lnTo>
                    <a:pt x="139573" y="106176"/>
                  </a:lnTo>
                  <a:cubicBezTo>
                    <a:pt x="138494" y="108238"/>
                    <a:pt x="138494" y="110698"/>
                    <a:pt x="139573" y="112760"/>
                  </a:cubicBezTo>
                  <a:lnTo>
                    <a:pt x="146467" y="161020"/>
                  </a:lnTo>
                  <a:cubicBezTo>
                    <a:pt x="147296" y="165009"/>
                    <a:pt x="144734" y="168915"/>
                    <a:pt x="140745" y="169744"/>
                  </a:cubicBezTo>
                  <a:cubicBezTo>
                    <a:pt x="138951" y="170116"/>
                    <a:pt x="137084" y="169808"/>
                    <a:pt x="135505" y="168880"/>
                  </a:cubicBezTo>
                  <a:lnTo>
                    <a:pt x="92278" y="146025"/>
                  </a:lnTo>
                  <a:cubicBezTo>
                    <a:pt x="90020" y="145009"/>
                    <a:pt x="87435" y="145009"/>
                    <a:pt x="85177" y="146025"/>
                  </a:cubicBezTo>
                  <a:lnTo>
                    <a:pt x="41949" y="168880"/>
                  </a:lnTo>
                  <a:cubicBezTo>
                    <a:pt x="38412" y="170902"/>
                    <a:pt x="33906" y="169674"/>
                    <a:pt x="31884" y="166136"/>
                  </a:cubicBezTo>
                  <a:cubicBezTo>
                    <a:pt x="30999" y="164587"/>
                    <a:pt x="30705" y="162770"/>
                    <a:pt x="31056" y="161020"/>
                  </a:cubicBezTo>
                  <a:lnTo>
                    <a:pt x="39192" y="112760"/>
                  </a:lnTo>
                  <a:cubicBezTo>
                    <a:pt x="39895" y="110490"/>
                    <a:pt x="39416" y="108019"/>
                    <a:pt x="37916" y="106176"/>
                  </a:cubicBezTo>
                  <a:lnTo>
                    <a:pt x="2135" y="71808"/>
                  </a:lnTo>
                  <a:cubicBezTo>
                    <a:pt x="-732" y="68913"/>
                    <a:pt x="-709" y="64242"/>
                    <a:pt x="2187" y="61376"/>
                  </a:cubicBezTo>
                  <a:cubicBezTo>
                    <a:pt x="3288" y="60285"/>
                    <a:pt x="4705" y="59569"/>
                    <a:pt x="6237" y="59329"/>
                  </a:cubicBezTo>
                  <a:lnTo>
                    <a:pt x="54738" y="52297"/>
                  </a:lnTo>
                  <a:cubicBezTo>
                    <a:pt x="57197" y="52046"/>
                    <a:pt x="59330" y="50492"/>
                    <a:pt x="60323" y="48230"/>
                  </a:cubicBezTo>
                  <a:lnTo>
                    <a:pt x="82178" y="4244"/>
                  </a:lnTo>
                  <a:cubicBezTo>
                    <a:pt x="83909" y="556"/>
                    <a:pt x="88302" y="-1030"/>
                    <a:pt x="91990" y="701"/>
                  </a:cubicBezTo>
                  <a:cubicBezTo>
                    <a:pt x="93465" y="1393"/>
                    <a:pt x="94669" y="2554"/>
                    <a:pt x="95415" y="4003"/>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21" name="任意多边形: 形状 20">
              <a:extLst>
                <a:ext uri="{FF2B5EF4-FFF2-40B4-BE49-F238E27FC236}">
                  <a16:creationId xmlns:a16="http://schemas.microsoft.com/office/drawing/2014/main" id="{E84DD466-420C-4B95-BAF0-D9FAF54985D0}"/>
                </a:ext>
              </a:extLst>
            </p:cNvPr>
            <p:cNvSpPr/>
            <p:nvPr/>
          </p:nvSpPr>
          <p:spPr>
            <a:xfrm>
              <a:off x="6262579" y="2318240"/>
              <a:ext cx="157844" cy="178010"/>
            </a:xfrm>
            <a:custGeom>
              <a:avLst/>
              <a:gdLst>
                <a:gd name="connsiteX0" fmla="*/ 70563 w 157844"/>
                <a:gd name="connsiteY0" fmla="*/ 0 h 178010"/>
                <a:gd name="connsiteX1" fmla="*/ 0 w 157844"/>
                <a:gd name="connsiteY1" fmla="*/ 122201 h 178010"/>
                <a:gd name="connsiteX2" fmla="*/ 76216 w 157844"/>
                <a:gd name="connsiteY2" fmla="*/ 101794 h 178010"/>
                <a:gd name="connsiteX3" fmla="*/ 96658 w 157844"/>
                <a:gd name="connsiteY3" fmla="*/ 178010 h 178010"/>
                <a:gd name="connsiteX4" fmla="*/ 157845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70563" y="0"/>
                  </a:moveTo>
                  <a:lnTo>
                    <a:pt x="0" y="122201"/>
                  </a:lnTo>
                  <a:lnTo>
                    <a:pt x="76216" y="101794"/>
                  </a:lnTo>
                  <a:lnTo>
                    <a:pt x="96658" y="178010"/>
                  </a:lnTo>
                  <a:lnTo>
                    <a:pt x="157845" y="72011"/>
                  </a:lnTo>
                </a:path>
              </a:pathLst>
            </a:custGeom>
            <a:noFill/>
            <a:ln w="12700" cap="rnd">
              <a:solidFill>
                <a:srgbClr val="FFFFFF"/>
              </a:solidFill>
              <a:prstDash val="solid"/>
              <a:round/>
            </a:ln>
          </p:spPr>
          <p:txBody>
            <a:bodyPr rtlCol="0" anchor="ctr"/>
            <a:lstStyle/>
            <a:p>
              <a:endParaRPr lang="zh-CN" altLang="en-US">
                <a:latin typeface="+mn-ea"/>
              </a:endParaRPr>
            </a:p>
          </p:txBody>
        </p:sp>
        <p:sp>
          <p:nvSpPr>
            <p:cNvPr id="22" name="任意多边形: 形状 21">
              <a:extLst>
                <a:ext uri="{FF2B5EF4-FFF2-40B4-BE49-F238E27FC236}">
                  <a16:creationId xmlns:a16="http://schemas.microsoft.com/office/drawing/2014/main" id="{17E308F2-66DF-457C-A29E-0B556E3ACD32}"/>
                </a:ext>
              </a:extLst>
            </p:cNvPr>
            <p:cNvSpPr/>
            <p:nvPr/>
          </p:nvSpPr>
          <p:spPr>
            <a:xfrm>
              <a:off x="6520874" y="2318240"/>
              <a:ext cx="157844" cy="178010"/>
            </a:xfrm>
            <a:custGeom>
              <a:avLst/>
              <a:gdLst>
                <a:gd name="connsiteX0" fmla="*/ 87282 w 157844"/>
                <a:gd name="connsiteY0" fmla="*/ 0 h 178010"/>
                <a:gd name="connsiteX1" fmla="*/ 157845 w 157844"/>
                <a:gd name="connsiteY1" fmla="*/ 122201 h 178010"/>
                <a:gd name="connsiteX2" fmla="*/ 81594 w 157844"/>
                <a:gd name="connsiteY2" fmla="*/ 101794 h 178010"/>
                <a:gd name="connsiteX3" fmla="*/ 61187 w 157844"/>
                <a:gd name="connsiteY3" fmla="*/ 178010 h 178010"/>
                <a:gd name="connsiteX4" fmla="*/ 0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87282" y="0"/>
                  </a:moveTo>
                  <a:lnTo>
                    <a:pt x="157845" y="122201"/>
                  </a:lnTo>
                  <a:lnTo>
                    <a:pt x="81594" y="101794"/>
                  </a:lnTo>
                  <a:lnTo>
                    <a:pt x="61187" y="178010"/>
                  </a:lnTo>
                  <a:lnTo>
                    <a:pt x="0" y="72011"/>
                  </a:lnTo>
                </a:path>
              </a:pathLst>
            </a:custGeom>
            <a:noFill/>
            <a:ln w="12700" cap="rnd">
              <a:solidFill>
                <a:srgbClr val="FFFFFF"/>
              </a:solidFill>
              <a:prstDash val="solid"/>
              <a:round/>
            </a:ln>
          </p:spPr>
          <p:txBody>
            <a:bodyPr rtlCol="0" anchor="ctr"/>
            <a:lstStyle/>
            <a:p>
              <a:endParaRPr lang="zh-CN" altLang="en-US">
                <a:latin typeface="+mn-ea"/>
              </a:endParaRPr>
            </a:p>
          </p:txBody>
        </p:sp>
      </p:grpSp>
      <p:sp>
        <p:nvSpPr>
          <p:cNvPr id="52" name="文本框 51">
            <a:extLst>
              <a:ext uri="{FF2B5EF4-FFF2-40B4-BE49-F238E27FC236}">
                <a16:creationId xmlns:a16="http://schemas.microsoft.com/office/drawing/2014/main" id="{682A3707-AC3D-448E-B5FB-6660E22949FE}"/>
              </a:ext>
            </a:extLst>
          </p:cNvPr>
          <p:cNvSpPr txBox="1"/>
          <p:nvPr/>
        </p:nvSpPr>
        <p:spPr>
          <a:xfrm>
            <a:off x="6866328" y="3073738"/>
            <a:ext cx="4709489"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
        <p:nvSpPr>
          <p:cNvPr id="26" name="矩形 25">
            <a:extLst>
              <a:ext uri="{FF2B5EF4-FFF2-40B4-BE49-F238E27FC236}">
                <a16:creationId xmlns:a16="http://schemas.microsoft.com/office/drawing/2014/main" id="{CD283B8B-6620-4272-BD5B-FC48BB6C79B0}"/>
              </a:ext>
            </a:extLst>
          </p:cNvPr>
          <p:cNvSpPr/>
          <p:nvPr/>
        </p:nvSpPr>
        <p:spPr>
          <a:xfrm>
            <a:off x="6246585" y="3871955"/>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27" name="图形 5">
            <a:extLst>
              <a:ext uri="{FF2B5EF4-FFF2-40B4-BE49-F238E27FC236}">
                <a16:creationId xmlns:a16="http://schemas.microsoft.com/office/drawing/2014/main" id="{EECF94B5-FBE6-4C8D-B772-F7D3E52FFB0E}"/>
              </a:ext>
            </a:extLst>
          </p:cNvPr>
          <p:cNvGrpSpPr/>
          <p:nvPr/>
        </p:nvGrpSpPr>
        <p:grpSpPr>
          <a:xfrm>
            <a:off x="6351361" y="3977274"/>
            <a:ext cx="273048" cy="271962"/>
            <a:chOff x="6262579" y="2081766"/>
            <a:chExt cx="416139" cy="414484"/>
          </a:xfrm>
          <a:noFill/>
        </p:grpSpPr>
        <p:sp>
          <p:nvSpPr>
            <p:cNvPr id="28" name="任意多边形: 形状 27">
              <a:extLst>
                <a:ext uri="{FF2B5EF4-FFF2-40B4-BE49-F238E27FC236}">
                  <a16:creationId xmlns:a16="http://schemas.microsoft.com/office/drawing/2014/main" id="{FE432D46-7E07-424E-B996-74DCEDEED87A}"/>
                </a:ext>
              </a:extLst>
            </p:cNvPr>
            <p:cNvSpPr/>
            <p:nvPr/>
          </p:nvSpPr>
          <p:spPr>
            <a:xfrm>
              <a:off x="6311908" y="2081766"/>
              <a:ext cx="317275" cy="317275"/>
            </a:xfrm>
            <a:custGeom>
              <a:avLst/>
              <a:gdLst>
                <a:gd name="connsiteX0" fmla="*/ 317275 w 317275"/>
                <a:gd name="connsiteY0" fmla="*/ 158638 h 317275"/>
                <a:gd name="connsiteX1" fmla="*/ 158638 w 317275"/>
                <a:gd name="connsiteY1" fmla="*/ 317275 h 317275"/>
                <a:gd name="connsiteX2" fmla="*/ 0 w 317275"/>
                <a:gd name="connsiteY2" fmla="*/ 158638 h 317275"/>
                <a:gd name="connsiteX3" fmla="*/ 158638 w 317275"/>
                <a:gd name="connsiteY3" fmla="*/ 0 h 317275"/>
                <a:gd name="connsiteX4" fmla="*/ 317275 w 317275"/>
                <a:gd name="connsiteY4" fmla="*/ 158638 h 317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75" h="317275">
                  <a:moveTo>
                    <a:pt x="317275" y="158638"/>
                  </a:moveTo>
                  <a:cubicBezTo>
                    <a:pt x="317275" y="246250"/>
                    <a:pt x="246250" y="317275"/>
                    <a:pt x="158638" y="317275"/>
                  </a:cubicBezTo>
                  <a:cubicBezTo>
                    <a:pt x="71025" y="317275"/>
                    <a:pt x="0" y="246250"/>
                    <a:pt x="0" y="158638"/>
                  </a:cubicBezTo>
                  <a:cubicBezTo>
                    <a:pt x="0" y="71025"/>
                    <a:pt x="71025" y="0"/>
                    <a:pt x="158638" y="0"/>
                  </a:cubicBezTo>
                  <a:cubicBezTo>
                    <a:pt x="246250" y="0"/>
                    <a:pt x="317275" y="71025"/>
                    <a:pt x="317275" y="158638"/>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29" name="任意多边形: 形状 28">
              <a:extLst>
                <a:ext uri="{FF2B5EF4-FFF2-40B4-BE49-F238E27FC236}">
                  <a16:creationId xmlns:a16="http://schemas.microsoft.com/office/drawing/2014/main" id="{BC58F9E4-5E6F-47E1-B79F-1F0936511C84}"/>
                </a:ext>
              </a:extLst>
            </p:cNvPr>
            <p:cNvSpPr/>
            <p:nvPr/>
          </p:nvSpPr>
          <p:spPr>
            <a:xfrm>
              <a:off x="6381646" y="2150291"/>
              <a:ext cx="177848" cy="169897"/>
            </a:xfrm>
            <a:custGeom>
              <a:avLst/>
              <a:gdLst>
                <a:gd name="connsiteX0" fmla="*/ 95415 w 177848"/>
                <a:gd name="connsiteY0" fmla="*/ 4003 h 169897"/>
                <a:gd name="connsiteX1" fmla="*/ 117270 w 177848"/>
                <a:gd name="connsiteY1" fmla="*/ 47988 h 169897"/>
                <a:gd name="connsiteX2" fmla="*/ 122854 w 177848"/>
                <a:gd name="connsiteY2" fmla="*/ 52056 h 169897"/>
                <a:gd name="connsiteX3" fmla="*/ 171424 w 177848"/>
                <a:gd name="connsiteY3" fmla="*/ 59433 h 169897"/>
                <a:gd name="connsiteX4" fmla="*/ 177786 w 177848"/>
                <a:gd name="connsiteY4" fmla="*/ 67701 h 169897"/>
                <a:gd name="connsiteX5" fmla="*/ 175492 w 177848"/>
                <a:gd name="connsiteY5" fmla="*/ 72153 h 169897"/>
                <a:gd name="connsiteX6" fmla="*/ 139573 w 177848"/>
                <a:gd name="connsiteY6" fmla="*/ 106176 h 169897"/>
                <a:gd name="connsiteX7" fmla="*/ 139573 w 177848"/>
                <a:gd name="connsiteY7" fmla="*/ 112760 h 169897"/>
                <a:gd name="connsiteX8" fmla="*/ 146467 w 177848"/>
                <a:gd name="connsiteY8" fmla="*/ 161020 h 169897"/>
                <a:gd name="connsiteX9" fmla="*/ 140745 w 177848"/>
                <a:gd name="connsiteY9" fmla="*/ 169744 h 169897"/>
                <a:gd name="connsiteX10" fmla="*/ 135505 w 177848"/>
                <a:gd name="connsiteY10" fmla="*/ 168880 h 169897"/>
                <a:gd name="connsiteX11" fmla="*/ 92278 w 177848"/>
                <a:gd name="connsiteY11" fmla="*/ 146025 h 169897"/>
                <a:gd name="connsiteX12" fmla="*/ 85177 w 177848"/>
                <a:gd name="connsiteY12" fmla="*/ 146025 h 169897"/>
                <a:gd name="connsiteX13" fmla="*/ 41949 w 177848"/>
                <a:gd name="connsiteY13" fmla="*/ 168880 h 169897"/>
                <a:gd name="connsiteX14" fmla="*/ 31884 w 177848"/>
                <a:gd name="connsiteY14" fmla="*/ 166136 h 169897"/>
                <a:gd name="connsiteX15" fmla="*/ 31056 w 177848"/>
                <a:gd name="connsiteY15" fmla="*/ 161020 h 169897"/>
                <a:gd name="connsiteX16" fmla="*/ 39192 w 177848"/>
                <a:gd name="connsiteY16" fmla="*/ 112760 h 169897"/>
                <a:gd name="connsiteX17" fmla="*/ 37916 w 177848"/>
                <a:gd name="connsiteY17" fmla="*/ 106176 h 169897"/>
                <a:gd name="connsiteX18" fmla="*/ 2135 w 177848"/>
                <a:gd name="connsiteY18" fmla="*/ 71808 h 169897"/>
                <a:gd name="connsiteX19" fmla="*/ 2187 w 177848"/>
                <a:gd name="connsiteY19" fmla="*/ 61376 h 169897"/>
                <a:gd name="connsiteX20" fmla="*/ 6237 w 177848"/>
                <a:gd name="connsiteY20" fmla="*/ 59329 h 169897"/>
                <a:gd name="connsiteX21" fmla="*/ 54738 w 177848"/>
                <a:gd name="connsiteY21" fmla="*/ 52297 h 169897"/>
                <a:gd name="connsiteX22" fmla="*/ 60323 w 177848"/>
                <a:gd name="connsiteY22" fmla="*/ 48230 h 169897"/>
                <a:gd name="connsiteX23" fmla="*/ 82178 w 177848"/>
                <a:gd name="connsiteY23" fmla="*/ 4244 h 169897"/>
                <a:gd name="connsiteX24" fmla="*/ 91990 w 177848"/>
                <a:gd name="connsiteY24" fmla="*/ 701 h 169897"/>
                <a:gd name="connsiteX25" fmla="*/ 95415 w 177848"/>
                <a:gd name="connsiteY25" fmla="*/ 4003 h 16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7848" h="169897">
                  <a:moveTo>
                    <a:pt x="95415" y="4003"/>
                  </a:moveTo>
                  <a:lnTo>
                    <a:pt x="117270" y="47988"/>
                  </a:lnTo>
                  <a:cubicBezTo>
                    <a:pt x="118263" y="50251"/>
                    <a:pt x="120396" y="51805"/>
                    <a:pt x="122854" y="52056"/>
                  </a:cubicBezTo>
                  <a:lnTo>
                    <a:pt x="171424" y="59433"/>
                  </a:lnTo>
                  <a:cubicBezTo>
                    <a:pt x="175464" y="59959"/>
                    <a:pt x="178313" y="63661"/>
                    <a:pt x="177786" y="67701"/>
                  </a:cubicBezTo>
                  <a:cubicBezTo>
                    <a:pt x="177564" y="69407"/>
                    <a:pt x="176752" y="70982"/>
                    <a:pt x="175492" y="72153"/>
                  </a:cubicBezTo>
                  <a:lnTo>
                    <a:pt x="139573" y="106176"/>
                  </a:lnTo>
                  <a:cubicBezTo>
                    <a:pt x="138494" y="108238"/>
                    <a:pt x="138494" y="110698"/>
                    <a:pt x="139573" y="112760"/>
                  </a:cubicBezTo>
                  <a:lnTo>
                    <a:pt x="146467" y="161020"/>
                  </a:lnTo>
                  <a:cubicBezTo>
                    <a:pt x="147296" y="165009"/>
                    <a:pt x="144734" y="168915"/>
                    <a:pt x="140745" y="169744"/>
                  </a:cubicBezTo>
                  <a:cubicBezTo>
                    <a:pt x="138951" y="170116"/>
                    <a:pt x="137084" y="169808"/>
                    <a:pt x="135505" y="168880"/>
                  </a:cubicBezTo>
                  <a:lnTo>
                    <a:pt x="92278" y="146025"/>
                  </a:lnTo>
                  <a:cubicBezTo>
                    <a:pt x="90020" y="145009"/>
                    <a:pt x="87435" y="145009"/>
                    <a:pt x="85177" y="146025"/>
                  </a:cubicBezTo>
                  <a:lnTo>
                    <a:pt x="41949" y="168880"/>
                  </a:lnTo>
                  <a:cubicBezTo>
                    <a:pt x="38412" y="170902"/>
                    <a:pt x="33906" y="169674"/>
                    <a:pt x="31884" y="166136"/>
                  </a:cubicBezTo>
                  <a:cubicBezTo>
                    <a:pt x="30999" y="164587"/>
                    <a:pt x="30705" y="162770"/>
                    <a:pt x="31056" y="161020"/>
                  </a:cubicBezTo>
                  <a:lnTo>
                    <a:pt x="39192" y="112760"/>
                  </a:lnTo>
                  <a:cubicBezTo>
                    <a:pt x="39895" y="110490"/>
                    <a:pt x="39416" y="108019"/>
                    <a:pt x="37916" y="106176"/>
                  </a:cubicBezTo>
                  <a:lnTo>
                    <a:pt x="2135" y="71808"/>
                  </a:lnTo>
                  <a:cubicBezTo>
                    <a:pt x="-732" y="68913"/>
                    <a:pt x="-709" y="64242"/>
                    <a:pt x="2187" y="61376"/>
                  </a:cubicBezTo>
                  <a:cubicBezTo>
                    <a:pt x="3288" y="60285"/>
                    <a:pt x="4705" y="59569"/>
                    <a:pt x="6237" y="59329"/>
                  </a:cubicBezTo>
                  <a:lnTo>
                    <a:pt x="54738" y="52297"/>
                  </a:lnTo>
                  <a:cubicBezTo>
                    <a:pt x="57197" y="52046"/>
                    <a:pt x="59330" y="50492"/>
                    <a:pt x="60323" y="48230"/>
                  </a:cubicBezTo>
                  <a:lnTo>
                    <a:pt x="82178" y="4244"/>
                  </a:lnTo>
                  <a:cubicBezTo>
                    <a:pt x="83909" y="556"/>
                    <a:pt x="88302" y="-1030"/>
                    <a:pt x="91990" y="701"/>
                  </a:cubicBezTo>
                  <a:cubicBezTo>
                    <a:pt x="93465" y="1393"/>
                    <a:pt x="94669" y="2554"/>
                    <a:pt x="95415" y="4003"/>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30" name="任意多边形: 形状 29">
              <a:extLst>
                <a:ext uri="{FF2B5EF4-FFF2-40B4-BE49-F238E27FC236}">
                  <a16:creationId xmlns:a16="http://schemas.microsoft.com/office/drawing/2014/main" id="{46850735-E384-4B6F-B0EA-C978DECA7891}"/>
                </a:ext>
              </a:extLst>
            </p:cNvPr>
            <p:cNvSpPr/>
            <p:nvPr/>
          </p:nvSpPr>
          <p:spPr>
            <a:xfrm>
              <a:off x="6262579" y="2318240"/>
              <a:ext cx="157844" cy="178010"/>
            </a:xfrm>
            <a:custGeom>
              <a:avLst/>
              <a:gdLst>
                <a:gd name="connsiteX0" fmla="*/ 70563 w 157844"/>
                <a:gd name="connsiteY0" fmla="*/ 0 h 178010"/>
                <a:gd name="connsiteX1" fmla="*/ 0 w 157844"/>
                <a:gd name="connsiteY1" fmla="*/ 122201 h 178010"/>
                <a:gd name="connsiteX2" fmla="*/ 76216 w 157844"/>
                <a:gd name="connsiteY2" fmla="*/ 101794 h 178010"/>
                <a:gd name="connsiteX3" fmla="*/ 96658 w 157844"/>
                <a:gd name="connsiteY3" fmla="*/ 178010 h 178010"/>
                <a:gd name="connsiteX4" fmla="*/ 157845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70563" y="0"/>
                  </a:moveTo>
                  <a:lnTo>
                    <a:pt x="0" y="122201"/>
                  </a:lnTo>
                  <a:lnTo>
                    <a:pt x="76216" y="101794"/>
                  </a:lnTo>
                  <a:lnTo>
                    <a:pt x="96658" y="178010"/>
                  </a:lnTo>
                  <a:lnTo>
                    <a:pt x="157845" y="72011"/>
                  </a:lnTo>
                </a:path>
              </a:pathLst>
            </a:custGeom>
            <a:noFill/>
            <a:ln w="12700" cap="rnd">
              <a:solidFill>
                <a:srgbClr val="FFFFFF"/>
              </a:solidFill>
              <a:prstDash val="solid"/>
              <a:round/>
            </a:ln>
          </p:spPr>
          <p:txBody>
            <a:bodyPr rtlCol="0" anchor="ctr"/>
            <a:lstStyle/>
            <a:p>
              <a:endParaRPr lang="zh-CN" altLang="en-US">
                <a:latin typeface="+mn-ea"/>
              </a:endParaRPr>
            </a:p>
          </p:txBody>
        </p:sp>
        <p:sp>
          <p:nvSpPr>
            <p:cNvPr id="31" name="任意多边形: 形状 30">
              <a:extLst>
                <a:ext uri="{FF2B5EF4-FFF2-40B4-BE49-F238E27FC236}">
                  <a16:creationId xmlns:a16="http://schemas.microsoft.com/office/drawing/2014/main" id="{E4CB4E3D-AC4E-4FCE-9659-D177D6B5271A}"/>
                </a:ext>
              </a:extLst>
            </p:cNvPr>
            <p:cNvSpPr/>
            <p:nvPr/>
          </p:nvSpPr>
          <p:spPr>
            <a:xfrm>
              <a:off x="6520874" y="2318240"/>
              <a:ext cx="157844" cy="178010"/>
            </a:xfrm>
            <a:custGeom>
              <a:avLst/>
              <a:gdLst>
                <a:gd name="connsiteX0" fmla="*/ 87282 w 157844"/>
                <a:gd name="connsiteY0" fmla="*/ 0 h 178010"/>
                <a:gd name="connsiteX1" fmla="*/ 157845 w 157844"/>
                <a:gd name="connsiteY1" fmla="*/ 122201 h 178010"/>
                <a:gd name="connsiteX2" fmla="*/ 81594 w 157844"/>
                <a:gd name="connsiteY2" fmla="*/ 101794 h 178010"/>
                <a:gd name="connsiteX3" fmla="*/ 61187 w 157844"/>
                <a:gd name="connsiteY3" fmla="*/ 178010 h 178010"/>
                <a:gd name="connsiteX4" fmla="*/ 0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87282" y="0"/>
                  </a:moveTo>
                  <a:lnTo>
                    <a:pt x="157845" y="122201"/>
                  </a:lnTo>
                  <a:lnTo>
                    <a:pt x="81594" y="101794"/>
                  </a:lnTo>
                  <a:lnTo>
                    <a:pt x="61187" y="178010"/>
                  </a:lnTo>
                  <a:lnTo>
                    <a:pt x="0" y="72011"/>
                  </a:lnTo>
                </a:path>
              </a:pathLst>
            </a:custGeom>
            <a:noFill/>
            <a:ln w="12700" cap="rnd">
              <a:solidFill>
                <a:srgbClr val="FFFFFF"/>
              </a:solidFill>
              <a:prstDash val="solid"/>
              <a:round/>
            </a:ln>
          </p:spPr>
          <p:txBody>
            <a:bodyPr rtlCol="0" anchor="ctr"/>
            <a:lstStyle/>
            <a:p>
              <a:endParaRPr lang="zh-CN" altLang="en-US">
                <a:latin typeface="+mn-ea"/>
              </a:endParaRPr>
            </a:p>
          </p:txBody>
        </p:sp>
      </p:grpSp>
      <p:sp>
        <p:nvSpPr>
          <p:cNvPr id="53" name="文本框 52">
            <a:extLst>
              <a:ext uri="{FF2B5EF4-FFF2-40B4-BE49-F238E27FC236}">
                <a16:creationId xmlns:a16="http://schemas.microsoft.com/office/drawing/2014/main" id="{08BC1D31-5EE2-4953-BC5E-69EA9BC1093C}"/>
              </a:ext>
            </a:extLst>
          </p:cNvPr>
          <p:cNvSpPr txBox="1"/>
          <p:nvPr/>
        </p:nvSpPr>
        <p:spPr>
          <a:xfrm>
            <a:off x="6866328" y="3961130"/>
            <a:ext cx="4709489"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
        <p:nvSpPr>
          <p:cNvPr id="35" name="矩形 34">
            <a:extLst>
              <a:ext uri="{FF2B5EF4-FFF2-40B4-BE49-F238E27FC236}">
                <a16:creationId xmlns:a16="http://schemas.microsoft.com/office/drawing/2014/main" id="{CB7F7A42-342F-46C8-A896-E9EEE0ACB865}"/>
              </a:ext>
            </a:extLst>
          </p:cNvPr>
          <p:cNvSpPr/>
          <p:nvPr/>
        </p:nvSpPr>
        <p:spPr>
          <a:xfrm>
            <a:off x="6246585" y="4759347"/>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36" name="图形 5">
            <a:extLst>
              <a:ext uri="{FF2B5EF4-FFF2-40B4-BE49-F238E27FC236}">
                <a16:creationId xmlns:a16="http://schemas.microsoft.com/office/drawing/2014/main" id="{7B7FEB5B-7B93-42AE-BD93-194F09BC6D82}"/>
              </a:ext>
            </a:extLst>
          </p:cNvPr>
          <p:cNvGrpSpPr/>
          <p:nvPr/>
        </p:nvGrpSpPr>
        <p:grpSpPr>
          <a:xfrm>
            <a:off x="6351361" y="4864666"/>
            <a:ext cx="273048" cy="271962"/>
            <a:chOff x="6262579" y="2081766"/>
            <a:chExt cx="416139" cy="414484"/>
          </a:xfrm>
          <a:noFill/>
        </p:grpSpPr>
        <p:sp>
          <p:nvSpPr>
            <p:cNvPr id="37" name="任意多边形: 形状 36">
              <a:extLst>
                <a:ext uri="{FF2B5EF4-FFF2-40B4-BE49-F238E27FC236}">
                  <a16:creationId xmlns:a16="http://schemas.microsoft.com/office/drawing/2014/main" id="{7E310AE6-67E5-42C7-9264-5A550387ECB3}"/>
                </a:ext>
              </a:extLst>
            </p:cNvPr>
            <p:cNvSpPr/>
            <p:nvPr/>
          </p:nvSpPr>
          <p:spPr>
            <a:xfrm>
              <a:off x="6311908" y="2081766"/>
              <a:ext cx="317275" cy="317275"/>
            </a:xfrm>
            <a:custGeom>
              <a:avLst/>
              <a:gdLst>
                <a:gd name="connsiteX0" fmla="*/ 317275 w 317275"/>
                <a:gd name="connsiteY0" fmla="*/ 158638 h 317275"/>
                <a:gd name="connsiteX1" fmla="*/ 158638 w 317275"/>
                <a:gd name="connsiteY1" fmla="*/ 317275 h 317275"/>
                <a:gd name="connsiteX2" fmla="*/ 0 w 317275"/>
                <a:gd name="connsiteY2" fmla="*/ 158638 h 317275"/>
                <a:gd name="connsiteX3" fmla="*/ 158638 w 317275"/>
                <a:gd name="connsiteY3" fmla="*/ 0 h 317275"/>
                <a:gd name="connsiteX4" fmla="*/ 317275 w 317275"/>
                <a:gd name="connsiteY4" fmla="*/ 158638 h 317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75" h="317275">
                  <a:moveTo>
                    <a:pt x="317275" y="158638"/>
                  </a:moveTo>
                  <a:cubicBezTo>
                    <a:pt x="317275" y="246250"/>
                    <a:pt x="246250" y="317275"/>
                    <a:pt x="158638" y="317275"/>
                  </a:cubicBezTo>
                  <a:cubicBezTo>
                    <a:pt x="71025" y="317275"/>
                    <a:pt x="0" y="246250"/>
                    <a:pt x="0" y="158638"/>
                  </a:cubicBezTo>
                  <a:cubicBezTo>
                    <a:pt x="0" y="71025"/>
                    <a:pt x="71025" y="0"/>
                    <a:pt x="158638" y="0"/>
                  </a:cubicBezTo>
                  <a:cubicBezTo>
                    <a:pt x="246250" y="0"/>
                    <a:pt x="317275" y="71025"/>
                    <a:pt x="317275" y="158638"/>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38" name="任意多边形: 形状 37">
              <a:extLst>
                <a:ext uri="{FF2B5EF4-FFF2-40B4-BE49-F238E27FC236}">
                  <a16:creationId xmlns:a16="http://schemas.microsoft.com/office/drawing/2014/main" id="{9706981D-D54B-405F-826A-E6EB765CD496}"/>
                </a:ext>
              </a:extLst>
            </p:cNvPr>
            <p:cNvSpPr/>
            <p:nvPr/>
          </p:nvSpPr>
          <p:spPr>
            <a:xfrm>
              <a:off x="6381646" y="2150291"/>
              <a:ext cx="177848" cy="169897"/>
            </a:xfrm>
            <a:custGeom>
              <a:avLst/>
              <a:gdLst>
                <a:gd name="connsiteX0" fmla="*/ 95415 w 177848"/>
                <a:gd name="connsiteY0" fmla="*/ 4003 h 169897"/>
                <a:gd name="connsiteX1" fmla="*/ 117270 w 177848"/>
                <a:gd name="connsiteY1" fmla="*/ 47988 h 169897"/>
                <a:gd name="connsiteX2" fmla="*/ 122854 w 177848"/>
                <a:gd name="connsiteY2" fmla="*/ 52056 h 169897"/>
                <a:gd name="connsiteX3" fmla="*/ 171424 w 177848"/>
                <a:gd name="connsiteY3" fmla="*/ 59433 h 169897"/>
                <a:gd name="connsiteX4" fmla="*/ 177786 w 177848"/>
                <a:gd name="connsiteY4" fmla="*/ 67701 h 169897"/>
                <a:gd name="connsiteX5" fmla="*/ 175492 w 177848"/>
                <a:gd name="connsiteY5" fmla="*/ 72153 h 169897"/>
                <a:gd name="connsiteX6" fmla="*/ 139573 w 177848"/>
                <a:gd name="connsiteY6" fmla="*/ 106176 h 169897"/>
                <a:gd name="connsiteX7" fmla="*/ 139573 w 177848"/>
                <a:gd name="connsiteY7" fmla="*/ 112760 h 169897"/>
                <a:gd name="connsiteX8" fmla="*/ 146467 w 177848"/>
                <a:gd name="connsiteY8" fmla="*/ 161020 h 169897"/>
                <a:gd name="connsiteX9" fmla="*/ 140745 w 177848"/>
                <a:gd name="connsiteY9" fmla="*/ 169744 h 169897"/>
                <a:gd name="connsiteX10" fmla="*/ 135505 w 177848"/>
                <a:gd name="connsiteY10" fmla="*/ 168880 h 169897"/>
                <a:gd name="connsiteX11" fmla="*/ 92278 w 177848"/>
                <a:gd name="connsiteY11" fmla="*/ 146025 h 169897"/>
                <a:gd name="connsiteX12" fmla="*/ 85177 w 177848"/>
                <a:gd name="connsiteY12" fmla="*/ 146025 h 169897"/>
                <a:gd name="connsiteX13" fmla="*/ 41949 w 177848"/>
                <a:gd name="connsiteY13" fmla="*/ 168880 h 169897"/>
                <a:gd name="connsiteX14" fmla="*/ 31884 w 177848"/>
                <a:gd name="connsiteY14" fmla="*/ 166136 h 169897"/>
                <a:gd name="connsiteX15" fmla="*/ 31056 w 177848"/>
                <a:gd name="connsiteY15" fmla="*/ 161020 h 169897"/>
                <a:gd name="connsiteX16" fmla="*/ 39192 w 177848"/>
                <a:gd name="connsiteY16" fmla="*/ 112760 h 169897"/>
                <a:gd name="connsiteX17" fmla="*/ 37916 w 177848"/>
                <a:gd name="connsiteY17" fmla="*/ 106176 h 169897"/>
                <a:gd name="connsiteX18" fmla="*/ 2135 w 177848"/>
                <a:gd name="connsiteY18" fmla="*/ 71808 h 169897"/>
                <a:gd name="connsiteX19" fmla="*/ 2187 w 177848"/>
                <a:gd name="connsiteY19" fmla="*/ 61376 h 169897"/>
                <a:gd name="connsiteX20" fmla="*/ 6237 w 177848"/>
                <a:gd name="connsiteY20" fmla="*/ 59329 h 169897"/>
                <a:gd name="connsiteX21" fmla="*/ 54738 w 177848"/>
                <a:gd name="connsiteY21" fmla="*/ 52297 h 169897"/>
                <a:gd name="connsiteX22" fmla="*/ 60323 w 177848"/>
                <a:gd name="connsiteY22" fmla="*/ 48230 h 169897"/>
                <a:gd name="connsiteX23" fmla="*/ 82178 w 177848"/>
                <a:gd name="connsiteY23" fmla="*/ 4244 h 169897"/>
                <a:gd name="connsiteX24" fmla="*/ 91990 w 177848"/>
                <a:gd name="connsiteY24" fmla="*/ 701 h 169897"/>
                <a:gd name="connsiteX25" fmla="*/ 95415 w 177848"/>
                <a:gd name="connsiteY25" fmla="*/ 4003 h 16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7848" h="169897">
                  <a:moveTo>
                    <a:pt x="95415" y="4003"/>
                  </a:moveTo>
                  <a:lnTo>
                    <a:pt x="117270" y="47988"/>
                  </a:lnTo>
                  <a:cubicBezTo>
                    <a:pt x="118263" y="50251"/>
                    <a:pt x="120396" y="51805"/>
                    <a:pt x="122854" y="52056"/>
                  </a:cubicBezTo>
                  <a:lnTo>
                    <a:pt x="171424" y="59433"/>
                  </a:lnTo>
                  <a:cubicBezTo>
                    <a:pt x="175464" y="59959"/>
                    <a:pt x="178313" y="63661"/>
                    <a:pt x="177786" y="67701"/>
                  </a:cubicBezTo>
                  <a:cubicBezTo>
                    <a:pt x="177564" y="69407"/>
                    <a:pt x="176752" y="70982"/>
                    <a:pt x="175492" y="72153"/>
                  </a:cubicBezTo>
                  <a:lnTo>
                    <a:pt x="139573" y="106176"/>
                  </a:lnTo>
                  <a:cubicBezTo>
                    <a:pt x="138494" y="108238"/>
                    <a:pt x="138494" y="110698"/>
                    <a:pt x="139573" y="112760"/>
                  </a:cubicBezTo>
                  <a:lnTo>
                    <a:pt x="146467" y="161020"/>
                  </a:lnTo>
                  <a:cubicBezTo>
                    <a:pt x="147296" y="165009"/>
                    <a:pt x="144734" y="168915"/>
                    <a:pt x="140745" y="169744"/>
                  </a:cubicBezTo>
                  <a:cubicBezTo>
                    <a:pt x="138951" y="170116"/>
                    <a:pt x="137084" y="169808"/>
                    <a:pt x="135505" y="168880"/>
                  </a:cubicBezTo>
                  <a:lnTo>
                    <a:pt x="92278" y="146025"/>
                  </a:lnTo>
                  <a:cubicBezTo>
                    <a:pt x="90020" y="145009"/>
                    <a:pt x="87435" y="145009"/>
                    <a:pt x="85177" y="146025"/>
                  </a:cubicBezTo>
                  <a:lnTo>
                    <a:pt x="41949" y="168880"/>
                  </a:lnTo>
                  <a:cubicBezTo>
                    <a:pt x="38412" y="170902"/>
                    <a:pt x="33906" y="169674"/>
                    <a:pt x="31884" y="166136"/>
                  </a:cubicBezTo>
                  <a:cubicBezTo>
                    <a:pt x="30999" y="164587"/>
                    <a:pt x="30705" y="162770"/>
                    <a:pt x="31056" y="161020"/>
                  </a:cubicBezTo>
                  <a:lnTo>
                    <a:pt x="39192" y="112760"/>
                  </a:lnTo>
                  <a:cubicBezTo>
                    <a:pt x="39895" y="110490"/>
                    <a:pt x="39416" y="108019"/>
                    <a:pt x="37916" y="106176"/>
                  </a:cubicBezTo>
                  <a:lnTo>
                    <a:pt x="2135" y="71808"/>
                  </a:lnTo>
                  <a:cubicBezTo>
                    <a:pt x="-732" y="68913"/>
                    <a:pt x="-709" y="64242"/>
                    <a:pt x="2187" y="61376"/>
                  </a:cubicBezTo>
                  <a:cubicBezTo>
                    <a:pt x="3288" y="60285"/>
                    <a:pt x="4705" y="59569"/>
                    <a:pt x="6237" y="59329"/>
                  </a:cubicBezTo>
                  <a:lnTo>
                    <a:pt x="54738" y="52297"/>
                  </a:lnTo>
                  <a:cubicBezTo>
                    <a:pt x="57197" y="52046"/>
                    <a:pt x="59330" y="50492"/>
                    <a:pt x="60323" y="48230"/>
                  </a:cubicBezTo>
                  <a:lnTo>
                    <a:pt x="82178" y="4244"/>
                  </a:lnTo>
                  <a:cubicBezTo>
                    <a:pt x="83909" y="556"/>
                    <a:pt x="88302" y="-1030"/>
                    <a:pt x="91990" y="701"/>
                  </a:cubicBezTo>
                  <a:cubicBezTo>
                    <a:pt x="93465" y="1393"/>
                    <a:pt x="94669" y="2554"/>
                    <a:pt x="95415" y="4003"/>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39" name="任意多边形: 形状 38">
              <a:extLst>
                <a:ext uri="{FF2B5EF4-FFF2-40B4-BE49-F238E27FC236}">
                  <a16:creationId xmlns:a16="http://schemas.microsoft.com/office/drawing/2014/main" id="{C415D270-4876-433D-BEBC-483A70924F3E}"/>
                </a:ext>
              </a:extLst>
            </p:cNvPr>
            <p:cNvSpPr/>
            <p:nvPr/>
          </p:nvSpPr>
          <p:spPr>
            <a:xfrm>
              <a:off x="6262579" y="2318240"/>
              <a:ext cx="157844" cy="178010"/>
            </a:xfrm>
            <a:custGeom>
              <a:avLst/>
              <a:gdLst>
                <a:gd name="connsiteX0" fmla="*/ 70563 w 157844"/>
                <a:gd name="connsiteY0" fmla="*/ 0 h 178010"/>
                <a:gd name="connsiteX1" fmla="*/ 0 w 157844"/>
                <a:gd name="connsiteY1" fmla="*/ 122201 h 178010"/>
                <a:gd name="connsiteX2" fmla="*/ 76216 w 157844"/>
                <a:gd name="connsiteY2" fmla="*/ 101794 h 178010"/>
                <a:gd name="connsiteX3" fmla="*/ 96658 w 157844"/>
                <a:gd name="connsiteY3" fmla="*/ 178010 h 178010"/>
                <a:gd name="connsiteX4" fmla="*/ 157845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70563" y="0"/>
                  </a:moveTo>
                  <a:lnTo>
                    <a:pt x="0" y="122201"/>
                  </a:lnTo>
                  <a:lnTo>
                    <a:pt x="76216" y="101794"/>
                  </a:lnTo>
                  <a:lnTo>
                    <a:pt x="96658" y="178010"/>
                  </a:lnTo>
                  <a:lnTo>
                    <a:pt x="157845" y="72011"/>
                  </a:lnTo>
                </a:path>
              </a:pathLst>
            </a:custGeom>
            <a:noFill/>
            <a:ln w="12700" cap="rnd">
              <a:solidFill>
                <a:srgbClr val="FFFFFF"/>
              </a:solidFill>
              <a:prstDash val="solid"/>
              <a:round/>
            </a:ln>
          </p:spPr>
          <p:txBody>
            <a:bodyPr rtlCol="0" anchor="ctr"/>
            <a:lstStyle/>
            <a:p>
              <a:endParaRPr lang="zh-CN" altLang="en-US">
                <a:latin typeface="+mn-ea"/>
              </a:endParaRPr>
            </a:p>
          </p:txBody>
        </p:sp>
        <p:sp>
          <p:nvSpPr>
            <p:cNvPr id="40" name="任意多边形: 形状 39">
              <a:extLst>
                <a:ext uri="{FF2B5EF4-FFF2-40B4-BE49-F238E27FC236}">
                  <a16:creationId xmlns:a16="http://schemas.microsoft.com/office/drawing/2014/main" id="{D36E2141-03D2-449F-BBA3-6982BD3A7BB8}"/>
                </a:ext>
              </a:extLst>
            </p:cNvPr>
            <p:cNvSpPr/>
            <p:nvPr/>
          </p:nvSpPr>
          <p:spPr>
            <a:xfrm>
              <a:off x="6520874" y="2318240"/>
              <a:ext cx="157844" cy="178010"/>
            </a:xfrm>
            <a:custGeom>
              <a:avLst/>
              <a:gdLst>
                <a:gd name="connsiteX0" fmla="*/ 87282 w 157844"/>
                <a:gd name="connsiteY0" fmla="*/ 0 h 178010"/>
                <a:gd name="connsiteX1" fmla="*/ 157845 w 157844"/>
                <a:gd name="connsiteY1" fmla="*/ 122201 h 178010"/>
                <a:gd name="connsiteX2" fmla="*/ 81594 w 157844"/>
                <a:gd name="connsiteY2" fmla="*/ 101794 h 178010"/>
                <a:gd name="connsiteX3" fmla="*/ 61187 w 157844"/>
                <a:gd name="connsiteY3" fmla="*/ 178010 h 178010"/>
                <a:gd name="connsiteX4" fmla="*/ 0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87282" y="0"/>
                  </a:moveTo>
                  <a:lnTo>
                    <a:pt x="157845" y="122201"/>
                  </a:lnTo>
                  <a:lnTo>
                    <a:pt x="81594" y="101794"/>
                  </a:lnTo>
                  <a:lnTo>
                    <a:pt x="61187" y="178010"/>
                  </a:lnTo>
                  <a:lnTo>
                    <a:pt x="0" y="72011"/>
                  </a:lnTo>
                </a:path>
              </a:pathLst>
            </a:custGeom>
            <a:noFill/>
            <a:ln w="12700" cap="rnd">
              <a:solidFill>
                <a:srgbClr val="FFFFFF"/>
              </a:solidFill>
              <a:prstDash val="solid"/>
              <a:round/>
            </a:ln>
          </p:spPr>
          <p:txBody>
            <a:bodyPr rtlCol="0" anchor="ctr"/>
            <a:lstStyle/>
            <a:p>
              <a:endParaRPr lang="zh-CN" altLang="en-US">
                <a:latin typeface="+mn-ea"/>
              </a:endParaRPr>
            </a:p>
          </p:txBody>
        </p:sp>
      </p:grpSp>
      <p:sp>
        <p:nvSpPr>
          <p:cNvPr id="54" name="文本框 53">
            <a:extLst>
              <a:ext uri="{FF2B5EF4-FFF2-40B4-BE49-F238E27FC236}">
                <a16:creationId xmlns:a16="http://schemas.microsoft.com/office/drawing/2014/main" id="{980A03F8-AFBB-4CB2-ABE9-7DB43BEEBB37}"/>
              </a:ext>
            </a:extLst>
          </p:cNvPr>
          <p:cNvSpPr txBox="1"/>
          <p:nvPr/>
        </p:nvSpPr>
        <p:spPr>
          <a:xfrm>
            <a:off x="6866328" y="4813241"/>
            <a:ext cx="4709489"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
        <p:nvSpPr>
          <p:cNvPr id="56" name="矩形 55">
            <a:extLst>
              <a:ext uri="{FF2B5EF4-FFF2-40B4-BE49-F238E27FC236}">
                <a16:creationId xmlns:a16="http://schemas.microsoft.com/office/drawing/2014/main" id="{57650870-F243-4D5D-901F-CEC7DB35DF19}"/>
              </a:ext>
            </a:extLst>
          </p:cNvPr>
          <p:cNvSpPr/>
          <p:nvPr/>
        </p:nvSpPr>
        <p:spPr>
          <a:xfrm>
            <a:off x="6246585" y="5646738"/>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57" name="图形 5">
            <a:extLst>
              <a:ext uri="{FF2B5EF4-FFF2-40B4-BE49-F238E27FC236}">
                <a16:creationId xmlns:a16="http://schemas.microsoft.com/office/drawing/2014/main" id="{6980E817-E296-4FA4-8A97-30898F6CEB4D}"/>
              </a:ext>
            </a:extLst>
          </p:cNvPr>
          <p:cNvGrpSpPr/>
          <p:nvPr/>
        </p:nvGrpSpPr>
        <p:grpSpPr>
          <a:xfrm>
            <a:off x="6351361" y="5752057"/>
            <a:ext cx="273048" cy="271962"/>
            <a:chOff x="6262579" y="2081766"/>
            <a:chExt cx="416139" cy="414484"/>
          </a:xfrm>
          <a:noFill/>
        </p:grpSpPr>
        <p:sp>
          <p:nvSpPr>
            <p:cNvPr id="58" name="任意多边形: 形状 57">
              <a:extLst>
                <a:ext uri="{FF2B5EF4-FFF2-40B4-BE49-F238E27FC236}">
                  <a16:creationId xmlns:a16="http://schemas.microsoft.com/office/drawing/2014/main" id="{493DE665-2916-4C57-84B2-F3152B48DF55}"/>
                </a:ext>
              </a:extLst>
            </p:cNvPr>
            <p:cNvSpPr/>
            <p:nvPr/>
          </p:nvSpPr>
          <p:spPr>
            <a:xfrm>
              <a:off x="6311908" y="2081766"/>
              <a:ext cx="317275" cy="317275"/>
            </a:xfrm>
            <a:custGeom>
              <a:avLst/>
              <a:gdLst>
                <a:gd name="connsiteX0" fmla="*/ 317275 w 317275"/>
                <a:gd name="connsiteY0" fmla="*/ 158638 h 317275"/>
                <a:gd name="connsiteX1" fmla="*/ 158638 w 317275"/>
                <a:gd name="connsiteY1" fmla="*/ 317275 h 317275"/>
                <a:gd name="connsiteX2" fmla="*/ 0 w 317275"/>
                <a:gd name="connsiteY2" fmla="*/ 158638 h 317275"/>
                <a:gd name="connsiteX3" fmla="*/ 158638 w 317275"/>
                <a:gd name="connsiteY3" fmla="*/ 0 h 317275"/>
                <a:gd name="connsiteX4" fmla="*/ 317275 w 317275"/>
                <a:gd name="connsiteY4" fmla="*/ 158638 h 317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75" h="317275">
                  <a:moveTo>
                    <a:pt x="317275" y="158638"/>
                  </a:moveTo>
                  <a:cubicBezTo>
                    <a:pt x="317275" y="246250"/>
                    <a:pt x="246250" y="317275"/>
                    <a:pt x="158638" y="317275"/>
                  </a:cubicBezTo>
                  <a:cubicBezTo>
                    <a:pt x="71025" y="317275"/>
                    <a:pt x="0" y="246250"/>
                    <a:pt x="0" y="158638"/>
                  </a:cubicBezTo>
                  <a:cubicBezTo>
                    <a:pt x="0" y="71025"/>
                    <a:pt x="71025" y="0"/>
                    <a:pt x="158638" y="0"/>
                  </a:cubicBezTo>
                  <a:cubicBezTo>
                    <a:pt x="246250" y="0"/>
                    <a:pt x="317275" y="71025"/>
                    <a:pt x="317275" y="158638"/>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59" name="任意多边形: 形状 58">
              <a:extLst>
                <a:ext uri="{FF2B5EF4-FFF2-40B4-BE49-F238E27FC236}">
                  <a16:creationId xmlns:a16="http://schemas.microsoft.com/office/drawing/2014/main" id="{9B8EFFCB-C057-4DC2-A185-2C1B3AAF9510}"/>
                </a:ext>
              </a:extLst>
            </p:cNvPr>
            <p:cNvSpPr/>
            <p:nvPr/>
          </p:nvSpPr>
          <p:spPr>
            <a:xfrm>
              <a:off x="6381646" y="2150291"/>
              <a:ext cx="177848" cy="169897"/>
            </a:xfrm>
            <a:custGeom>
              <a:avLst/>
              <a:gdLst>
                <a:gd name="connsiteX0" fmla="*/ 95415 w 177848"/>
                <a:gd name="connsiteY0" fmla="*/ 4003 h 169897"/>
                <a:gd name="connsiteX1" fmla="*/ 117270 w 177848"/>
                <a:gd name="connsiteY1" fmla="*/ 47988 h 169897"/>
                <a:gd name="connsiteX2" fmla="*/ 122854 w 177848"/>
                <a:gd name="connsiteY2" fmla="*/ 52056 h 169897"/>
                <a:gd name="connsiteX3" fmla="*/ 171424 w 177848"/>
                <a:gd name="connsiteY3" fmla="*/ 59433 h 169897"/>
                <a:gd name="connsiteX4" fmla="*/ 177786 w 177848"/>
                <a:gd name="connsiteY4" fmla="*/ 67701 h 169897"/>
                <a:gd name="connsiteX5" fmla="*/ 175492 w 177848"/>
                <a:gd name="connsiteY5" fmla="*/ 72153 h 169897"/>
                <a:gd name="connsiteX6" fmla="*/ 139573 w 177848"/>
                <a:gd name="connsiteY6" fmla="*/ 106176 h 169897"/>
                <a:gd name="connsiteX7" fmla="*/ 139573 w 177848"/>
                <a:gd name="connsiteY7" fmla="*/ 112760 h 169897"/>
                <a:gd name="connsiteX8" fmla="*/ 146467 w 177848"/>
                <a:gd name="connsiteY8" fmla="*/ 161020 h 169897"/>
                <a:gd name="connsiteX9" fmla="*/ 140745 w 177848"/>
                <a:gd name="connsiteY9" fmla="*/ 169744 h 169897"/>
                <a:gd name="connsiteX10" fmla="*/ 135505 w 177848"/>
                <a:gd name="connsiteY10" fmla="*/ 168880 h 169897"/>
                <a:gd name="connsiteX11" fmla="*/ 92278 w 177848"/>
                <a:gd name="connsiteY11" fmla="*/ 146025 h 169897"/>
                <a:gd name="connsiteX12" fmla="*/ 85177 w 177848"/>
                <a:gd name="connsiteY12" fmla="*/ 146025 h 169897"/>
                <a:gd name="connsiteX13" fmla="*/ 41949 w 177848"/>
                <a:gd name="connsiteY13" fmla="*/ 168880 h 169897"/>
                <a:gd name="connsiteX14" fmla="*/ 31884 w 177848"/>
                <a:gd name="connsiteY14" fmla="*/ 166136 h 169897"/>
                <a:gd name="connsiteX15" fmla="*/ 31056 w 177848"/>
                <a:gd name="connsiteY15" fmla="*/ 161020 h 169897"/>
                <a:gd name="connsiteX16" fmla="*/ 39192 w 177848"/>
                <a:gd name="connsiteY16" fmla="*/ 112760 h 169897"/>
                <a:gd name="connsiteX17" fmla="*/ 37916 w 177848"/>
                <a:gd name="connsiteY17" fmla="*/ 106176 h 169897"/>
                <a:gd name="connsiteX18" fmla="*/ 2135 w 177848"/>
                <a:gd name="connsiteY18" fmla="*/ 71808 h 169897"/>
                <a:gd name="connsiteX19" fmla="*/ 2187 w 177848"/>
                <a:gd name="connsiteY19" fmla="*/ 61376 h 169897"/>
                <a:gd name="connsiteX20" fmla="*/ 6237 w 177848"/>
                <a:gd name="connsiteY20" fmla="*/ 59329 h 169897"/>
                <a:gd name="connsiteX21" fmla="*/ 54738 w 177848"/>
                <a:gd name="connsiteY21" fmla="*/ 52297 h 169897"/>
                <a:gd name="connsiteX22" fmla="*/ 60323 w 177848"/>
                <a:gd name="connsiteY22" fmla="*/ 48230 h 169897"/>
                <a:gd name="connsiteX23" fmla="*/ 82178 w 177848"/>
                <a:gd name="connsiteY23" fmla="*/ 4244 h 169897"/>
                <a:gd name="connsiteX24" fmla="*/ 91990 w 177848"/>
                <a:gd name="connsiteY24" fmla="*/ 701 h 169897"/>
                <a:gd name="connsiteX25" fmla="*/ 95415 w 177848"/>
                <a:gd name="connsiteY25" fmla="*/ 4003 h 16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7848" h="169897">
                  <a:moveTo>
                    <a:pt x="95415" y="4003"/>
                  </a:moveTo>
                  <a:lnTo>
                    <a:pt x="117270" y="47988"/>
                  </a:lnTo>
                  <a:cubicBezTo>
                    <a:pt x="118263" y="50251"/>
                    <a:pt x="120396" y="51805"/>
                    <a:pt x="122854" y="52056"/>
                  </a:cubicBezTo>
                  <a:lnTo>
                    <a:pt x="171424" y="59433"/>
                  </a:lnTo>
                  <a:cubicBezTo>
                    <a:pt x="175464" y="59959"/>
                    <a:pt x="178313" y="63661"/>
                    <a:pt x="177786" y="67701"/>
                  </a:cubicBezTo>
                  <a:cubicBezTo>
                    <a:pt x="177564" y="69407"/>
                    <a:pt x="176752" y="70982"/>
                    <a:pt x="175492" y="72153"/>
                  </a:cubicBezTo>
                  <a:lnTo>
                    <a:pt x="139573" y="106176"/>
                  </a:lnTo>
                  <a:cubicBezTo>
                    <a:pt x="138494" y="108238"/>
                    <a:pt x="138494" y="110698"/>
                    <a:pt x="139573" y="112760"/>
                  </a:cubicBezTo>
                  <a:lnTo>
                    <a:pt x="146467" y="161020"/>
                  </a:lnTo>
                  <a:cubicBezTo>
                    <a:pt x="147296" y="165009"/>
                    <a:pt x="144734" y="168915"/>
                    <a:pt x="140745" y="169744"/>
                  </a:cubicBezTo>
                  <a:cubicBezTo>
                    <a:pt x="138951" y="170116"/>
                    <a:pt x="137084" y="169808"/>
                    <a:pt x="135505" y="168880"/>
                  </a:cubicBezTo>
                  <a:lnTo>
                    <a:pt x="92278" y="146025"/>
                  </a:lnTo>
                  <a:cubicBezTo>
                    <a:pt x="90020" y="145009"/>
                    <a:pt x="87435" y="145009"/>
                    <a:pt x="85177" y="146025"/>
                  </a:cubicBezTo>
                  <a:lnTo>
                    <a:pt x="41949" y="168880"/>
                  </a:lnTo>
                  <a:cubicBezTo>
                    <a:pt x="38412" y="170902"/>
                    <a:pt x="33906" y="169674"/>
                    <a:pt x="31884" y="166136"/>
                  </a:cubicBezTo>
                  <a:cubicBezTo>
                    <a:pt x="30999" y="164587"/>
                    <a:pt x="30705" y="162770"/>
                    <a:pt x="31056" y="161020"/>
                  </a:cubicBezTo>
                  <a:lnTo>
                    <a:pt x="39192" y="112760"/>
                  </a:lnTo>
                  <a:cubicBezTo>
                    <a:pt x="39895" y="110490"/>
                    <a:pt x="39416" y="108019"/>
                    <a:pt x="37916" y="106176"/>
                  </a:cubicBezTo>
                  <a:lnTo>
                    <a:pt x="2135" y="71808"/>
                  </a:lnTo>
                  <a:cubicBezTo>
                    <a:pt x="-732" y="68913"/>
                    <a:pt x="-709" y="64242"/>
                    <a:pt x="2187" y="61376"/>
                  </a:cubicBezTo>
                  <a:cubicBezTo>
                    <a:pt x="3288" y="60285"/>
                    <a:pt x="4705" y="59569"/>
                    <a:pt x="6237" y="59329"/>
                  </a:cubicBezTo>
                  <a:lnTo>
                    <a:pt x="54738" y="52297"/>
                  </a:lnTo>
                  <a:cubicBezTo>
                    <a:pt x="57197" y="52046"/>
                    <a:pt x="59330" y="50492"/>
                    <a:pt x="60323" y="48230"/>
                  </a:cubicBezTo>
                  <a:lnTo>
                    <a:pt x="82178" y="4244"/>
                  </a:lnTo>
                  <a:cubicBezTo>
                    <a:pt x="83909" y="556"/>
                    <a:pt x="88302" y="-1030"/>
                    <a:pt x="91990" y="701"/>
                  </a:cubicBezTo>
                  <a:cubicBezTo>
                    <a:pt x="93465" y="1393"/>
                    <a:pt x="94669" y="2554"/>
                    <a:pt x="95415" y="4003"/>
                  </a:cubicBezTo>
                  <a:close/>
                </a:path>
              </a:pathLst>
            </a:custGeom>
            <a:noFill/>
            <a:ln w="12700" cap="rnd">
              <a:solidFill>
                <a:srgbClr val="FFFFFF"/>
              </a:solidFill>
              <a:prstDash val="solid"/>
              <a:round/>
            </a:ln>
          </p:spPr>
          <p:txBody>
            <a:bodyPr rtlCol="0" anchor="ctr"/>
            <a:lstStyle/>
            <a:p>
              <a:endParaRPr lang="zh-CN" altLang="en-US">
                <a:latin typeface="+mn-ea"/>
              </a:endParaRPr>
            </a:p>
          </p:txBody>
        </p:sp>
        <p:sp>
          <p:nvSpPr>
            <p:cNvPr id="60" name="任意多边形: 形状 59">
              <a:extLst>
                <a:ext uri="{FF2B5EF4-FFF2-40B4-BE49-F238E27FC236}">
                  <a16:creationId xmlns:a16="http://schemas.microsoft.com/office/drawing/2014/main" id="{80D24D69-90AE-4EFC-B216-77295753F2D6}"/>
                </a:ext>
              </a:extLst>
            </p:cNvPr>
            <p:cNvSpPr/>
            <p:nvPr/>
          </p:nvSpPr>
          <p:spPr>
            <a:xfrm>
              <a:off x="6262579" y="2318240"/>
              <a:ext cx="157844" cy="178010"/>
            </a:xfrm>
            <a:custGeom>
              <a:avLst/>
              <a:gdLst>
                <a:gd name="connsiteX0" fmla="*/ 70563 w 157844"/>
                <a:gd name="connsiteY0" fmla="*/ 0 h 178010"/>
                <a:gd name="connsiteX1" fmla="*/ 0 w 157844"/>
                <a:gd name="connsiteY1" fmla="*/ 122201 h 178010"/>
                <a:gd name="connsiteX2" fmla="*/ 76216 w 157844"/>
                <a:gd name="connsiteY2" fmla="*/ 101794 h 178010"/>
                <a:gd name="connsiteX3" fmla="*/ 96658 w 157844"/>
                <a:gd name="connsiteY3" fmla="*/ 178010 h 178010"/>
                <a:gd name="connsiteX4" fmla="*/ 157845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70563" y="0"/>
                  </a:moveTo>
                  <a:lnTo>
                    <a:pt x="0" y="122201"/>
                  </a:lnTo>
                  <a:lnTo>
                    <a:pt x="76216" y="101794"/>
                  </a:lnTo>
                  <a:lnTo>
                    <a:pt x="96658" y="178010"/>
                  </a:lnTo>
                  <a:lnTo>
                    <a:pt x="157845" y="72011"/>
                  </a:lnTo>
                </a:path>
              </a:pathLst>
            </a:custGeom>
            <a:noFill/>
            <a:ln w="12700" cap="rnd">
              <a:solidFill>
                <a:srgbClr val="FFFFFF"/>
              </a:solidFill>
              <a:prstDash val="solid"/>
              <a:round/>
            </a:ln>
          </p:spPr>
          <p:txBody>
            <a:bodyPr rtlCol="0" anchor="ctr"/>
            <a:lstStyle/>
            <a:p>
              <a:endParaRPr lang="zh-CN" altLang="en-US">
                <a:latin typeface="+mn-ea"/>
              </a:endParaRPr>
            </a:p>
          </p:txBody>
        </p:sp>
        <p:sp>
          <p:nvSpPr>
            <p:cNvPr id="61" name="任意多边形: 形状 60">
              <a:extLst>
                <a:ext uri="{FF2B5EF4-FFF2-40B4-BE49-F238E27FC236}">
                  <a16:creationId xmlns:a16="http://schemas.microsoft.com/office/drawing/2014/main" id="{DE17F3D6-416C-4310-BF90-29623B795CB0}"/>
                </a:ext>
              </a:extLst>
            </p:cNvPr>
            <p:cNvSpPr/>
            <p:nvPr/>
          </p:nvSpPr>
          <p:spPr>
            <a:xfrm>
              <a:off x="6520874" y="2318240"/>
              <a:ext cx="157844" cy="178010"/>
            </a:xfrm>
            <a:custGeom>
              <a:avLst/>
              <a:gdLst>
                <a:gd name="connsiteX0" fmla="*/ 87282 w 157844"/>
                <a:gd name="connsiteY0" fmla="*/ 0 h 178010"/>
                <a:gd name="connsiteX1" fmla="*/ 157845 w 157844"/>
                <a:gd name="connsiteY1" fmla="*/ 122201 h 178010"/>
                <a:gd name="connsiteX2" fmla="*/ 81594 w 157844"/>
                <a:gd name="connsiteY2" fmla="*/ 101794 h 178010"/>
                <a:gd name="connsiteX3" fmla="*/ 61187 w 157844"/>
                <a:gd name="connsiteY3" fmla="*/ 178010 h 178010"/>
                <a:gd name="connsiteX4" fmla="*/ 0 w 157844"/>
                <a:gd name="connsiteY4" fmla="*/ 72011 h 17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44" h="178010">
                  <a:moveTo>
                    <a:pt x="87282" y="0"/>
                  </a:moveTo>
                  <a:lnTo>
                    <a:pt x="157845" y="122201"/>
                  </a:lnTo>
                  <a:lnTo>
                    <a:pt x="81594" y="101794"/>
                  </a:lnTo>
                  <a:lnTo>
                    <a:pt x="61187" y="178010"/>
                  </a:lnTo>
                  <a:lnTo>
                    <a:pt x="0" y="72011"/>
                  </a:lnTo>
                </a:path>
              </a:pathLst>
            </a:custGeom>
            <a:noFill/>
            <a:ln w="12700" cap="rnd">
              <a:solidFill>
                <a:srgbClr val="FFFFFF"/>
              </a:solidFill>
              <a:prstDash val="solid"/>
              <a:round/>
            </a:ln>
          </p:spPr>
          <p:txBody>
            <a:bodyPr rtlCol="0" anchor="ctr"/>
            <a:lstStyle/>
            <a:p>
              <a:endParaRPr lang="zh-CN" altLang="en-US">
                <a:latin typeface="+mn-ea"/>
              </a:endParaRPr>
            </a:p>
          </p:txBody>
        </p:sp>
      </p:grpSp>
      <p:sp>
        <p:nvSpPr>
          <p:cNvPr id="62" name="文本框 61">
            <a:extLst>
              <a:ext uri="{FF2B5EF4-FFF2-40B4-BE49-F238E27FC236}">
                <a16:creationId xmlns:a16="http://schemas.microsoft.com/office/drawing/2014/main" id="{FF94F653-BE51-4241-AF65-E084DE9C7E97}"/>
              </a:ext>
            </a:extLst>
          </p:cNvPr>
          <p:cNvSpPr txBox="1"/>
          <p:nvPr/>
        </p:nvSpPr>
        <p:spPr>
          <a:xfrm>
            <a:off x="6866328" y="5735913"/>
            <a:ext cx="4709489"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
        <p:nvSpPr>
          <p:cNvPr id="68" name="文本框 67">
            <a:extLst>
              <a:ext uri="{FF2B5EF4-FFF2-40B4-BE49-F238E27FC236}">
                <a16:creationId xmlns:a16="http://schemas.microsoft.com/office/drawing/2014/main" id="{06F1A996-5C6C-4D07-9E06-F8381E95E826}"/>
              </a:ext>
            </a:extLst>
          </p:cNvPr>
          <p:cNvSpPr txBox="1"/>
          <p:nvPr/>
        </p:nvSpPr>
        <p:spPr>
          <a:xfrm>
            <a:off x="6246585" y="1269153"/>
            <a:ext cx="2388950" cy="369332"/>
          </a:xfrm>
          <a:prstGeom prst="rect">
            <a:avLst/>
          </a:prstGeom>
          <a:noFill/>
        </p:spPr>
        <p:txBody>
          <a:bodyPr wrap="square" lIns="0" tIns="0" rIns="0" bIns="0" rtlCol="0">
            <a:spAutoFit/>
          </a:bodyPr>
          <a:lstStyle/>
          <a:p>
            <a:r>
              <a:rPr lang="zh-CN" altLang="en-US" sz="2400">
                <a:solidFill>
                  <a:schemeClr val="accent1">
                    <a:lumMod val="50000"/>
                  </a:schemeClr>
                </a:solidFill>
                <a:latin typeface="+mj-ea"/>
                <a:ea typeface="+mj-ea"/>
                <a:sym typeface="思源黑体 CN Bold" panose="020B0800000000000000" pitchFamily="34" charset="-122"/>
              </a:rPr>
              <a:t>获得荣誉</a:t>
            </a:r>
            <a:endParaRPr lang="zh-CN" altLang="en-US" sz="2400" dirty="0">
              <a:solidFill>
                <a:schemeClr val="accent1">
                  <a:lumMod val="50000"/>
                </a:schemeClr>
              </a:solidFill>
              <a:latin typeface="+mj-ea"/>
              <a:ea typeface="+mj-ea"/>
              <a:sym typeface="思源黑体 CN Bold" panose="020B0800000000000000" pitchFamily="34" charset="-122"/>
            </a:endParaRPr>
          </a:p>
        </p:txBody>
      </p:sp>
      <p:cxnSp>
        <p:nvCxnSpPr>
          <p:cNvPr id="79" name="直接箭头连接符 78">
            <a:extLst>
              <a:ext uri="{FF2B5EF4-FFF2-40B4-BE49-F238E27FC236}">
                <a16:creationId xmlns:a16="http://schemas.microsoft.com/office/drawing/2014/main" id="{A56F4B76-C8A0-4EBD-B4ED-AA5B738AF57B}"/>
              </a:ext>
            </a:extLst>
          </p:cNvPr>
          <p:cNvCxnSpPr>
            <a:cxnSpLocks/>
          </p:cNvCxnSpPr>
          <p:nvPr/>
        </p:nvCxnSpPr>
        <p:spPr>
          <a:xfrm flipH="1">
            <a:off x="7732059" y="1458630"/>
            <a:ext cx="3718581" cy="0"/>
          </a:xfrm>
          <a:prstGeom prst="straightConnector1">
            <a:avLst/>
          </a:prstGeom>
          <a:ln>
            <a:solidFill>
              <a:schemeClr val="tx1">
                <a:lumMod val="85000"/>
                <a:lumOff val="15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48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FD0C242-F8D8-408E-9DD6-C9075352721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圆角 7">
            <a:extLst>
              <a:ext uri="{FF2B5EF4-FFF2-40B4-BE49-F238E27FC236}">
                <a16:creationId xmlns:a16="http://schemas.microsoft.com/office/drawing/2014/main" id="{A8E53B63-8536-4BC7-8840-F643462F71A9}"/>
              </a:ext>
            </a:extLst>
          </p:cNvPr>
          <p:cNvSpPr/>
          <p:nvPr/>
        </p:nvSpPr>
        <p:spPr>
          <a:xfrm>
            <a:off x="0" y="0"/>
            <a:ext cx="12192000" cy="6858000"/>
          </a:xfrm>
          <a:prstGeom prst="roundRect">
            <a:avLst>
              <a:gd name="adj" fmla="val 0"/>
            </a:avLst>
          </a:prstGeom>
          <a:solidFill>
            <a:schemeClr val="accent1">
              <a:lumMod val="5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1245B3F-8807-44DA-B0A9-EF8CEAE79161}"/>
              </a:ext>
            </a:extLst>
          </p:cNvPr>
          <p:cNvSpPr txBox="1"/>
          <p:nvPr/>
        </p:nvSpPr>
        <p:spPr>
          <a:xfrm>
            <a:off x="28575" y="3056289"/>
            <a:ext cx="12192000" cy="1200329"/>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kumimoji="0" sz="7200" b="0" i="0" u="none" strike="noStrike" cap="none" spc="0" normalizeH="0" baseline="0">
                <a:ln>
                  <a:noFill/>
                </a:ln>
                <a:solidFill>
                  <a:prstClr val="white"/>
                </a:solidFill>
                <a:effectLst>
                  <a:outerShdw blurRad="165100" dist="38100" dir="2700000" algn="tl">
                    <a:srgbClr val="000000">
                      <a:alpha val="43137"/>
                    </a:srgbClr>
                  </a:outerShdw>
                </a:effectLst>
                <a:uLnTx/>
                <a:uFillTx/>
                <a:latin typeface="+mj-ea"/>
                <a:ea typeface="+mj-ea"/>
              </a:defRPr>
            </a:lvl1pPr>
          </a:lstStyle>
          <a:p>
            <a:r>
              <a:rPr lang="zh-CN" altLang="en-US"/>
              <a:t>请输入标题内容</a:t>
            </a:r>
            <a:endParaRPr lang="zh-CN" altLang="en-US" dirty="0"/>
          </a:p>
        </p:txBody>
      </p:sp>
      <p:sp>
        <p:nvSpPr>
          <p:cNvPr id="20" name="文本框 19">
            <a:extLst>
              <a:ext uri="{FF2B5EF4-FFF2-40B4-BE49-F238E27FC236}">
                <a16:creationId xmlns:a16="http://schemas.microsoft.com/office/drawing/2014/main" id="{605805EE-4D54-4536-9F59-689FCDE736C7}"/>
              </a:ext>
            </a:extLst>
          </p:cNvPr>
          <p:cNvSpPr txBox="1"/>
          <p:nvPr/>
        </p:nvSpPr>
        <p:spPr>
          <a:xfrm>
            <a:off x="-28575" y="2084986"/>
            <a:ext cx="12192000" cy="1015663"/>
          </a:xfrm>
          <a:prstGeom prst="rect">
            <a:avLst/>
          </a:prstGeom>
          <a:noFill/>
          <a:ln w="12700">
            <a:noFill/>
          </a:ln>
        </p:spPr>
        <p:txBody>
          <a:bodyPr wrap="square" rtlCol="0">
            <a:spAutoFit/>
          </a:bodyPr>
          <a:lstStyle>
            <a:defPPr>
              <a:defRPr lang="zh-CN"/>
            </a:defPPr>
            <a:lvl1pPr marR="0" lvl="0" indent="0" algn="ctr" fontAlgn="auto">
              <a:lnSpc>
                <a:spcPct val="100000"/>
              </a:lnSpc>
              <a:spcBef>
                <a:spcPts val="0"/>
              </a:spcBef>
              <a:spcAft>
                <a:spcPts val="0"/>
              </a:spcAft>
              <a:buClrTx/>
              <a:buSzTx/>
              <a:buFontTx/>
              <a:buNone/>
              <a:tabLst/>
              <a:defRPr sz="6000">
                <a:ln w="25400">
                  <a:solidFill>
                    <a:schemeClr val="bg1"/>
                  </a:solidFill>
                </a:ln>
                <a:noFill/>
                <a:effectLst>
                  <a:outerShdw blurRad="165100" dist="38100" dir="2700000" algn="tl">
                    <a:srgbClr val="000000">
                      <a:alpha val="43137"/>
                    </a:srgbClr>
                  </a:outerShdw>
                </a:effectLst>
                <a:latin typeface="思源黑体 CN Heavy" panose="020B0A00000000000000" pitchFamily="34" charset="-122"/>
                <a:ea typeface="思源黑体 CN Heavy" panose="020B0A00000000000000" pitchFamily="34" charset="-122"/>
              </a:defRPr>
            </a:lvl1pPr>
          </a:lstStyle>
          <a:p>
            <a:r>
              <a:rPr lang="en-US" altLang="zh-CN">
                <a:ln w="25400">
                  <a:solidFill>
                    <a:srgbClr val="FFFFFF"/>
                  </a:solidFill>
                </a:ln>
                <a:latin typeface="+mj-lt"/>
              </a:rPr>
              <a:t>PART TWO</a:t>
            </a:r>
            <a:endParaRPr lang="zh-CN" altLang="en-US" dirty="0">
              <a:ln w="25400">
                <a:solidFill>
                  <a:srgbClr val="FFFFFF"/>
                </a:solidFill>
              </a:ln>
              <a:latin typeface="+mj-lt"/>
            </a:endParaRPr>
          </a:p>
        </p:txBody>
      </p:sp>
      <p:sp>
        <p:nvSpPr>
          <p:cNvPr id="21" name="文本框 20">
            <a:extLst>
              <a:ext uri="{FF2B5EF4-FFF2-40B4-BE49-F238E27FC236}">
                <a16:creationId xmlns:a16="http://schemas.microsoft.com/office/drawing/2014/main" id="{8FE53778-3704-4EA8-AF8C-705C36A2331D}"/>
              </a:ext>
            </a:extLst>
          </p:cNvPr>
          <p:cNvSpPr txBox="1"/>
          <p:nvPr/>
        </p:nvSpPr>
        <p:spPr>
          <a:xfrm>
            <a:off x="3483429" y="4176333"/>
            <a:ext cx="516799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a:solidFill>
                  <a:srgbClr val="FFFFFF"/>
                </a:solidFill>
                <a:effectLst>
                  <a:outerShdw blurRad="165100" dist="38100" dir="2700000" algn="tl">
                    <a:srgbClr val="000000">
                      <a:alpha val="43137"/>
                    </a:srgbClr>
                  </a:outerShdw>
                </a:effectLst>
                <a:uLnTx/>
                <a:uFillTx/>
                <a:ea typeface="思源黑体 CN Heavy" panose="020B0A00000000000000" pitchFamily="34" charset="-122"/>
                <a:cs typeface="+mn-cs"/>
              </a:rPr>
              <a:t>QING SHU RU BIAO TI NEI RONG </a:t>
            </a:r>
            <a:endParaRPr kumimoji="0" lang="zh-CN" altLang="en-US" b="0" i="0" u="none" strike="noStrike" kern="1200" cap="none" spc="0" normalizeH="0" baseline="0" noProof="0" dirty="0">
              <a:solidFill>
                <a:srgbClr val="FFFFFF"/>
              </a:solidFill>
              <a:effectLst>
                <a:outerShdw blurRad="165100" dist="38100" dir="2700000" algn="tl">
                  <a:srgbClr val="000000">
                    <a:alpha val="43137"/>
                  </a:srgbClr>
                </a:outerShdw>
              </a:effectLst>
              <a:uLnTx/>
              <a:uFillTx/>
              <a:ea typeface="思源黑体 CN Heavy" panose="020B0A00000000000000" pitchFamily="34" charset="-122"/>
              <a:cs typeface="+mn-cs"/>
            </a:endParaRPr>
          </a:p>
        </p:txBody>
      </p:sp>
    </p:spTree>
    <p:extLst>
      <p:ext uri="{BB962C8B-B14F-4D97-AF65-F5344CB8AC3E}">
        <p14:creationId xmlns:p14="http://schemas.microsoft.com/office/powerpoint/2010/main" val="2267305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2CF270D2-4D27-4C64-B473-E0F998A430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
          <a:stretch/>
        </p:blipFill>
        <p:spPr>
          <a:xfrm>
            <a:off x="6112002" y="0"/>
            <a:ext cx="6079998"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22" name="文本框 21">
            <a:extLst>
              <a:ext uri="{FF2B5EF4-FFF2-40B4-BE49-F238E27FC236}">
                <a16:creationId xmlns:a16="http://schemas.microsoft.com/office/drawing/2014/main" id="{EF095B5A-7540-4A5A-9D61-2EE5D3305337}"/>
              </a:ext>
            </a:extLst>
          </p:cNvPr>
          <p:cNvSpPr txBox="1"/>
          <p:nvPr/>
        </p:nvSpPr>
        <p:spPr>
          <a:xfrm>
            <a:off x="1284911" y="1999881"/>
            <a:ext cx="2388950" cy="369332"/>
          </a:xfrm>
          <a:prstGeom prst="rect">
            <a:avLst/>
          </a:prstGeom>
          <a:noFill/>
        </p:spPr>
        <p:txBody>
          <a:bodyPr wrap="square" lIns="0" tIns="0" rIns="0" bIns="0" rtlCol="0">
            <a:spAutoFit/>
          </a:bodyPr>
          <a:lstStyle/>
          <a:p>
            <a:r>
              <a:rPr lang="zh-CN" altLang="en-US" sz="2400">
                <a:solidFill>
                  <a:schemeClr val="tx1">
                    <a:lumMod val="85000"/>
                    <a:lumOff val="15000"/>
                  </a:schemeClr>
                </a:solidFill>
                <a:latin typeface="+mj-ea"/>
                <a:ea typeface="+mj-ea"/>
                <a:sym typeface="思源黑体 CN Bold" panose="020B0800000000000000" pitchFamily="34" charset="-122"/>
              </a:rPr>
              <a:t>输入标题</a:t>
            </a:r>
            <a:endParaRPr lang="zh-CN" altLang="en-US" sz="2400" dirty="0">
              <a:solidFill>
                <a:schemeClr val="tx1">
                  <a:lumMod val="85000"/>
                  <a:lumOff val="15000"/>
                </a:schemeClr>
              </a:solidFill>
              <a:latin typeface="+mj-ea"/>
              <a:ea typeface="+mj-ea"/>
              <a:sym typeface="思源黑体 CN Bold" panose="020B0800000000000000" pitchFamily="34" charset="-122"/>
            </a:endParaRPr>
          </a:p>
        </p:txBody>
      </p:sp>
      <p:sp>
        <p:nvSpPr>
          <p:cNvPr id="23" name="文本框 22">
            <a:extLst>
              <a:ext uri="{FF2B5EF4-FFF2-40B4-BE49-F238E27FC236}">
                <a16:creationId xmlns:a16="http://schemas.microsoft.com/office/drawing/2014/main" id="{38DA3B64-E072-4B20-A1C7-97D90B2BDBB1}"/>
              </a:ext>
            </a:extLst>
          </p:cNvPr>
          <p:cNvSpPr txBox="1"/>
          <p:nvPr/>
        </p:nvSpPr>
        <p:spPr>
          <a:xfrm>
            <a:off x="1284911" y="2425165"/>
            <a:ext cx="4709489"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
        <p:nvSpPr>
          <p:cNvPr id="20" name="文本框 19">
            <a:extLst>
              <a:ext uri="{FF2B5EF4-FFF2-40B4-BE49-F238E27FC236}">
                <a16:creationId xmlns:a16="http://schemas.microsoft.com/office/drawing/2014/main" id="{413927CF-3BB9-4C5F-B054-68F42B7F526A}"/>
              </a:ext>
            </a:extLst>
          </p:cNvPr>
          <p:cNvSpPr txBox="1"/>
          <p:nvPr/>
        </p:nvSpPr>
        <p:spPr>
          <a:xfrm>
            <a:off x="1284911" y="3200966"/>
            <a:ext cx="2388950" cy="369332"/>
          </a:xfrm>
          <a:prstGeom prst="rect">
            <a:avLst/>
          </a:prstGeom>
          <a:noFill/>
        </p:spPr>
        <p:txBody>
          <a:bodyPr wrap="square" lIns="0" tIns="0" rIns="0" bIns="0" rtlCol="0">
            <a:spAutoFit/>
          </a:bodyPr>
          <a:lstStyle/>
          <a:p>
            <a:r>
              <a:rPr lang="zh-CN" altLang="en-US" sz="2400">
                <a:solidFill>
                  <a:schemeClr val="tx1">
                    <a:lumMod val="85000"/>
                    <a:lumOff val="15000"/>
                  </a:schemeClr>
                </a:solidFill>
                <a:latin typeface="+mj-ea"/>
                <a:ea typeface="+mj-ea"/>
                <a:sym typeface="思源黑体 CN Bold" panose="020B0800000000000000" pitchFamily="34" charset="-122"/>
              </a:rPr>
              <a:t>输入标题</a:t>
            </a:r>
            <a:endParaRPr lang="zh-CN" altLang="en-US" sz="2400" dirty="0">
              <a:solidFill>
                <a:schemeClr val="tx1">
                  <a:lumMod val="85000"/>
                  <a:lumOff val="15000"/>
                </a:schemeClr>
              </a:solidFill>
              <a:latin typeface="+mj-ea"/>
              <a:ea typeface="+mj-ea"/>
              <a:sym typeface="思源黑体 CN Bold" panose="020B0800000000000000" pitchFamily="34" charset="-122"/>
            </a:endParaRPr>
          </a:p>
        </p:txBody>
      </p:sp>
      <p:sp>
        <p:nvSpPr>
          <p:cNvPr id="21" name="文本框 20">
            <a:extLst>
              <a:ext uri="{FF2B5EF4-FFF2-40B4-BE49-F238E27FC236}">
                <a16:creationId xmlns:a16="http://schemas.microsoft.com/office/drawing/2014/main" id="{B0AF540D-9757-4A22-BF53-77B3B7D244CD}"/>
              </a:ext>
            </a:extLst>
          </p:cNvPr>
          <p:cNvSpPr txBox="1"/>
          <p:nvPr/>
        </p:nvSpPr>
        <p:spPr>
          <a:xfrm>
            <a:off x="1284911" y="3607413"/>
            <a:ext cx="5158666"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
        <p:nvSpPr>
          <p:cNvPr id="18" name="文本框 17">
            <a:extLst>
              <a:ext uri="{FF2B5EF4-FFF2-40B4-BE49-F238E27FC236}">
                <a16:creationId xmlns:a16="http://schemas.microsoft.com/office/drawing/2014/main" id="{1951AC8C-AEEA-4599-9A8A-2630DDEF1C2D}"/>
              </a:ext>
            </a:extLst>
          </p:cNvPr>
          <p:cNvSpPr txBox="1"/>
          <p:nvPr/>
        </p:nvSpPr>
        <p:spPr>
          <a:xfrm>
            <a:off x="1284911" y="4383214"/>
            <a:ext cx="2388950" cy="369332"/>
          </a:xfrm>
          <a:prstGeom prst="rect">
            <a:avLst/>
          </a:prstGeom>
          <a:noFill/>
        </p:spPr>
        <p:txBody>
          <a:bodyPr wrap="square" lIns="0" tIns="0" rIns="0" bIns="0" rtlCol="0">
            <a:spAutoFit/>
          </a:bodyPr>
          <a:lstStyle/>
          <a:p>
            <a:r>
              <a:rPr lang="zh-CN" altLang="en-US" sz="2400">
                <a:solidFill>
                  <a:schemeClr val="tx1">
                    <a:lumMod val="85000"/>
                    <a:lumOff val="15000"/>
                  </a:schemeClr>
                </a:solidFill>
                <a:latin typeface="+mj-ea"/>
                <a:ea typeface="+mj-ea"/>
                <a:sym typeface="思源黑体 CN Bold" panose="020B0800000000000000" pitchFamily="34" charset="-122"/>
              </a:rPr>
              <a:t>输入标题</a:t>
            </a:r>
            <a:endParaRPr lang="zh-CN" altLang="en-US" sz="2400" dirty="0">
              <a:solidFill>
                <a:schemeClr val="tx1">
                  <a:lumMod val="85000"/>
                  <a:lumOff val="15000"/>
                </a:schemeClr>
              </a:solidFill>
              <a:latin typeface="+mj-ea"/>
              <a:ea typeface="+mj-ea"/>
              <a:sym typeface="思源黑体 CN Bold" panose="020B0800000000000000" pitchFamily="34" charset="-122"/>
            </a:endParaRPr>
          </a:p>
        </p:txBody>
      </p:sp>
      <p:sp>
        <p:nvSpPr>
          <p:cNvPr id="19" name="文本框 18">
            <a:extLst>
              <a:ext uri="{FF2B5EF4-FFF2-40B4-BE49-F238E27FC236}">
                <a16:creationId xmlns:a16="http://schemas.microsoft.com/office/drawing/2014/main" id="{5F491F4E-E0E2-463E-B082-8E57BF7B040A}"/>
              </a:ext>
            </a:extLst>
          </p:cNvPr>
          <p:cNvSpPr txBox="1"/>
          <p:nvPr/>
        </p:nvSpPr>
        <p:spPr>
          <a:xfrm>
            <a:off x="1284911" y="4719887"/>
            <a:ext cx="4758570"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
        <p:nvSpPr>
          <p:cNvPr id="16" name="文本框 15">
            <a:extLst>
              <a:ext uri="{FF2B5EF4-FFF2-40B4-BE49-F238E27FC236}">
                <a16:creationId xmlns:a16="http://schemas.microsoft.com/office/drawing/2014/main" id="{7D48BCF6-F089-420F-AABA-3BAADB3159B8}"/>
              </a:ext>
            </a:extLst>
          </p:cNvPr>
          <p:cNvSpPr txBox="1"/>
          <p:nvPr/>
        </p:nvSpPr>
        <p:spPr>
          <a:xfrm>
            <a:off x="1284911" y="5495687"/>
            <a:ext cx="2388950" cy="369332"/>
          </a:xfrm>
          <a:prstGeom prst="rect">
            <a:avLst/>
          </a:prstGeom>
          <a:noFill/>
        </p:spPr>
        <p:txBody>
          <a:bodyPr wrap="square" lIns="0" tIns="0" rIns="0" bIns="0" rtlCol="0">
            <a:spAutoFit/>
          </a:bodyPr>
          <a:lstStyle/>
          <a:p>
            <a:r>
              <a:rPr lang="zh-CN" altLang="en-US" sz="2400">
                <a:solidFill>
                  <a:schemeClr val="tx1">
                    <a:lumMod val="85000"/>
                    <a:lumOff val="15000"/>
                  </a:schemeClr>
                </a:solidFill>
                <a:latin typeface="+mj-ea"/>
                <a:ea typeface="+mj-ea"/>
                <a:sym typeface="思源黑体 CN Bold" panose="020B0800000000000000" pitchFamily="34" charset="-122"/>
              </a:rPr>
              <a:t>输入标题</a:t>
            </a:r>
            <a:endParaRPr lang="zh-CN" altLang="en-US" sz="2400" dirty="0">
              <a:solidFill>
                <a:schemeClr val="tx1">
                  <a:lumMod val="85000"/>
                  <a:lumOff val="15000"/>
                </a:schemeClr>
              </a:solidFill>
              <a:latin typeface="+mj-ea"/>
              <a:ea typeface="+mj-ea"/>
              <a:sym typeface="思源黑体 CN Bold" panose="020B0800000000000000" pitchFamily="34" charset="-122"/>
            </a:endParaRPr>
          </a:p>
        </p:txBody>
      </p:sp>
      <p:sp>
        <p:nvSpPr>
          <p:cNvPr id="17" name="文本框 16">
            <a:extLst>
              <a:ext uri="{FF2B5EF4-FFF2-40B4-BE49-F238E27FC236}">
                <a16:creationId xmlns:a16="http://schemas.microsoft.com/office/drawing/2014/main" id="{FA49A855-6C51-4B47-84A5-B8FD5C22D0F6}"/>
              </a:ext>
            </a:extLst>
          </p:cNvPr>
          <p:cNvSpPr txBox="1"/>
          <p:nvPr/>
        </p:nvSpPr>
        <p:spPr>
          <a:xfrm>
            <a:off x="1284911" y="5825088"/>
            <a:ext cx="4827090"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
        <p:nvSpPr>
          <p:cNvPr id="32" name="文本框 31">
            <a:extLst>
              <a:ext uri="{FF2B5EF4-FFF2-40B4-BE49-F238E27FC236}">
                <a16:creationId xmlns:a16="http://schemas.microsoft.com/office/drawing/2014/main" id="{D94E473E-F57B-4109-9C35-DEFE83CC5B20}"/>
              </a:ext>
            </a:extLst>
          </p:cNvPr>
          <p:cNvSpPr txBox="1"/>
          <p:nvPr/>
        </p:nvSpPr>
        <p:spPr>
          <a:xfrm>
            <a:off x="550863" y="322464"/>
            <a:ext cx="2098269" cy="49244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normalizeH="0" noProof="0">
                <a:ln>
                  <a:noFill/>
                </a:ln>
                <a:solidFill>
                  <a:schemeClr val="tx1">
                    <a:lumMod val="85000"/>
                    <a:lumOff val="15000"/>
                  </a:schemeClr>
                </a:solidFill>
                <a:uLnTx/>
                <a:uFillTx/>
                <a:latin typeface="+mj-ea"/>
                <a:ea typeface="+mj-ea"/>
                <a:cs typeface="+mn-cs"/>
              </a:rPr>
              <a:t>输入标题</a:t>
            </a:r>
            <a:endParaRPr kumimoji="0" lang="zh-CN" altLang="en-US" sz="3200" b="0" i="0" u="none" strike="noStrike" kern="1200" cap="none" normalizeH="0" noProof="0" dirty="0">
              <a:ln>
                <a:noFill/>
              </a:ln>
              <a:solidFill>
                <a:schemeClr val="tx1">
                  <a:lumMod val="85000"/>
                  <a:lumOff val="15000"/>
                </a:schemeClr>
              </a:solidFill>
              <a:uLnTx/>
              <a:uFillTx/>
              <a:latin typeface="+mj-ea"/>
              <a:ea typeface="+mj-ea"/>
              <a:cs typeface="+mn-cs"/>
            </a:endParaRPr>
          </a:p>
        </p:txBody>
      </p:sp>
      <p:cxnSp>
        <p:nvCxnSpPr>
          <p:cNvPr id="33" name="直接连接符 32">
            <a:extLst>
              <a:ext uri="{FF2B5EF4-FFF2-40B4-BE49-F238E27FC236}">
                <a16:creationId xmlns:a16="http://schemas.microsoft.com/office/drawing/2014/main" id="{51E892CF-7CD8-4970-98A1-0EE066628B60}"/>
              </a:ext>
            </a:extLst>
          </p:cNvPr>
          <p:cNvCxnSpPr>
            <a:cxnSpLocks/>
          </p:cNvCxnSpPr>
          <p:nvPr/>
        </p:nvCxnSpPr>
        <p:spPr>
          <a:xfrm>
            <a:off x="550863" y="1067872"/>
            <a:ext cx="507420"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4E08757F-CBFF-4037-A740-C60DB55522BD}"/>
              </a:ext>
            </a:extLst>
          </p:cNvPr>
          <p:cNvSpPr/>
          <p:nvPr/>
        </p:nvSpPr>
        <p:spPr>
          <a:xfrm>
            <a:off x="550863" y="781542"/>
            <a:ext cx="2036011" cy="184666"/>
          </a:xfrm>
          <a:prstGeom prst="rect">
            <a:avLst/>
          </a:prstGeom>
        </p:spPr>
        <p:txBody>
          <a:bodyPr wrap="square" lIns="0" tIns="0" rIns="0" bIns="0">
            <a:spAutoFit/>
          </a:bodyPr>
          <a:lstStyle/>
          <a:p>
            <a:pPr algn="just"/>
            <a:r>
              <a:rPr lang="en-US" altLang="zh-CN" sz="1200">
                <a:solidFill>
                  <a:schemeClr val="tx1">
                    <a:lumMod val="85000"/>
                    <a:lumOff val="15000"/>
                  </a:schemeClr>
                </a:solidFill>
                <a:ea typeface="OPPOSans R" panose="00020600040101010101" pitchFamily="18" charset="-122"/>
              </a:rPr>
              <a:t>SHU  RU  BIAO  TI </a:t>
            </a:r>
            <a:endParaRPr lang="en-US" altLang="zh-CN" sz="1200" dirty="0">
              <a:solidFill>
                <a:schemeClr val="tx1">
                  <a:lumMod val="85000"/>
                  <a:lumOff val="15000"/>
                </a:schemeClr>
              </a:solidFill>
              <a:ea typeface="OPPOSans R" panose="00020600040101010101" pitchFamily="18" charset="-122"/>
            </a:endParaRPr>
          </a:p>
        </p:txBody>
      </p:sp>
      <p:sp>
        <p:nvSpPr>
          <p:cNvPr id="36" name="矩形 35">
            <a:extLst>
              <a:ext uri="{FF2B5EF4-FFF2-40B4-BE49-F238E27FC236}">
                <a16:creationId xmlns:a16="http://schemas.microsoft.com/office/drawing/2014/main" id="{336E883B-AAAA-4781-93F6-A321462C6D2B}"/>
              </a:ext>
            </a:extLst>
          </p:cNvPr>
          <p:cNvSpPr/>
          <p:nvPr/>
        </p:nvSpPr>
        <p:spPr>
          <a:xfrm>
            <a:off x="6096000" y="0"/>
            <a:ext cx="6096000" cy="6858000"/>
          </a:xfrm>
          <a:prstGeom prst="rect">
            <a:avLst/>
          </a:prstGeom>
          <a:solidFill>
            <a:schemeClr val="accent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B3608524-0317-4761-BE56-A45BA7AB83E6}"/>
              </a:ext>
            </a:extLst>
          </p:cNvPr>
          <p:cNvSpPr/>
          <p:nvPr/>
        </p:nvSpPr>
        <p:spPr>
          <a:xfrm>
            <a:off x="550863" y="2064944"/>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形 43">
            <a:extLst>
              <a:ext uri="{FF2B5EF4-FFF2-40B4-BE49-F238E27FC236}">
                <a16:creationId xmlns:a16="http://schemas.microsoft.com/office/drawing/2014/main" id="{4BBB14D2-2E97-426B-B7E2-7228054D691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577" y="2170658"/>
            <a:ext cx="271172" cy="271172"/>
          </a:xfrm>
          <a:prstGeom prst="rect">
            <a:avLst/>
          </a:prstGeom>
        </p:spPr>
      </p:pic>
      <p:sp>
        <p:nvSpPr>
          <p:cNvPr id="40" name="矩形 39">
            <a:extLst>
              <a:ext uri="{FF2B5EF4-FFF2-40B4-BE49-F238E27FC236}">
                <a16:creationId xmlns:a16="http://schemas.microsoft.com/office/drawing/2014/main" id="{B8A89198-81EC-4C1B-8327-BA6765711F9C}"/>
              </a:ext>
            </a:extLst>
          </p:cNvPr>
          <p:cNvSpPr/>
          <p:nvPr/>
        </p:nvSpPr>
        <p:spPr>
          <a:xfrm>
            <a:off x="550863" y="3256611"/>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形 45">
            <a:extLst>
              <a:ext uri="{FF2B5EF4-FFF2-40B4-BE49-F238E27FC236}">
                <a16:creationId xmlns:a16="http://schemas.microsoft.com/office/drawing/2014/main" id="{240D90A4-5A90-43B1-8F48-E3162F38F3A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56577" y="3362325"/>
            <a:ext cx="271172" cy="271172"/>
          </a:xfrm>
          <a:prstGeom prst="rect">
            <a:avLst/>
          </a:prstGeom>
        </p:spPr>
      </p:pic>
      <p:sp>
        <p:nvSpPr>
          <p:cNvPr id="41" name="矩形 40">
            <a:extLst>
              <a:ext uri="{FF2B5EF4-FFF2-40B4-BE49-F238E27FC236}">
                <a16:creationId xmlns:a16="http://schemas.microsoft.com/office/drawing/2014/main" id="{3962FE19-62BF-4839-84E4-3258CF66A9B4}"/>
              </a:ext>
            </a:extLst>
          </p:cNvPr>
          <p:cNvSpPr/>
          <p:nvPr/>
        </p:nvSpPr>
        <p:spPr>
          <a:xfrm>
            <a:off x="550863" y="4403972"/>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形 47">
            <a:extLst>
              <a:ext uri="{FF2B5EF4-FFF2-40B4-BE49-F238E27FC236}">
                <a16:creationId xmlns:a16="http://schemas.microsoft.com/office/drawing/2014/main" id="{68D8273F-609B-4B94-8761-D2BC8CF9D06F}"/>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56577" y="4509686"/>
            <a:ext cx="271172" cy="271172"/>
          </a:xfrm>
          <a:prstGeom prst="rect">
            <a:avLst/>
          </a:prstGeom>
        </p:spPr>
      </p:pic>
      <p:sp>
        <p:nvSpPr>
          <p:cNvPr id="42" name="矩形 41">
            <a:extLst>
              <a:ext uri="{FF2B5EF4-FFF2-40B4-BE49-F238E27FC236}">
                <a16:creationId xmlns:a16="http://schemas.microsoft.com/office/drawing/2014/main" id="{FC6224DA-B1CB-41D4-A3BC-44F854FFA184}"/>
              </a:ext>
            </a:extLst>
          </p:cNvPr>
          <p:cNvSpPr/>
          <p:nvPr/>
        </p:nvSpPr>
        <p:spPr>
          <a:xfrm>
            <a:off x="550863" y="5512809"/>
            <a:ext cx="482600" cy="482600"/>
          </a:xfrm>
          <a:prstGeom prst="rect">
            <a:avLst/>
          </a:prstGeom>
          <a:gradFill flip="none" rotWithShape="1">
            <a:gsLst>
              <a:gs pos="100000">
                <a:schemeClr val="accent1">
                  <a:lumMod val="50000"/>
                </a:schemeClr>
              </a:gs>
              <a:gs pos="0">
                <a:schemeClr val="accent1">
                  <a:lumMod val="7500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形 49">
            <a:extLst>
              <a:ext uri="{FF2B5EF4-FFF2-40B4-BE49-F238E27FC236}">
                <a16:creationId xmlns:a16="http://schemas.microsoft.com/office/drawing/2014/main" id="{6824C694-4982-4922-BDB4-0AFA4E447D4F}"/>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56577" y="5618523"/>
            <a:ext cx="271172" cy="271172"/>
          </a:xfrm>
          <a:prstGeom prst="rect">
            <a:avLst/>
          </a:prstGeom>
        </p:spPr>
      </p:pic>
      <p:sp>
        <p:nvSpPr>
          <p:cNvPr id="59" name="矩形 58">
            <a:extLst>
              <a:ext uri="{FF2B5EF4-FFF2-40B4-BE49-F238E27FC236}">
                <a16:creationId xmlns:a16="http://schemas.microsoft.com/office/drawing/2014/main" id="{A850D83F-858D-41FF-B6D5-D6B6BAA23DBD}"/>
              </a:ext>
            </a:extLst>
          </p:cNvPr>
          <p:cNvSpPr/>
          <p:nvPr/>
        </p:nvSpPr>
        <p:spPr>
          <a:xfrm>
            <a:off x="6096000" y="0"/>
            <a:ext cx="305091"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570ABCE1-33B9-45A4-8FE2-F7AFBDABBED7}"/>
              </a:ext>
            </a:extLst>
          </p:cNvPr>
          <p:cNvSpPr txBox="1"/>
          <p:nvPr/>
        </p:nvSpPr>
        <p:spPr>
          <a:xfrm>
            <a:off x="1284911" y="4716250"/>
            <a:ext cx="4758570" cy="313484"/>
          </a:xfrm>
          <a:prstGeom prst="rect">
            <a:avLst/>
          </a:prstGeom>
          <a:noFill/>
        </p:spPr>
        <p:txBody>
          <a:bodyPr wrap="square" lIns="0" tIns="0" rIns="0" bIns="0" rtlCol="0">
            <a:spAutoFit/>
          </a:bodyPr>
          <a:lstStyle/>
          <a:p>
            <a:pPr>
              <a:lnSpc>
                <a:spcPct val="120000"/>
              </a:lnSpc>
            </a:pPr>
            <a:r>
              <a:rPr lang="zh-CN" altLang="en-US">
                <a:solidFill>
                  <a:schemeClr val="tx1">
                    <a:lumMod val="75000"/>
                    <a:lumOff val="25000"/>
                  </a:schemeClr>
                </a:solidFill>
                <a:latin typeface="+mn-ea"/>
                <a:sym typeface="Microsoft YaHei" panose="020B0503020204020204" pitchFamily="34" charset="-122"/>
              </a:rPr>
              <a:t>请在此粘贴或者输入你的文字内容请在此粘贴</a:t>
            </a:r>
            <a:endParaRPr lang="zh-CN" altLang="en-US" dirty="0">
              <a:solidFill>
                <a:schemeClr val="tx1">
                  <a:lumMod val="75000"/>
                  <a:lumOff val="25000"/>
                </a:schemeClr>
              </a:solidFill>
              <a:latin typeface="+mn-ea"/>
              <a:sym typeface="Microsoft YaHei" panose="020B0503020204020204" pitchFamily="34" charset="-122"/>
            </a:endParaRPr>
          </a:p>
        </p:txBody>
      </p:sp>
    </p:spTree>
    <p:extLst>
      <p:ext uri="{BB962C8B-B14F-4D97-AF65-F5344CB8AC3E}">
        <p14:creationId xmlns:p14="http://schemas.microsoft.com/office/powerpoint/2010/main" val="16394516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23F38D4-5145-4C7A-95F0-90EC046F8446}"/>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9" name="矩形: 圆角 28">
            <a:extLst>
              <a:ext uri="{FF2B5EF4-FFF2-40B4-BE49-F238E27FC236}">
                <a16:creationId xmlns:a16="http://schemas.microsoft.com/office/drawing/2014/main" id="{DD37400C-B91E-4AAF-B488-F9CE0868DC33}"/>
              </a:ext>
            </a:extLst>
          </p:cNvPr>
          <p:cNvSpPr/>
          <p:nvPr/>
        </p:nvSpPr>
        <p:spPr>
          <a:xfrm>
            <a:off x="0" y="0"/>
            <a:ext cx="12192000" cy="6858000"/>
          </a:xfrm>
          <a:prstGeom prst="roundRect">
            <a:avLst>
              <a:gd name="adj" fmla="val 0"/>
            </a:avLst>
          </a:prstGeom>
          <a:solidFill>
            <a:schemeClr val="accent1">
              <a:lumMod val="50000"/>
              <a:alpha val="80000"/>
            </a:schemeClr>
          </a:solidFill>
          <a:ln w="12700" cap="flat" cmpd="sng" algn="ctr">
            <a:solidFill>
              <a:srgbClr val="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3" name="组合 2">
            <a:extLst>
              <a:ext uri="{FF2B5EF4-FFF2-40B4-BE49-F238E27FC236}">
                <a16:creationId xmlns:a16="http://schemas.microsoft.com/office/drawing/2014/main" id="{D4020D9A-4CFF-4D7B-9328-81245A3A44B8}"/>
              </a:ext>
            </a:extLst>
          </p:cNvPr>
          <p:cNvGrpSpPr/>
          <p:nvPr/>
        </p:nvGrpSpPr>
        <p:grpSpPr>
          <a:xfrm>
            <a:off x="3906797" y="1665119"/>
            <a:ext cx="4344557" cy="4368223"/>
            <a:chOff x="3923721" y="1244888"/>
            <a:chExt cx="4344557" cy="4368223"/>
          </a:xfrm>
        </p:grpSpPr>
        <p:grpSp>
          <p:nvGrpSpPr>
            <p:cNvPr id="12" name="组合 11">
              <a:extLst>
                <a:ext uri="{FF2B5EF4-FFF2-40B4-BE49-F238E27FC236}">
                  <a16:creationId xmlns:a16="http://schemas.microsoft.com/office/drawing/2014/main" id="{B5911557-2CA6-412B-AF9B-E586B956BDF8}"/>
                </a:ext>
              </a:extLst>
            </p:cNvPr>
            <p:cNvGrpSpPr/>
            <p:nvPr/>
          </p:nvGrpSpPr>
          <p:grpSpPr>
            <a:xfrm>
              <a:off x="3923721" y="1244888"/>
              <a:ext cx="4344557" cy="4368223"/>
              <a:chOff x="3432463" y="1305213"/>
              <a:chExt cx="4344557" cy="4368223"/>
            </a:xfrm>
          </p:grpSpPr>
          <p:sp>
            <p:nvSpPr>
              <p:cNvPr id="17" name="泪滴形 16">
                <a:extLst>
                  <a:ext uri="{FF2B5EF4-FFF2-40B4-BE49-F238E27FC236}">
                    <a16:creationId xmlns:a16="http://schemas.microsoft.com/office/drawing/2014/main" id="{C9C75149-2C5B-4135-8099-0FFD7D5A9A84}"/>
                  </a:ext>
                </a:extLst>
              </p:cNvPr>
              <p:cNvSpPr/>
              <p:nvPr/>
            </p:nvSpPr>
            <p:spPr>
              <a:xfrm rot="5400000">
                <a:off x="3432463" y="1305213"/>
                <a:ext cx="2123787" cy="2123787"/>
              </a:xfrm>
              <a:prstGeom prst="teardrop">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mn-cs"/>
                </a:endParaRPr>
              </a:p>
            </p:txBody>
          </p:sp>
          <p:sp>
            <p:nvSpPr>
              <p:cNvPr id="18" name="泪滴形 17">
                <a:extLst>
                  <a:ext uri="{FF2B5EF4-FFF2-40B4-BE49-F238E27FC236}">
                    <a16:creationId xmlns:a16="http://schemas.microsoft.com/office/drawing/2014/main" id="{F297AE5F-C847-4399-84AB-1D204AAF67D9}"/>
                  </a:ext>
                </a:extLst>
              </p:cNvPr>
              <p:cNvSpPr/>
              <p:nvPr/>
            </p:nvSpPr>
            <p:spPr>
              <a:xfrm rot="16200000" flipH="1">
                <a:off x="5653232" y="1305213"/>
                <a:ext cx="2123787" cy="2123787"/>
              </a:xfrm>
              <a:prstGeom prst="teardrop">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mn-cs"/>
                </a:endParaRPr>
              </a:p>
            </p:txBody>
          </p:sp>
          <p:sp>
            <p:nvSpPr>
              <p:cNvPr id="19" name="泪滴形 18">
                <a:extLst>
                  <a:ext uri="{FF2B5EF4-FFF2-40B4-BE49-F238E27FC236}">
                    <a16:creationId xmlns:a16="http://schemas.microsoft.com/office/drawing/2014/main" id="{AE2A53EA-1F42-40B5-B560-C0C344601EB7}"/>
                  </a:ext>
                </a:extLst>
              </p:cNvPr>
              <p:cNvSpPr/>
              <p:nvPr/>
            </p:nvSpPr>
            <p:spPr>
              <a:xfrm flipH="1">
                <a:off x="5653233" y="3549649"/>
                <a:ext cx="2123787" cy="2123787"/>
              </a:xfrm>
              <a:prstGeom prst="teardrop">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mn-cs"/>
                </a:endParaRPr>
              </a:p>
            </p:txBody>
          </p:sp>
          <p:sp>
            <p:nvSpPr>
              <p:cNvPr id="20" name="泪滴形 19">
                <a:extLst>
                  <a:ext uri="{FF2B5EF4-FFF2-40B4-BE49-F238E27FC236}">
                    <a16:creationId xmlns:a16="http://schemas.microsoft.com/office/drawing/2014/main" id="{D1D49974-FE97-4FC5-B707-A883BC2E1F83}"/>
                  </a:ext>
                </a:extLst>
              </p:cNvPr>
              <p:cNvSpPr/>
              <p:nvPr/>
            </p:nvSpPr>
            <p:spPr>
              <a:xfrm>
                <a:off x="3432463" y="3549648"/>
                <a:ext cx="2123787" cy="2123787"/>
              </a:xfrm>
              <a:prstGeom prst="teardrop">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mn-cs"/>
                </a:endParaRPr>
              </a:p>
            </p:txBody>
          </p:sp>
        </p:grpSp>
        <p:sp>
          <p:nvSpPr>
            <p:cNvPr id="13" name="椭圆 12">
              <a:extLst>
                <a:ext uri="{FF2B5EF4-FFF2-40B4-BE49-F238E27FC236}">
                  <a16:creationId xmlns:a16="http://schemas.microsoft.com/office/drawing/2014/main" id="{5FEC452F-E83D-4995-9A77-00B12432A85A}"/>
                </a:ext>
              </a:extLst>
            </p:cNvPr>
            <p:cNvSpPr/>
            <p:nvPr/>
          </p:nvSpPr>
          <p:spPr>
            <a:xfrm>
              <a:off x="4223614" y="1544781"/>
              <a:ext cx="1524000" cy="1524000"/>
            </a:xfrm>
            <a:prstGeom prst="ellips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chemeClr val="accent1">
                      <a:lumMod val="50000"/>
                    </a:schemeClr>
                  </a:solidFill>
                  <a:effectLst/>
                  <a:uLnTx/>
                  <a:uFillTx/>
                  <a:latin typeface="+mj-lt"/>
                  <a:ea typeface="思源黑体 CN Heavy" panose="020B0A00000000000000" pitchFamily="34" charset="-122"/>
                  <a:cs typeface="+mn-cs"/>
                </a:rPr>
                <a:t>1</a:t>
              </a:r>
              <a:endParaRPr kumimoji="0" lang="zh-CN" altLang="en-US" sz="4400" b="0" i="0" u="none" strike="noStrike" kern="1200" cap="none" spc="0" normalizeH="0" baseline="0" noProof="0" dirty="0">
                <a:ln>
                  <a:noFill/>
                </a:ln>
                <a:solidFill>
                  <a:schemeClr val="accent1">
                    <a:lumMod val="50000"/>
                  </a:schemeClr>
                </a:solidFill>
                <a:effectLst/>
                <a:uLnTx/>
                <a:uFillTx/>
                <a:latin typeface="+mj-lt"/>
                <a:ea typeface="思源黑体 CN Heavy" panose="020B0A00000000000000" pitchFamily="34" charset="-122"/>
                <a:cs typeface="+mn-cs"/>
              </a:endParaRPr>
            </a:p>
          </p:txBody>
        </p:sp>
        <p:sp>
          <p:nvSpPr>
            <p:cNvPr id="14" name="椭圆 13">
              <a:extLst>
                <a:ext uri="{FF2B5EF4-FFF2-40B4-BE49-F238E27FC236}">
                  <a16:creationId xmlns:a16="http://schemas.microsoft.com/office/drawing/2014/main" id="{6CA547F4-7CC8-45AD-9903-267FF592EA98}"/>
                </a:ext>
              </a:extLst>
            </p:cNvPr>
            <p:cNvSpPr/>
            <p:nvPr/>
          </p:nvSpPr>
          <p:spPr>
            <a:xfrm>
              <a:off x="6444384" y="1544781"/>
              <a:ext cx="1524000" cy="1524000"/>
            </a:xfrm>
            <a:prstGeom prst="ellips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solidFill>
                    <a:schemeClr val="accent1">
                      <a:lumMod val="50000"/>
                    </a:schemeClr>
                  </a:solidFill>
                  <a:latin typeface="+mj-lt"/>
                  <a:ea typeface="思源黑体 CN Heavy" panose="020B0A00000000000000" pitchFamily="34" charset="-122"/>
                </a:rPr>
                <a:t>2</a:t>
              </a:r>
              <a:endParaRPr lang="zh-CN" altLang="en-US" sz="4400" dirty="0">
                <a:solidFill>
                  <a:schemeClr val="accent1">
                    <a:lumMod val="50000"/>
                  </a:schemeClr>
                </a:solidFill>
                <a:latin typeface="+mj-lt"/>
                <a:ea typeface="思源黑体 CN Heavy" panose="020B0A00000000000000" pitchFamily="34" charset="-122"/>
              </a:endParaRPr>
            </a:p>
          </p:txBody>
        </p:sp>
        <p:sp>
          <p:nvSpPr>
            <p:cNvPr id="15" name="椭圆 14">
              <a:extLst>
                <a:ext uri="{FF2B5EF4-FFF2-40B4-BE49-F238E27FC236}">
                  <a16:creationId xmlns:a16="http://schemas.microsoft.com/office/drawing/2014/main" id="{D119C77A-9139-4BD7-828F-607CFC1BCD24}"/>
                </a:ext>
              </a:extLst>
            </p:cNvPr>
            <p:cNvSpPr/>
            <p:nvPr/>
          </p:nvSpPr>
          <p:spPr>
            <a:xfrm>
              <a:off x="6444384" y="3789216"/>
              <a:ext cx="1524000" cy="1524000"/>
            </a:xfrm>
            <a:prstGeom prst="ellips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solidFill>
                    <a:schemeClr val="accent1">
                      <a:lumMod val="50000"/>
                    </a:schemeClr>
                  </a:solidFill>
                  <a:latin typeface="+mj-lt"/>
                  <a:ea typeface="思源黑体 CN Heavy" panose="020B0A00000000000000" pitchFamily="34" charset="-122"/>
                </a:rPr>
                <a:t>3</a:t>
              </a:r>
              <a:endParaRPr lang="zh-CN" altLang="en-US" sz="4400" dirty="0">
                <a:solidFill>
                  <a:schemeClr val="accent1">
                    <a:lumMod val="50000"/>
                  </a:schemeClr>
                </a:solidFill>
                <a:latin typeface="+mj-lt"/>
                <a:ea typeface="思源黑体 CN Heavy" panose="020B0A00000000000000" pitchFamily="34" charset="-122"/>
              </a:endParaRPr>
            </a:p>
          </p:txBody>
        </p:sp>
        <p:sp>
          <p:nvSpPr>
            <p:cNvPr id="16" name="椭圆 15">
              <a:extLst>
                <a:ext uri="{FF2B5EF4-FFF2-40B4-BE49-F238E27FC236}">
                  <a16:creationId xmlns:a16="http://schemas.microsoft.com/office/drawing/2014/main" id="{290E1FE3-21D6-45AE-B95A-85E7AAC11154}"/>
                </a:ext>
              </a:extLst>
            </p:cNvPr>
            <p:cNvSpPr/>
            <p:nvPr/>
          </p:nvSpPr>
          <p:spPr>
            <a:xfrm>
              <a:off x="4223614" y="3789216"/>
              <a:ext cx="1524000" cy="1524000"/>
            </a:xfrm>
            <a:prstGeom prst="ellips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solidFill>
                    <a:schemeClr val="accent1">
                      <a:lumMod val="50000"/>
                    </a:schemeClr>
                  </a:solidFill>
                  <a:latin typeface="+mj-lt"/>
                  <a:ea typeface="思源黑体 CN Heavy" panose="020B0A00000000000000" pitchFamily="34" charset="-122"/>
                </a:rPr>
                <a:t>4</a:t>
              </a:r>
              <a:endParaRPr lang="zh-CN" altLang="en-US" sz="4400" dirty="0">
                <a:solidFill>
                  <a:schemeClr val="accent1">
                    <a:lumMod val="50000"/>
                  </a:schemeClr>
                </a:solidFill>
                <a:latin typeface="+mj-lt"/>
                <a:ea typeface="思源黑体 CN Heavy" panose="020B0A00000000000000" pitchFamily="34" charset="-122"/>
              </a:endParaRPr>
            </a:p>
          </p:txBody>
        </p:sp>
      </p:grpSp>
      <p:sp>
        <p:nvSpPr>
          <p:cNvPr id="4" name="Rectangle 48">
            <a:extLst>
              <a:ext uri="{FF2B5EF4-FFF2-40B4-BE49-F238E27FC236}">
                <a16:creationId xmlns:a16="http://schemas.microsoft.com/office/drawing/2014/main" id="{1B71CFCA-A25E-4C3D-9C65-786ED0F52D90}"/>
              </a:ext>
            </a:extLst>
          </p:cNvPr>
          <p:cNvSpPr>
            <a:spLocks noChangeArrowheads="1"/>
          </p:cNvSpPr>
          <p:nvPr/>
        </p:nvSpPr>
        <p:spPr bwMode="auto">
          <a:xfrm>
            <a:off x="494483" y="2256856"/>
            <a:ext cx="3252742" cy="981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100" normalizeH="0" baseline="0" noProof="0">
                <a:ln>
                  <a:noFill/>
                </a:ln>
                <a:solidFill>
                  <a:srgbClr val="FFFFFF"/>
                </a:solidFill>
                <a:effectLst/>
                <a:uLnTx/>
                <a:uFillTx/>
                <a:latin typeface="+mn-ea"/>
                <a:ea typeface="+mn-ea"/>
                <a:cs typeface="+mn-cs"/>
              </a:rPr>
              <a:t>请在此粘贴或者输入你的文字内容请在此粘贴或者输入你的文字内容请在此粘贴</a:t>
            </a:r>
            <a:endParaRPr kumimoji="0" lang="zh-CN" altLang="en-US" sz="1800" b="0" i="0" u="none" strike="noStrike" kern="1200" cap="none" spc="100" normalizeH="0" baseline="0" noProof="0" dirty="0">
              <a:ln>
                <a:noFill/>
              </a:ln>
              <a:solidFill>
                <a:srgbClr val="FFFFFF"/>
              </a:solidFill>
              <a:effectLst/>
              <a:uLnTx/>
              <a:uFillTx/>
              <a:latin typeface="+mn-ea"/>
              <a:ea typeface="+mn-ea"/>
              <a:cs typeface="+mn-cs"/>
            </a:endParaRPr>
          </a:p>
        </p:txBody>
      </p:sp>
      <p:sp>
        <p:nvSpPr>
          <p:cNvPr id="5" name="矩形 4">
            <a:extLst>
              <a:ext uri="{FF2B5EF4-FFF2-40B4-BE49-F238E27FC236}">
                <a16:creationId xmlns:a16="http://schemas.microsoft.com/office/drawing/2014/main" id="{B3F9124B-6F6C-4161-9406-58469F1FE0A6}"/>
              </a:ext>
            </a:extLst>
          </p:cNvPr>
          <p:cNvSpPr/>
          <p:nvPr/>
        </p:nvSpPr>
        <p:spPr>
          <a:xfrm>
            <a:off x="2516119" y="1764957"/>
            <a:ext cx="1231106" cy="369332"/>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FFFFFF"/>
                </a:solidFill>
                <a:effectLst/>
                <a:uLnTx/>
                <a:uFillTx/>
                <a:latin typeface="+mj-ea"/>
                <a:ea typeface="+mj-ea"/>
                <a:cs typeface="+mn-cs"/>
              </a:rPr>
              <a:t>输入标题</a:t>
            </a:r>
            <a:endParaRPr kumimoji="0" lang="zh-CN" altLang="en-US" sz="2400" b="0" i="0" u="none" strike="noStrike" kern="1200" cap="none" spc="0" normalizeH="0" baseline="0" noProof="0" dirty="0">
              <a:ln>
                <a:noFill/>
              </a:ln>
              <a:solidFill>
                <a:srgbClr val="FFFFFF"/>
              </a:solidFill>
              <a:effectLst/>
              <a:uLnTx/>
              <a:uFillTx/>
              <a:latin typeface="+mj-ea"/>
              <a:ea typeface="+mj-ea"/>
              <a:cs typeface="+mn-cs"/>
            </a:endParaRPr>
          </a:p>
        </p:txBody>
      </p:sp>
      <p:sp>
        <p:nvSpPr>
          <p:cNvPr id="6" name="文本框 5">
            <a:extLst>
              <a:ext uri="{FF2B5EF4-FFF2-40B4-BE49-F238E27FC236}">
                <a16:creationId xmlns:a16="http://schemas.microsoft.com/office/drawing/2014/main" id="{B6649CFF-9A4A-40C4-A727-0CBB7961C699}"/>
              </a:ext>
            </a:extLst>
          </p:cNvPr>
          <p:cNvSpPr txBox="1"/>
          <p:nvPr/>
        </p:nvSpPr>
        <p:spPr>
          <a:xfrm>
            <a:off x="494482" y="4752345"/>
            <a:ext cx="3325281" cy="973985"/>
          </a:xfrm>
          <a:prstGeom prst="rect">
            <a:avLst/>
          </a:prstGeom>
          <a:noFill/>
        </p:spPr>
        <p:txBody>
          <a:bodyPr wrap="square" lIns="0" tIns="0" rIns="0" bIns="0"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100" normalizeH="0" baseline="0" noProof="0">
                <a:ln>
                  <a:noFill/>
                </a:ln>
                <a:solidFill>
                  <a:srgbClr val="FFFFFF"/>
                </a:solidFill>
                <a:effectLst/>
                <a:uLnTx/>
                <a:uFillTx/>
                <a:latin typeface="+mn-ea"/>
                <a:cs typeface="+mn-cs"/>
              </a:rPr>
              <a:t>请在此粘贴或者输入你的文字内容请在此粘贴或者输入你的文字内容请在此粘贴</a:t>
            </a:r>
            <a:endParaRPr kumimoji="0" lang="zh-CN" altLang="en-US" sz="1800" b="0" i="0" u="none" strike="noStrike" kern="1200" cap="none" spc="100" normalizeH="0" baseline="0" noProof="0" dirty="0">
              <a:ln>
                <a:noFill/>
              </a:ln>
              <a:solidFill>
                <a:srgbClr val="FFFFFF"/>
              </a:solidFill>
              <a:effectLst/>
              <a:uLnTx/>
              <a:uFillTx/>
              <a:latin typeface="+mn-ea"/>
              <a:cs typeface="+mn-cs"/>
            </a:endParaRPr>
          </a:p>
        </p:txBody>
      </p:sp>
      <p:sp>
        <p:nvSpPr>
          <p:cNvPr id="7" name="矩形 6">
            <a:extLst>
              <a:ext uri="{FF2B5EF4-FFF2-40B4-BE49-F238E27FC236}">
                <a16:creationId xmlns:a16="http://schemas.microsoft.com/office/drawing/2014/main" id="{40D3A2CB-1263-4D9A-B035-FD8AC534AB91}"/>
              </a:ext>
            </a:extLst>
          </p:cNvPr>
          <p:cNvSpPr/>
          <p:nvPr/>
        </p:nvSpPr>
        <p:spPr>
          <a:xfrm>
            <a:off x="2585201" y="4256939"/>
            <a:ext cx="1231106" cy="369332"/>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FFFFFF"/>
                </a:solidFill>
                <a:effectLst/>
                <a:uLnTx/>
                <a:uFillTx/>
                <a:latin typeface="+mj-ea"/>
                <a:ea typeface="+mj-ea"/>
                <a:cs typeface="+mn-cs"/>
              </a:rPr>
              <a:t>输入标题</a:t>
            </a:r>
            <a:endParaRPr kumimoji="0" lang="zh-CN" altLang="en-US" sz="2400" b="0" i="0" u="none" strike="noStrike" kern="1200" cap="none" spc="0" normalizeH="0" baseline="0" noProof="0" dirty="0">
              <a:ln>
                <a:noFill/>
              </a:ln>
              <a:solidFill>
                <a:srgbClr val="FFFFFF"/>
              </a:solidFill>
              <a:effectLst/>
              <a:uLnTx/>
              <a:uFillTx/>
              <a:latin typeface="+mj-ea"/>
              <a:ea typeface="+mj-ea"/>
              <a:cs typeface="+mn-cs"/>
            </a:endParaRPr>
          </a:p>
        </p:txBody>
      </p:sp>
      <p:sp>
        <p:nvSpPr>
          <p:cNvPr id="8" name="文本框 7">
            <a:extLst>
              <a:ext uri="{FF2B5EF4-FFF2-40B4-BE49-F238E27FC236}">
                <a16:creationId xmlns:a16="http://schemas.microsoft.com/office/drawing/2014/main" id="{2261F3C8-963E-439F-8B7B-5BDE27B4FF15}"/>
              </a:ext>
            </a:extLst>
          </p:cNvPr>
          <p:cNvSpPr txBox="1"/>
          <p:nvPr/>
        </p:nvSpPr>
        <p:spPr>
          <a:xfrm>
            <a:off x="8418329" y="4752345"/>
            <a:ext cx="3261777" cy="981102"/>
          </a:xfrm>
          <a:prstGeom prst="rect">
            <a:avLst/>
          </a:prstGeom>
          <a:noFill/>
        </p:spPr>
        <p:txBody>
          <a:bodyPr wrap="square" lIns="0" tIns="0" rIns="0" bIns="0" rtlCol="0">
            <a:sp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100" normalizeH="0" baseline="0" noProof="0">
                <a:ln>
                  <a:noFill/>
                </a:ln>
                <a:solidFill>
                  <a:srgbClr val="FFFFFF"/>
                </a:solidFill>
                <a:effectLst/>
                <a:uLnTx/>
                <a:uFillTx/>
                <a:latin typeface="+mn-ea"/>
                <a:cs typeface="+mn-cs"/>
              </a:rPr>
              <a:t>请在此粘贴或者输入你的文字内容请在此粘贴或者输入你的文字内容请在此粘贴</a:t>
            </a:r>
            <a:endParaRPr kumimoji="0" lang="zh-CN" altLang="en-US" sz="1800" b="0" i="0" u="none" strike="noStrike" kern="1200" cap="none" spc="100" normalizeH="0" baseline="0" noProof="0" dirty="0">
              <a:ln>
                <a:noFill/>
              </a:ln>
              <a:solidFill>
                <a:srgbClr val="FFFFFF"/>
              </a:solidFill>
              <a:effectLst/>
              <a:uLnTx/>
              <a:uFillTx/>
              <a:latin typeface="+mn-ea"/>
              <a:cs typeface="+mn-cs"/>
            </a:endParaRPr>
          </a:p>
        </p:txBody>
      </p:sp>
      <p:sp>
        <p:nvSpPr>
          <p:cNvPr id="9" name="矩形 8">
            <a:extLst>
              <a:ext uri="{FF2B5EF4-FFF2-40B4-BE49-F238E27FC236}">
                <a16:creationId xmlns:a16="http://schemas.microsoft.com/office/drawing/2014/main" id="{B09F050D-4FAF-4606-9A4C-F23B0CA2917D}"/>
              </a:ext>
            </a:extLst>
          </p:cNvPr>
          <p:cNvSpPr/>
          <p:nvPr/>
        </p:nvSpPr>
        <p:spPr>
          <a:xfrm>
            <a:off x="8405487" y="4256939"/>
            <a:ext cx="1231106" cy="369332"/>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a:solidFill>
                  <a:srgbClr val="FFFFFF"/>
                </a:solidFill>
                <a:latin typeface="+mj-ea"/>
                <a:ea typeface="+mj-ea"/>
              </a:rPr>
              <a:t>输入标题</a:t>
            </a:r>
            <a:endParaRPr kumimoji="0" lang="zh-CN" altLang="en-US" sz="2400" b="0" i="0" u="none" strike="noStrike" kern="1200" cap="none" spc="0" normalizeH="0" baseline="0" noProof="0" dirty="0">
              <a:ln>
                <a:noFill/>
              </a:ln>
              <a:solidFill>
                <a:srgbClr val="FFFFFF"/>
              </a:solidFill>
              <a:effectLst/>
              <a:uLnTx/>
              <a:uFillTx/>
              <a:latin typeface="+mj-ea"/>
              <a:ea typeface="+mj-ea"/>
            </a:endParaRPr>
          </a:p>
        </p:txBody>
      </p:sp>
      <p:sp>
        <p:nvSpPr>
          <p:cNvPr id="10" name="文本框 9">
            <a:extLst>
              <a:ext uri="{FF2B5EF4-FFF2-40B4-BE49-F238E27FC236}">
                <a16:creationId xmlns:a16="http://schemas.microsoft.com/office/drawing/2014/main" id="{6587DCD4-72C3-438F-B46B-1295A5DE79F4}"/>
              </a:ext>
            </a:extLst>
          </p:cNvPr>
          <p:cNvSpPr txBox="1"/>
          <p:nvPr/>
        </p:nvSpPr>
        <p:spPr>
          <a:xfrm>
            <a:off x="8407165" y="2281926"/>
            <a:ext cx="3261777" cy="981102"/>
          </a:xfrm>
          <a:prstGeom prst="rect">
            <a:avLst/>
          </a:prstGeom>
          <a:noFill/>
        </p:spPr>
        <p:txBody>
          <a:bodyPr wrap="square" lIns="0" tIns="0" rIns="0" bIns="0" rtlCol="0">
            <a:spAutoFit/>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sz="1800" b="0" i="0" u="none" strike="noStrike" kern="1200" cap="none" spc="100" normalizeH="0" baseline="0" noProof="0">
                <a:ln>
                  <a:noFill/>
                </a:ln>
                <a:solidFill>
                  <a:srgbClr val="FFFFFF"/>
                </a:solidFill>
                <a:effectLst/>
                <a:uLnTx/>
                <a:uFillTx/>
                <a:latin typeface="+mn-ea"/>
                <a:cs typeface="+mn-cs"/>
              </a:rPr>
              <a:t>请在此粘贴或者输入你的文字内容请在此粘贴或者输入你的文字内容请在此粘贴</a:t>
            </a:r>
            <a:endParaRPr kumimoji="0" lang="zh-CN" altLang="en-US" sz="1800" b="0" i="0" u="none" strike="noStrike" kern="1200" cap="none" spc="100" normalizeH="0" baseline="0" noProof="0" dirty="0">
              <a:ln>
                <a:noFill/>
              </a:ln>
              <a:solidFill>
                <a:srgbClr val="FFFFFF"/>
              </a:solidFill>
              <a:effectLst/>
              <a:uLnTx/>
              <a:uFillTx/>
              <a:latin typeface="+mn-ea"/>
              <a:cs typeface="+mn-cs"/>
            </a:endParaRPr>
          </a:p>
        </p:txBody>
      </p:sp>
      <p:sp>
        <p:nvSpPr>
          <p:cNvPr id="11" name="矩形 10">
            <a:extLst>
              <a:ext uri="{FF2B5EF4-FFF2-40B4-BE49-F238E27FC236}">
                <a16:creationId xmlns:a16="http://schemas.microsoft.com/office/drawing/2014/main" id="{990AEFD8-E519-466F-9464-A0AC6A51DEC6}"/>
              </a:ext>
            </a:extLst>
          </p:cNvPr>
          <p:cNvSpPr/>
          <p:nvPr/>
        </p:nvSpPr>
        <p:spPr>
          <a:xfrm>
            <a:off x="8418329" y="1761379"/>
            <a:ext cx="1231106" cy="369332"/>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FFFFFF"/>
                </a:solidFill>
                <a:effectLst/>
                <a:uLnTx/>
                <a:uFillTx/>
                <a:latin typeface="+mj-ea"/>
                <a:ea typeface="+mj-ea"/>
                <a:cs typeface="+mn-cs"/>
              </a:rPr>
              <a:t>输入标题</a:t>
            </a:r>
            <a:endParaRPr kumimoji="0" lang="zh-CN" altLang="en-US" sz="2400" b="0" i="0" u="none" strike="noStrike" kern="1200" cap="none" spc="0" normalizeH="0" baseline="0" noProof="0" dirty="0">
              <a:ln>
                <a:noFill/>
              </a:ln>
              <a:solidFill>
                <a:srgbClr val="FFFFFF"/>
              </a:solidFill>
              <a:effectLst/>
              <a:uLnTx/>
              <a:uFillTx/>
              <a:latin typeface="+mj-ea"/>
              <a:ea typeface="+mj-ea"/>
              <a:cs typeface="+mn-cs"/>
            </a:endParaRPr>
          </a:p>
        </p:txBody>
      </p:sp>
      <p:sp>
        <p:nvSpPr>
          <p:cNvPr id="22" name="文本框 21">
            <a:extLst>
              <a:ext uri="{FF2B5EF4-FFF2-40B4-BE49-F238E27FC236}">
                <a16:creationId xmlns:a16="http://schemas.microsoft.com/office/drawing/2014/main" id="{6E77E5B4-2DAD-4346-A403-F9667B57E83E}"/>
              </a:ext>
            </a:extLst>
          </p:cNvPr>
          <p:cNvSpPr txBox="1"/>
          <p:nvPr/>
        </p:nvSpPr>
        <p:spPr>
          <a:xfrm>
            <a:off x="550863" y="322464"/>
            <a:ext cx="2098269" cy="492443"/>
          </a:xfrm>
          <a:prstGeom prst="rect">
            <a:avLst/>
          </a:prstGeom>
          <a:noFill/>
        </p:spPr>
        <p:txBody>
          <a:bodyPr wrap="square" lIns="0" tIns="0" rIns="0" bIns="0" rtlCol="0">
            <a:spAutoFit/>
          </a:bodyPr>
          <a:lstStyle>
            <a:defPPr>
              <a:defRPr lang="zh-CN"/>
            </a:defPPr>
            <a:lvl1pPr marR="0" lvl="0" indent="0" algn="just" fontAlgn="auto">
              <a:lnSpc>
                <a:spcPct val="100000"/>
              </a:lnSpc>
              <a:spcBef>
                <a:spcPts val="0"/>
              </a:spcBef>
              <a:spcAft>
                <a:spcPts val="0"/>
              </a:spcAft>
              <a:buClrTx/>
              <a:buSzTx/>
              <a:buFontTx/>
              <a:buNone/>
              <a:defRPr kumimoji="0" sz="3200" b="0" i="0" u="none" strike="noStrike" cap="none" normalizeH="0">
                <a:ln>
                  <a:noFill/>
                </a:ln>
                <a:solidFill>
                  <a:schemeClr val="bg1"/>
                </a:solidFill>
                <a:uLnTx/>
                <a:uFillTx/>
                <a:latin typeface="+mj-ea"/>
                <a:ea typeface="+mj-ea"/>
              </a:defRPr>
            </a:lvl1pPr>
          </a:lstStyle>
          <a:p>
            <a:r>
              <a:rPr lang="zh-CN" altLang="en-US">
                <a:solidFill>
                  <a:srgbClr val="FFFFFF"/>
                </a:solidFill>
              </a:rPr>
              <a:t>输入标题</a:t>
            </a:r>
            <a:endParaRPr lang="zh-CN" altLang="en-US" dirty="0">
              <a:solidFill>
                <a:srgbClr val="FFFFFF"/>
              </a:solidFill>
            </a:endParaRPr>
          </a:p>
        </p:txBody>
      </p:sp>
      <p:cxnSp>
        <p:nvCxnSpPr>
          <p:cNvPr id="23" name="直接连接符 22">
            <a:extLst>
              <a:ext uri="{FF2B5EF4-FFF2-40B4-BE49-F238E27FC236}">
                <a16:creationId xmlns:a16="http://schemas.microsoft.com/office/drawing/2014/main" id="{54899AD6-48DF-4B56-926B-2BA47FF72A64}"/>
              </a:ext>
            </a:extLst>
          </p:cNvPr>
          <p:cNvCxnSpPr>
            <a:cxnSpLocks/>
          </p:cNvCxnSpPr>
          <p:nvPr/>
        </p:nvCxnSpPr>
        <p:spPr>
          <a:xfrm>
            <a:off x="550863" y="1067872"/>
            <a:ext cx="507420"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D6FEE51C-DFBC-4A35-BD6A-888F968CCA9F}"/>
              </a:ext>
            </a:extLst>
          </p:cNvPr>
          <p:cNvSpPr/>
          <p:nvPr/>
        </p:nvSpPr>
        <p:spPr>
          <a:xfrm>
            <a:off x="550863" y="781542"/>
            <a:ext cx="2036011" cy="184666"/>
          </a:xfrm>
          <a:prstGeom prst="rect">
            <a:avLst/>
          </a:prstGeom>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rgbClr val="FFFFFF"/>
                </a:solidFill>
                <a:uLnTx/>
                <a:uFillTx/>
                <a:ea typeface="OPPOSans R" panose="00020600040101010101" pitchFamily="18" charset="-122"/>
                <a:cs typeface="+mn-cs"/>
              </a:rPr>
              <a:t>SHU  RU  BIAO  TI </a:t>
            </a:r>
            <a:endParaRPr kumimoji="0" lang="en-US" altLang="zh-CN" sz="1200" b="0" i="0" u="none" strike="noStrike" kern="1200" cap="none" spc="0" normalizeH="0" baseline="0" noProof="0" dirty="0">
              <a:ln>
                <a:noFill/>
              </a:ln>
              <a:solidFill>
                <a:srgbClr val="FFFFFF"/>
              </a:solidFill>
              <a:uLnTx/>
              <a:uFillTx/>
              <a:ea typeface="OPPOSans R" panose="00020600040101010101" pitchFamily="18" charset="-122"/>
              <a:cs typeface="+mn-cs"/>
            </a:endParaRPr>
          </a:p>
        </p:txBody>
      </p:sp>
    </p:spTree>
    <p:extLst>
      <p:ext uri="{BB962C8B-B14F-4D97-AF65-F5344CB8AC3E}">
        <p14:creationId xmlns:p14="http://schemas.microsoft.com/office/powerpoint/2010/main" val="132302126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7">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TotalTime>
  <Words>1084</Words>
  <Application>Microsoft Office PowerPoint</Application>
  <PresentationFormat>宽屏</PresentationFormat>
  <Paragraphs>148</Paragraphs>
  <Slides>17</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OPPOSans B</vt:lpstr>
      <vt:lpstr>OPPOSans H</vt:lpstr>
      <vt:lpstr>OPPOSans M</vt:lpstr>
      <vt:lpstr>OPPOSans R</vt:lpstr>
      <vt:lpstr>阿里巴巴普惠体 2.0 55 Regular</vt:lpstr>
      <vt:lpstr>阿里巴巴普惠体 2.0 65 Medium</vt:lpstr>
      <vt:lpstr>等线</vt:lpstr>
      <vt:lpstr>思源黑体 CN Heavy</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蓝色商务风工作汇报通用ppt模板</dc:title>
  <dc:creator>©秋末</dc:creator>
  <cp:keywords>P界达人</cp:keywords>
  <dc:description>51PPT模板网，幻灯片演示模板及素材免费下载！_x000d_
51PPT模板网 唯一访问网址：www.51pptmoban.com</dc:description>
  <cp:lastModifiedBy>51pptmoban .com</cp:lastModifiedBy>
  <cp:revision>55</cp:revision>
  <dcterms:created xsi:type="dcterms:W3CDTF">2023-08-17T15:35:04Z</dcterms:created>
  <dcterms:modified xsi:type="dcterms:W3CDTF">2023-11-23T13:49:34Z</dcterms:modified>
  <cp:contentStatus>蓝色商务风工作汇报通用ppt模板，www.51pptmoban.com</cp:contentStatus>
  <cp:version>51pptmoban.com（V51-112301版）</cp:version>
</cp:coreProperties>
</file>