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7" r:id="rId2"/>
    <p:sldId id="256" r:id="rId3"/>
    <p:sldId id="259" r:id="rId4"/>
    <p:sldId id="258" r:id="rId5"/>
    <p:sldId id="260" r:id="rId6"/>
    <p:sldId id="261" r:id="rId7"/>
    <p:sldId id="262" r:id="rId8"/>
    <p:sldId id="263" r:id="rId9"/>
    <p:sldId id="257" r:id="rId10"/>
    <p:sldId id="265" r:id="rId11"/>
    <p:sldId id="264" r:id="rId12"/>
    <p:sldId id="266" r:id="rId13"/>
    <p:sldId id="342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3D8E0102-F6D0-4436-AA9F-FBBF0E1DB1EB}">
          <p14:sldIdLst>
            <p14:sldId id="267"/>
            <p14:sldId id="256"/>
            <p14:sldId id="259"/>
            <p14:sldId id="258"/>
            <p14:sldId id="260"/>
            <p14:sldId id="261"/>
            <p14:sldId id="262"/>
            <p14:sldId id="263"/>
            <p14:sldId id="257"/>
            <p14:sldId id="265"/>
            <p14:sldId id="264"/>
          </p14:sldIdLst>
        </p14:section>
        <p14:section name="作者信息" id="{7BD0E401-1E74-43DD-B9DB-54FBDD3FD910}">
          <p14:sldIdLst>
            <p14:sldId id="266"/>
            <p14:sldId id="342"/>
          </p14:sldIdLst>
        </p14:section>
      </p14:sectionLst>
    </p:ex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1818"/>
    <a:srgbClr val="EEED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684" autoAdjust="0"/>
    <p:restoredTop sz="94660"/>
  </p:normalViewPr>
  <p:slideViewPr>
    <p:cSldViewPr snapToGrid="0" showGuides="1">
      <p:cViewPr varScale="1">
        <p:scale>
          <a:sx n="77" d="100"/>
          <a:sy n="77" d="100"/>
        </p:scale>
        <p:origin x="114" y="198"/>
      </p:cViewPr>
      <p:guideLst>
        <p:guide pos="3840"/>
        <p:guide orient="horz" pos="2160"/>
        <p:guide orient="horz" pos="527"/>
        <p:guide orient="horz" pos="379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-16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1-23T00:26:44.003"/>
    </inkml:context>
    <inkml:brush xml:id="br0">
      <inkml:brushProperty name="width" value="0.03528" units="cm"/>
      <inkml:brushProperty name="height" value="0.03528" units="cm"/>
      <inkml:brushProperty name="color" value="#C00000"/>
    </inkml:brush>
  </inkml:definitions>
  <inkml:trace contextRef="#ctx0" brushRef="#br0">1759 381 24575,'-34'3'0,"0"2"0,0 1 0,0 1 0,1 2 0,-56 23 0,-35 9 0,48-21 0,-101 14 0,164-32 0,1 0 0,0 1 0,0 1 0,0 0 0,0 1 0,1 0 0,0 1 0,0 0 0,0 1 0,1 0 0,0 1 0,0 0 0,-12 14 0,21-22 0,1 1 0,-1-1 0,1 0 0,-1 1 0,0-1 0,1 1 0,0-1 0,-1 1 0,1-1 0,-1 1 0,1 0 0,0-1 0,-1 1 0,1-1 0,0 1 0,-1 0 0,1-1 0,0 1 0,0 0 0,0-1 0,0 1 0,0 0 0,0-1 0,0 1 0,0 0 0,0 0 0,0-1 0,0 1 0,0 0 0,0-1 0,1 1 0,-1 0 0,0-1 0,0 1 0,1-1 0,-1 1 0,0 0 0,1-1 0,-1 1 0,1-1 0,-1 1 0,1-1 0,-1 1 0,1-1 0,-1 1 0,1-1 0,-1 0 0,1 1 0,0-1 0,-1 0 0,1 1 0,0-1 0,43 11 0,-38-10 0,340 41 0,-281-38 0,1-4 0,0-2 0,87-14 0,-94 7 0,-6 1 0,0-2 0,79-26 0,-126 33 0,0-1 0,-1 0 0,1 1 0,-1-2 0,0 1 0,0-1 0,0 0 0,-1 0 0,1 0 0,-1 0 0,0-1 0,-1 0 0,0 1 0,1-2 0,-2 1 0,1 0 0,-1 0 0,0-1 0,0 1 0,-1-1 0,0 0 0,1-13 0,-3 18 0,0-1 0,1 1 0,-1 0 0,0-1 0,0 1 0,0 0 0,-1 0 0,1 0 0,0 0 0,-1 0 0,0 0 0,1 0 0,-1 0 0,0 0 0,0 1 0,0-1 0,0 1 0,0 0 0,0-1 0,0 1 0,-1 0 0,-4-1 0,-58-15 0,64 17 0,-124-14 0,0 6 0,-153 10 0,233-2 0,0 3 0,1 1 0,-61 15 0,90-15 0,0 0 0,1 1 0,-1 1 0,1 1 0,0 0 0,1 0 0,0 1 0,0 1 0,1 0 0,0 1 0,0 0 0,1 1 0,-14 17 0,4-1 0,1 1 0,-27 51 0,42-67 0,-1 0 0,2 1 0,-1 0 0,2 0 0,0 0 0,0 0 0,2 1 0,-1-1 0,2 24 0,0-35 0,1 0 0,-1 0 0,1 0 0,0-1 0,0 1 0,0 0 0,0 0 0,0-1 0,0 1 0,0-1 0,0 1 0,0-1 0,1 1 0,-1-1 0,1 0 0,-1 0 0,1 1 0,0-1 0,-1 0 0,1-1 0,0 1 0,0 0 0,-1 0 0,1-1 0,0 1 0,0-1 0,0 0 0,0 1 0,3-1 0,70 3 0,-64-3 0,46-3 0,0-3 0,-1-2 0,0-3 0,0-2 0,-1-3 0,-1-2 0,0-2 0,-2-3 0,90-52 0,16-8 0,-84 46 0,-3-3 0,68-49 0,3-3 0,-140 90 0,1-1 0,-1 1 0,1-1 0,-1 0 0,0 0 0,0 0 0,0 0 0,0 0 0,-1 0 0,0 0 0,1-1 0,-1 1 0,0-1 0,0 1 0,-1-1 0,1 1 0,-1-6 0,1 7 0,-1 0 0,0 0 0,0 0 0,0 0 0,0 0 0,0 0 0,0 0 0,-1-1 0,1 1 0,-1 0 0,1 0 0,-1 0 0,0 0 0,0 1 0,0-1 0,0 0 0,0 0 0,0 0 0,0 1 0,-1-1 0,1 1 0,0-1 0,-1 1 0,0-1 0,1 1 0,-1 0 0,0 0 0,0 0 0,1 0 0,-5-2 0,-31-3 0,-1 1 0,1 2 0,-74 4 0,41 0 0,-26-2 0,-204 7 0,261-2 0,0 1 0,1 3 0,-1 0 0,2 3 0,-61 24 0,71-22 0,-99 46 0,-3-6 0,-220 60 0,159-60 0,101-26 0,-94 16 0,12-28 0,372-10 0,58-7 0,282 5 0,-462 3 0,0 3 0,113 29 0,-160-29 0,51 23 0,-57-21 0,0 0 0,1-2 0,40 8 0,44-5 0,0-5 0,212-13 0,-261 1 0,-1-2 0,1-4 0,104-31 0,-125 29 0,-1-3 0,0-1 0,-2-2 0,0-1 0,-1-2 0,43-34 0,-77 54 0,-1 1 0,0-1 0,0 0 0,0 1 0,0-1 0,-1 0 0,1 0 0,0 0 0,-1 0 0,1 0 0,-1-1 0,0 1 0,1 0 0,-1-1 0,-1 1 0,1-1 0,0 1 0,0-1 0,-1 1 0,1-1 0,-1 1 0,0-6 0,-1 5 0,0 0 0,0 0 0,-1 0 0,1 0 0,-1 0 0,1 0 0,-1 0 0,0 0 0,0 1 0,0-1 0,-1 1 0,1 0 0,-1-1 0,1 1 0,-5-2 0,-9-6 0,0 1 0,0 1 0,-1 0 0,0 1 0,-20-5 0,-50-10 0,-1 3 0,0 4 0,-103-3 0,-274 11 0,396 7 0,60 0 0,0 1 0,1 0 0,-1-1 0,1 0 0,-1-1 0,1 0 0,0 0 0,-1-1 0,1 0 0,0 0 0,0-1 0,0 0 0,0 0 0,1-1 0,-9-5 0,3 0 0,-1 1 0,1 1 0,-1 0 0,0 1 0,-1 1 0,-16-5 0,-98-17 0,75 16 0,-544-96 0,587 105 0,0-1 0,0 0 0,0 0 0,-13-7 0,21 8 0,0 0 0,0 0 0,0 0 0,0 0 0,0-1 0,0 1 0,0-1 0,1 0 0,0 0 0,-1 0 0,1 0 0,0 0 0,0-1 0,1 1 0,-3-8 0,3 9 0,-1 0 0,1 0 0,0 1 0,0-1 0,-1 0 0,1 1 0,-1-1 0,0 1 0,1-1 0,-1 1 0,0 0 0,0-1 0,0 1 0,0 0 0,0 0 0,0 1 0,0-1 0,0 0 0,0 1 0,0-1 0,0 1 0,-5-1 0,-56 0 0,46 1 0,13 0 0,0 0 0,0 0 0,0 0 0,0 1 0,0 0 0,0-1 0,0 1 0,1 0 0,-1 1 0,0-1 0,1 1 0,-7 3 0,8-3 0,-1 0 0,1 1 0,1-1 0,-1 1 0,0-1 0,0 1 0,1-1 0,0 1 0,-1 0 0,1 0 0,0-1 0,1 1 0,-1 0 0,0 0 0,1 0 0,-1 0 0,1 5 0,0 21 0,0 0 0,2 0 0,2 0 0,0 0 0,2-1 0,1 1 0,1-1 0,2-1 0,0 0 0,2 0 0,1-1 0,1-1 0,1 0 0,22 26 0,-25-39 0,0-1 0,1 0 0,0-1 0,1 0 0,0-1 0,27 13 0,27 18 0,-54-33 0,1 0 0,0-1 0,0 0 0,0-1 0,1-1 0,27 4 0,8 4 0,-22-5 0,22 8 0,1-3 0,0-1 0,105 6 0,331-33 0,-420 8 0,1-2 0,-2-4 0,0-2 0,0-3 0,64-29 0,-121 44 0,-1 0 0,1-1 0,-1 0 0,0-1 0,0 0 0,-1 0 0,13-12 0,-19 16 0,0-1 0,0 0 0,0 0 0,0 1 0,-1-1 0,1 0 0,-1-1 0,0 1 0,0 0 0,0 0 0,0 0 0,0-1 0,-1 1 0,1 0 0,-1-1 0,0 1 0,0-1 0,0 1 0,-1 0 0,1-1 0,-1 1 0,0 0 0,0 0 0,0-1 0,0 1 0,-3-4 0,-18-50 0,14 33 0,-2 0 0,-15-27 0,21 44 0,0 0 0,-1 1 0,0-1 0,0 1 0,-1 0 0,1 1 0,-1-1 0,0 1 0,-1 0 0,1 1 0,-11-6 0,-13-3 0,-1 1 0,-1 1 0,-64-13 0,-101-5 0,174 26 0,-1 0 0,-45-6 0,-1 2 0,-138 6 0,180 7 0,0 0 0,0 2 0,0 1 0,1 1 0,1 1 0,0 2 0,1 1 0,0 0 0,1 2 0,-31 26 0,27-16 0,-40 49 0,41-43 0,-33 30 0,-15 1 0,40-36 0,2 2 0,0 2 0,-31 38 0,56-59 0,1 0 0,-1 1 0,2 0 0,-1 1 0,1 0 0,1 0 0,1 0 0,-1 0 0,2 1 0,0-1 0,0 1 0,1 0 0,1 0 0,0 0 0,1 15 0,4 22 0,-1-25 0,-1-1 0,-1 1 0,-1 0 0,-1 0 0,-1 0 0,-1-1 0,-10 39 0,7-51 0,1 9 0,6-20 0,0 0 0,0 0 0,0 0 0,0 0 0,1-1 0,-1 1 0,0 0 0,0 0 0,1-1 0,-1 1 0,0-1 0,1 1 0,-1-1 0,0 0 0,1 1 0,-1-1 0,1 0 0,-1 0 0,3 0 0,56 3 0,-1-3 0,0-3 0,62-10 0,-25 2 0,63-2 0,159-17 0,-248 19 0,0-2 0,98-34 0,-160 45 0,-1 0 0,1-1 0,-1 0 0,0 0 0,0-1 0,0 0 0,0 0 0,-1-1 0,1 0 0,-1 0 0,0 0 0,-1-1 0,1 0 0,-1 0 0,0 0 0,-1-1 0,0 1 0,4-9 0,3-7 0,-9 16 0,1 0 0,-1 1 0,1-1 0,0 0 0,0 1 0,0 0 0,1 0 0,0 0 0,0 0 0,0 0 0,1 1 0,-1 0 0,1 0 0,0 0 0,0 1 0,1-1 0,-1 1 0,10-4 0,74-14 0,-30 9 0,0-3 0,-2-3 0,64-27 0,-118 44 0,0-1 0,-1 1 0,1 0 0,0-1 0,0 1 0,-1-1 0,1 0 0,-1 0 0,1 0 0,-1 0 0,0-1 0,0 1 0,0 0 0,0-1 0,3-4 0,-5 6 0,0 0 0,0 1 0,0-1 0,0 0 0,0 0 0,0 0 0,0 0 0,0 1 0,-1-1 0,1 0 0,0 0 0,0 0 0,-1 1 0,1-1 0,0 0 0,-1 1 0,1-1 0,-1 0 0,1 1 0,-1-1 0,1 0 0,-2 0 0,-29-17 0,-59-15 0,-144-32 0,30 10 0,162 43 0,-67-24 0,99 32 0,-1-1 0,1 0 0,0-1 0,1 0 0,-1 0 0,1-1 0,-11-11 0,16 12 0,0 0 0,1-1 0,0 0 0,0 0 0,1 0 0,0 0 0,0 0 0,0 0 0,1-1 0,0 1 0,1-1 0,0 1 0,1-11 0,-3-19 0,1 9 0,-4-20 0,4 46 0,1 1 0,-1-1 0,1 1 0,-1-1 0,0 1 0,0-1 0,0 1 0,0-1 0,0 1 0,0 0 0,0 0 0,0-1 0,-1 1 0,1 0 0,0 0 0,-1 0 0,1 1 0,-1-1 0,1 0 0,-1 0 0,1 1 0,-1-1 0,1 1 0,-1-1 0,-2 1 0,-65-7 0,-1 3 0,-96 7 0,68 0 0,-75 8 0,153-9 0,0 2 0,1 0 0,0 1 0,0 1 0,0 1 0,-28 15 0,44-20 0,-1 0 0,1 0 0,0 0 0,0 1 0,1 0 0,-1-1 0,0 1 0,1 0 0,0 0 0,-1 0 0,1 1 0,0-1 0,1 0 0,-1 1 0,1-1 0,-1 1 0,1 0 0,0-1 0,1 1 0,-2 5 0,1 6 0,1 0 0,1 1 0,4 28 0,0 7 0,-5-21 0,2-1 0,2 1 0,6 28 0,-6-42 0,1-2 0,0 1 0,1 0 0,1-1 0,0 0 0,1-1 0,14 19 0,37 49 0,-22-28 0,2-1 0,85 85 0,-116-131 0,-1-1 0,1 0 0,0-1 0,1 1 0,-1-1 0,1-1 0,-1 0 0,1 0 0,0 0 0,0-1 0,16 1 0,13 0 0,58-2 0,-51-2 0,85 2 0,497-6 0,-531-3 0,1-4 0,182-47 0,169-58 0,-407 103 0,67-33 0,-37 14 0,3 3 0,-24 10 0,55-29 0,-101 46 0,0 0 0,-1 1 0,1-1 0,-1-1 0,0 1 0,1 0 0,-2-1 0,1 0 0,0 1 0,-1-1 0,0 0 0,1 0 0,-2-1 0,1 1 0,0 0 0,1-8 0,1-8 0,-1 0 0,1-33 0,1-5 0,0 28 0,0 9 0,-2-1 0,0 1 0,-1-33 0,-3 48 0,1-1 0,-1 0 0,0 1 0,-1 0 0,0-1 0,0 1 0,0 0 0,0 0 0,-1 0 0,0 0 0,-1 0 0,1 1 0,-1 0 0,0-1 0,-9-8 0,-2 2 0,-1 0 0,1 1 0,-2 1 0,0 0 0,0 1 0,0 1 0,-1 1 0,-34-10 0,-162-26 0,144 32 0,-178-27 0,-69-13 0,208 30 0,-1 4 0,-1 6 0,-159 2 0,216 22-210,41-9-945,-4 1-5671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1-23T01:36:54.190"/>
    </inkml:context>
    <inkml:brush xml:id="br0">
      <inkml:brushProperty name="width" value="0.03528" units="cm"/>
      <inkml:brushProperty name="height" value="0.03528" units="cm"/>
      <inkml:brushProperty name="color" value="#C00000"/>
    </inkml:brush>
  </inkml:definitions>
  <inkml:trace contextRef="#ctx0" brushRef="#br0">1436 311 24575,'-28'3'0,"0"1"0,0 0 0,1 3 0,0 0 0,-46 19 0,-28 7 0,39-17 0,-83 12 0,135-26 0,0 0 0,0 0 0,0 1 0,1 1 0,-1 0 0,1 0 0,0 1 0,0 0 0,0 0 0,1 1 0,0 0 0,0 1 0,-11 11 0,19-18 0,-1 0 0,1 1 0,-1-1 0,1 0 0,0 1 0,-1-1 0,1 1 0,0-1 0,-1 0 0,1 1 0,0-1 0,-1 1 0,1-1 0,0 1 0,0-1 0,-1 1 0,1-1 0,0 1 0,0 0 0,0-1 0,0 1 0,0-1 0,0 1 0,0-1 0,0 1 0,0 0 0,0-1 0,0 1 0,0-1 0,0 1 0,0-1 0,1 1 0,-1-1 0,0 1 0,0-1 0,1 1 0,-1-1 0,0 1 0,1-1 0,-1 1 0,0-1 0,1 0 0,-1 1 0,1-1 0,-1 1 0,1-1 0,-1 0 0,1 0 0,-1 1 0,1-1 0,-1 0 0,1 1 0,35 7 0,-31-7 0,277 34 0,-228-32 0,-1-3 0,1-1 0,71-13 0,-77 7 0,-5 0 0,1-1 0,63-21 0,-102 26 0,0 0 0,-1 0 0,1 0 0,-1 0 0,0-1 0,0 0 0,0 0 0,0 0 0,-1 0 0,1-1 0,-1 1 0,0-1 0,-1 0 0,1 0 0,-1 0 0,0 0 0,0 0 0,0 0 0,-1-1 0,0 1 0,0 0 0,0-12 0,-1 15 0,-1 0 0,1 0 0,-1 0 0,0 1 0,0-1 0,0 0 0,0 0 0,0 0 0,0 1 0,0-1 0,-1 0 0,1 1 0,0 0 0,-1-1 0,0 1 0,1 0 0,-1-1 0,0 1 0,1 0 0,-1 0 0,0 1 0,-4-2 0,-47-12 0,52 14 0,-101-11 0,0 4 0,-125 9 0,191-2 0,-1 2 0,1 2 0,-50 11 0,74-12 0,0 1 0,0 0 0,0 0 0,1 2 0,0-1 0,0 2 0,0-1 0,0 1 0,1 1 0,1 0 0,-1 0 0,1 1 0,-11 14 0,3-1 0,1 1 0,-23 41 0,34-54 0,1 0 0,0 0 0,1 1 0,0 0 0,1-1 0,0 1 0,0 0 0,1 0 0,1 19 0,0-28 0,0-1 0,1 1 0,-1-1 0,1 1 0,0-1 0,-1 1 0,1-1 0,0 0 0,0 1 0,0-1 0,0 0 0,0 0 0,0 0 0,0 0 0,1 0 0,-1 0 0,0 0 0,0 0 0,1 0 0,-1 0 0,1-1 0,-1 1 0,1 0 0,-1-1 0,1 0 0,-1 1 0,1-1 0,-1 0 0,4 0 0,56 3 0,-53-3 0,39-3 0,0-1 0,-1-3 0,0-2 0,-1-2 0,0-1 0,-1-3 0,0-2 0,-1-1 0,72-44 0,14-6 0,-69 38 0,-1-2 0,54-41 0,3-2 0,-114 73 0,0 0 0,0 0 0,0 0 0,0 0 0,-1-1 0,1 1 0,-1-1 0,1 1 0,-1-1 0,0 0 0,0 1 0,0-1 0,0 0 0,0 0 0,-1 1 0,1-1 0,-1-4 0,0 5 0,1 0 0,-1 0 0,0 1 0,0-1 0,0 0 0,0 1 0,-1-1 0,1 0 0,0 1 0,-1-1 0,1 0 0,-1 1 0,0-1 0,1 1 0,-1-1 0,0 1 0,0-1 0,0 1 0,0-1 0,0 1 0,0 0 0,0 0 0,-1-1 0,1 1 0,0 0 0,-1 0 0,1 0 0,-1 1 0,1-1 0,-4-1 0,-25-3 0,0 1 0,-1 1 0,-60 4 0,35 0 0,-23-2 0,-166 6 0,213-2 0,1 1 0,-1 2 0,1 1 0,0 2 0,-48 20 0,56-19 0,-79 38 0,-3-4 0,-181 48 0,131-48 0,83-22 0,-77 12 0,9-21 0,304-9 0,47-6 0,231 5 0,-377 1 0,-1 4 0,93 23 0,-131-24 0,42 19 0,-47-17 0,0 0 0,1-2 0,33 7 0,35-4 0,0-4 0,174-11 0,-214 1 0,1-2 0,-1-3 0,86-25 0,-103 23 0,0-2 0,-1-1 0,0-1 0,-1-2 0,-1-1 0,35-28 0,-63 45 0,0 0 0,-1 0 0,1 0 0,0-1 0,-1 1 0,1-1 0,-1 0 0,0 1 0,1-1 0,-1 0 0,0 0 0,0 1 0,0-1 0,0 0 0,0 0 0,-1 0 0,1 0 0,-1-1 0,1 1 0,-1 0 0,0 0 0,0-4 0,0 3 0,-1 1 0,0-1 0,0 1 0,-1-1 0,1 1 0,0 0 0,-1-1 0,1 1 0,-1 0 0,0 0 0,0 0 0,0 0 0,0 1 0,0-1 0,-3-2 0,-8-4 0,0 1 0,-1 0 0,1 1 0,-1 0 0,-16-3 0,-41-10 0,-1 4 0,0 3 0,-84-4 0,-223 11 0,322 5 0,50 0 0,0 1 0,0 0 0,0-1 0,0 0 0,0-1 0,0 0 0,0 0 0,1 0 0,-1-1 0,0 0 0,1 0 0,-1 0 0,1-1 0,0 0 0,-7-5 0,2 1 0,0 1 0,0 0 0,0 0 0,-1 1 0,1 1 0,-15-4 0,-79-14 0,61 13 0,-444-78 0,479 85 0,0 0 0,0-1 0,0 1 0,-10-6 0,16 6 0,0 1 0,1-1 0,-1 0 0,1 0 0,-1 0 0,1 0 0,0 0 0,0-1 0,0 1 0,0-1 0,0 1 0,1-1 0,-1 1 0,1-1 0,-2-6 0,2 7 0,0 1 0,0-1 0,0 1 0,0 0 0,0-1 0,-1 1 0,1 0 0,0-1 0,-1 1 0,1 0 0,-1 0 0,1 0 0,-1 0 0,1 0 0,-1 1 0,0-1 0,1 0 0,-1 1 0,0-1 0,0 1 0,1 0 0,-5-1 0,-45 0 0,37 2 0,11-2 0,-1 1 0,1 0 0,0 1 0,0-1 0,-1 1 0,1-1 0,0 1 0,0 0 0,0 0 0,0 0 0,0 0 0,-5 4 0,6-3 0,0-1 0,1 1 0,-1 0 0,1 0 0,-1 0 0,1 0 0,0 0 0,0 1 0,0-1 0,0 0 0,0 1 0,1-1 0,-1 0 0,0 1 0,1-1 0,0 1 0,0 3 0,-1 18 0,2 0 0,0-1 0,2 1 0,1-1 0,1 1 0,0-1 0,2-1 0,1 1 0,0-1 0,2-1 0,1 1 0,0-2 0,1 1 0,18 20 0,-20-31 0,0-1 0,0 0 0,1 0 0,0-2 0,1 1 0,21 10 0,23 14 0,-45-26 0,1 0 0,1-1 0,-1 0 0,1-1 0,-1-1 0,23 4 0,7 2 0,-18-3 0,17 6 0,1-2 0,1-1 0,86 5 0,268-28 0,-341 8 0,0-2 0,-1-3 0,0-2 0,-1-3 0,53-23 0,-99 36 0,0-1 0,0 0 0,-1 0 0,1 0 0,-1-1 0,0 0 0,9-10 0,-14 13 0,0 0 0,-1 0 0,1-1 0,-1 1 0,1-1 0,-1 1 0,0-1 0,0 1 0,0-1 0,0 1 0,-1-1 0,1 0 0,-1 1 0,1-1 0,-1 0 0,0 0 0,0 1 0,0-1 0,-1 0 0,1 0 0,-1 1 0,1-1 0,-1 0 0,0 1 0,0-1 0,-2-3 0,-15-40 0,11 26 0,-1 1 0,-12-23 0,16 36 0,1 1 0,-1-1 0,0 1 0,0 0 0,-1 1 0,1-1 0,-1 0 0,0 1 0,0 0 0,-1 1 0,-7-5 0,-12-3 0,0 1 0,-1 1 0,-52-10 0,-83-5 0,142 22 0,0-1 0,-38-4 0,0 1 0,-113 5 0,147 6 0,0 0 0,1 1 0,-1 2 0,1 0 0,1 1 0,-1 2 0,2 0 0,-1 1 0,2 0 0,-26 23 0,22-14 0,-32 40 0,33-35 0,-27 25 0,-13 0 0,34-28 0,1 0 0,0 2 0,-25 31 0,46-47 0,-1-1 0,1 1 0,1 0 0,0 1 0,0-1 0,1 1 0,0 0 0,0 0 0,1 0 0,1 1 0,0-1 0,0 1 0,1-1 0,0 1 0,2 11 0,2 19 0,-1-21 0,0 1 0,-1-1 0,-1 0 0,-1 0 0,-1 1 0,0-1 0,-9 31 0,6-41 0,1 7 0,5-16 0,0-1 0,0 1 0,0 0 0,0 0 0,0-1 0,0 1 0,0 0 0,0-1 0,0 1 0,0-1 0,0 0 0,0 1 0,0-1 0,0 0 0,0 1 0,1-1 0,-1 0 0,0 0 0,2 0 0,46 2 0,-1-2 0,1-2 0,49-9 0,-20 3 0,52-3 0,130-14 0,-203 16 0,0-2 0,80-26 0,-131 35 0,1 0 0,-1 0 0,0-1 0,0 0 0,-1 0 0,1 0 0,-1 0 0,1-1 0,-1 0 0,0 0 0,0-1 0,-1 1 0,1-1 0,-1 0 0,0 0 0,-1 0 0,1-1 0,2-6 0,3-6 0,-7 13 0,0 1 0,0-1 0,0 0 0,0 1 0,1-1 0,0 1 0,0 0 0,0 0 0,0 0 0,1 0 0,-1 1 0,1-1 0,0 1 0,0 0 0,0 0 0,1 0 0,-1 1 0,8-4 0,61-11 0,-25 7 0,0-2 0,-1-3 0,51-22 0,-95 36 0,-1 0 0,0 0 0,1 0 0,-1 0 0,0 0 0,0-1 0,0 1 0,1-1 0,-2 0 0,1 0 0,0 1 0,0-1 0,-1 0 0,1 0 0,2-4 0,-4 5 0,0 1 0,0-1 0,0 0 0,0 1 0,0-1 0,0 0 0,0 1 0,-1-1 0,1 0 0,0 1 0,0-1 0,0 0 0,-1 1 0,1-1 0,0 0 0,-1 1 0,1-1 0,0 1 0,-1-1 0,1 1 0,-1-1 0,0 0 0,-24-14 0,-49-11 0,-117-28 0,25 10 0,132 34 0,-55-20 0,80 27 0,1-1 0,0 0 0,-1-1 0,2 1 0,-1-2 0,0 1 0,-8-10 0,12 10 0,2 0 0,-1-1 0,0 1 0,1-1 0,0 0 0,1 1 0,-1-1 0,1 0 0,0 0 0,0 0 0,1 0 0,0 0 0,0-9 0,-1-15 0,0 7 0,-3-16 0,4 37 0,-1 1 0,1 0 0,-1-1 0,1 1 0,-1 0 0,0 0 0,1 0 0,-1 0 0,0 0 0,0 0 0,0 0 0,0 0 0,0 0 0,0 0 0,0 0 0,0 0 0,0 1 0,-1-1 0,1 0 0,0 1 0,0-1 0,-1 1 0,1 0 0,0-1 0,-3 1 0,-52-6 0,-1 3 0,-79 5 0,57 1 0,-63 6 0,126-7 0,0 1 0,0 0 0,0 1 0,1 1 0,0 1 0,-24 11 0,37-15 0,-1 0 0,0 0 0,1 0 0,0 0 0,-1 0 0,1 0 0,0 0 0,0 1 0,0-1 0,0 1 0,1-1 0,-1 1 0,1 0 0,-1 0 0,1 0 0,0 0 0,0 0 0,1 0 0,-1 0 0,0 4 0,0 5 0,1 1 0,0-1 0,4 24 0,1 6 0,-5-18 0,2 1 0,0-2 0,7 25 0,-6-35 0,1-1 0,0 0 0,1 0 0,1-1 0,0 1 0,0-1 0,12 14 0,30 42 0,-18-24 0,3-1 0,68 70 0,-95-107 0,0-1 0,0 0 0,1 0 0,0-1 0,0 1 0,0-2 0,0 1 0,0-1 0,0 0 0,1 0 0,12 1 0,11-1 0,47-1 0,-41-2 0,69 2 0,405-5 0,-432-2 0,0-4 0,149-39 0,137-46 0,-331 84 0,54-28 0,-30 12 0,2 2 0,-18 9 0,43-24 0,-82 38 0,0 0 0,0-1 0,0 1 0,0-1 0,-1 1 0,1-1 0,-1 0 0,1 0 0,-1 0 0,0 0 0,-1 0 0,1-1 0,0 1 0,-1-1 0,0 1 0,2-7 0,0-6 0,0-1 0,0-26 0,1-4 0,0 22 0,0 8 0,-1 0 0,-1-1 0,-1-26 0,-1 39 0,0-1 0,-1 1 0,0 0 0,0 0 0,-1-1 0,1 1 0,-1 0 0,0 0 0,-1 1 0,1-1 0,-1 0 0,0 1 0,0-1 0,0 1 0,-8-7 0,-1 0 0,0 2 0,-1 0 0,-1 0 0,0 1 0,0 1 0,0 1 0,-1 0 0,-27-8 0,-132-21 0,117 26 0,-146-22 0,-55-11 0,168 25 0,0 4 0,0 3 0,-130 3 0,176 17-210,33-6-945,-3 0-5671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1-23T01:43:43.784"/>
    </inkml:context>
    <inkml:brush xml:id="br0">
      <inkml:brushProperty name="width" value="0.07056" units="cm"/>
      <inkml:brushProperty name="height" value="0.07056" units="cm"/>
      <inkml:brushProperty name="color" value="#C00000"/>
    </inkml:brush>
  </inkml:definitions>
  <inkml:trace contextRef="#ctx0" brushRef="#br0">5877 2002 24575,'-114'15'0,"0"9"0,0 7 0,2 9 0,1 6 0,-186 121 0,-117 47 0,158-108 0,-336 71 0,551-166 0,0 3 0,0 3 0,1 3 0,1 2 0,0 3 0,1 3 0,0 2 0,2 3 0,0 2 0,2 2 0,1 3 0,0 3 0,-42 72 0,73-114 0,0 1 0,0 1 0,0-1 0,0 0 0,1 1 0,-1-1 0,0 1 0,1 0 0,0 0 0,-1 0 0,1 0 0,0 0 0,0 0 0,0 1 0,0-1 0,0 0 0,1 1 0,-1-1 0,1 1 0,-1 0 0,1-1 0,0 1 0,0 0 0,0-1 0,0 1 0,0-1 0,0 1 0,1 0 0,-1-1 0,1 1 0,0-1 0,-1 1 0,1-1 0,0 0 0,0 0 0,1 1 0,-1-1 0,0 0 0,1 0 0,-1-1 0,1 1 0,-1 0 0,1-1 0,0 0 0,0 0 0,0 1 0,0-2 0,0 1 0,0 0 0,0-1 0,0 1 0,3 0 0,140 54 0,-124-51 0,1134 218 0,-935-203 0,0-16 0,0-15 0,290-74 0,-312 35 0,-20 9 0,-1-13 0,263-134 0,-420 171 0,0-2 0,-2 0 0,1-2 0,-1-1 0,-1-1 0,-1-1 0,0-2 0,-1 0 0,-1-2 0,0 0 0,-1-2 0,-2 0 0,0-1 0,0-1 0,-2 0 0,-1-1 0,0-1 0,-2 0 0,0 0 0,-2-1 0,0 0 0,1-70 0,-7 92 0,0 0 0,0 1 0,-1-1 0,-1 1 0,1 0 0,-1 0 0,0 1 0,-1 0 0,0 0 0,0 1 0,0 0 0,-1 0 0,0 1 0,0 0 0,0 0 0,-1 1 0,0 1 0,0 0 0,0 0 0,-1 1 0,1 1 0,-16-8 0,-197-74 0,218 86 0,-415-70 0,-2 28 0,-510 52 0,779-6 0,1 10 0,0 10 0,-202 74 0,301-76 0,0 2 0,2 4 0,0 3 0,1 4 0,1 3 0,1 3 0,1 3 0,1 3 0,2 2 0,1 4 0,2 2 0,1 3 0,-46 91 0,12-6 0,5 5 0,-91 266 0,137-349 0,3 1 0,1 1 0,2 2 0,2 0 0,2 1 0,2 1 0,2 0 0,2 1 0,2 124 0,4-185 0,-1 0 0,1 0 0,0-1 0,1 1 0,0-1 0,0 0 0,0 0 0,1 0 0,-1-1 0,1 0 0,0 0 0,1-1 0,-1 1 0,1-1 0,0-1 0,0 0 0,1 0 0,-1 0 0,1-1 0,0 0 0,-1-1 0,1 0 0,1-1 0,-1 0 0,0 0 0,0-1 0,1 0 0,-1-1 0,13 1 0,230 15 0,-213-19 0,155-15 0,-1-13 0,-1-13 0,-1-14 0,-2-12 0,-2-13 0,-3-12 0,-2-13 0,-3-12 0,297-277 0,55-43 0,-283 246 0,-5-15 0,225-263 0,8-11 0,-464 469 0,-1 0 0,0-1 0,0 0 0,0 0 0,-2-2 0,1 1 0,-1-1 0,0-1 0,-1 0 0,0 0 0,-1 0 0,0-1 0,-1 0 0,0 0 0,-1-1 0,0 1 0,0-28 0,-1 35 0,0 0 0,-1 0 0,1 0 0,-1 0 0,-1 0 0,1 0 0,-1 0 0,0 0 0,-1 1 0,0-1 0,0 0 0,0 1 0,-1 0 0,0 0 0,0 0 0,-1 1 0,1-1 0,-1 1 0,-1 0 0,1 1 0,-1 0 0,0 0 0,0 1 0,0 0 0,-1 0 0,0 1 0,0 0 0,0 0 0,0 1 0,-13-7 0,-105-21 0,-1 8 0,0 9 0,-246 19 0,139 2 0,-91-10 0,-680 38 0,873-13 0,0 8 0,2 10 0,0 8 0,2 9 0,-199 131 0,233-121 0,-329 245 0,-9-29 0,-738 316 0,533-318 0,338-138 0,-314 83 0,39-145 0,1245-53 0,190-35 0,947 24 0,-1545 17 0,-1 17 0,377 148 0,-534-147 0,171 116 0,-192-106 0,1-7 0,3-6 0,134 44 0,146-27 0,1-26 0,708-70 0,-872 6 0,-1-13 0,-1-15 0,352-168 0,-420 150 0,-3-8 0,-2-10 0,-3-9 0,-2-9 0,-4-8 0,145-180 0,-261 289 0,0-1 0,0 0 0,0-1 0,0 0 0,-1 0 0,0-1 0,0-1 0,-1 1 0,0-2 0,0 1 0,0-1 0,-1 0 0,0-1 0,-1 1 0,0-1 0,0 0 0,-1 0 0,0-1 0,0 1 0,-1-1 0,0 0 0,0-26 0,-4 24 0,-1-1 0,0 1 0,0 0 0,-1 1 0,-1-1 0,1 1 0,-2 1 0,1 0 0,-1 0 0,0 1 0,-1 1 0,0 0 0,0 0 0,-1 1 0,-13-13 0,-31-27 0,-1 3 0,-1 4 0,-1 4 0,-1 4 0,-65-26 0,-169-56 0,-3 19 0,-3 21 0,-341-20 0,-915 62 0,1322 39 0,200-3 0,3 5 0,0-2 0,0-2 0,-1-2 0,1-2 0,0-2 0,0-2 0,0-2 0,1-1 0,0-3 0,0-1 0,0-2 0,2-2 0,-1-2 0,-27-30 0,9 6 0,0 3 0,-2 2 0,0 4 0,-2 3 0,0 3 0,-55-20 0,-328-97 0,248 92 0,-1814-511 0,1960 554 0,0-2 0,1-3 0,0-2 0,-44-32 0,69 40 0,0 0 0,0-1 0,1-1 0,0-1 0,0 0 0,1-1 0,0 0 0,1-1 0,0-1 0,1 0 0,0 0 0,0-2 0,1 1 0,0-1 0,-8-38 0,11 46 0,-1 0 0,0 0 0,0 1 0,-1 0 0,1 0 0,-2 0 0,1 1 0,0 0 0,-1 1 0,0 0 0,0 0 0,0 1 0,-1 0 0,1 1 0,-1 0 0,0 1 0,0 0 0,0 1 0,0 0 0,0 0 0,-1 1 0,-12 0 0,-191-6 0,152 11 0,46-4 0,0 0 0,0 2 0,0 0 0,-1 2 0,1 0 0,0 1 0,0 1 0,1 1 0,-1 1 0,1 0 0,0 2 0,-21 19 0,25-17 0,1 1 0,1 0 0,-1 0 0,1 1 0,1 0 0,0 1 0,0 0 0,0 0 0,1 1 0,1-1 0,-1 1 0,1 1 0,1-1 0,0 1 0,1-1 0,-1 1 0,2 27 0,-2 110 0,4 0 0,5-1 0,4 0 0,4-1 0,4-2 0,5 0 0,3-3 0,5-2 0,4-1 0,3-4 0,4-2 0,4-3 0,4-4 0,70 138 0,-81-205 0,1-3 0,2-3 0,2-3 0,1-3 0,1-3 0,90 67 0,90 93 0,-179-168 0,1-4 0,1-3 0,0-3 0,2-4 0,0-4 0,90 21 0,32 17 0,-79-21 0,76 39 0,1-12 0,3-12 0,352 35 0,1102-174 0,-1400 46 0,-1-16 0,-2-15 0,-2-16 0,-3-15 0,218-151 0,-406 232 0,-1-3 0,0-2 0,-2-2 0,0-2 0,-1-2 0,0-2 0,39-62 0,-60 82 0,-1-1 0,-1 0 0,1-1 0,-2 0 0,1-1 0,-1 1 0,-1-2 0,1 1 0,-2-1 0,0 0 0,0 0 0,-1-1 0,0 1 0,-1-1 0,0 0 0,-1 1 0,0-1 0,-1 0 0,0 1 0,-1-1 0,0 1 0,-1-1 0,0 1 0,-1 1 0,0-1 0,-7-22 0,-63-258 0,45 169 0,-4 2 0,-50-142 0,69 232 0,0 0 0,-2 2 0,0 0 0,-2 2 0,0 1 0,-1 1 0,-1 2 0,-1 1 0,0 1 0,-1 2 0,-34-27 0,-45-20 0,-2 8 0,-2 6 0,-216-68 0,-338-27 0,582 137 0,-3 0 0,-152-35 0,-1 16 0,-462 28 0,600 34 0,1 6 0,1 7 0,2 7 0,1 5 0,1 7 0,2 6 0,3 5 0,1 6 0,2 6 0,-103 138 0,93-85 0,-137 259 0,138-228 0,-111 160 0,-50 5 0,135-188 0,4 8 0,4 7 0,-106 204 0,187-310 0,1 3 0,2 1 0,1 2 0,2 1 0,2 2 0,1 1 0,3 1 0,1 1 0,1 1 0,3 1 0,2 0 0,1 1 0,2 0 0,3 1 0,2 76 0,12 118 0,-1-133 0,-3 1 0,-5-1 0,-3 1 0,-3 0 0,-4-1 0,-4 0 0,-33 198 0,26-261 0,1 40 0,20-102 0,0 1 0,1-1 0,0 0 0,-1-1 0,1 1 0,0-1 0,0 0 0,1-1 0,-1 0 0,0 0 0,1 0 0,0-1 0,-1 0 0,1 0 0,0-1 0,-1 0 0,1 0 0,0-1 0,9 0 0,184 13 0,0-13 0,0-13 0,205-57 0,-83 15 0,214-13 0,529-94 0,-829 107 0,-2-16 0,331-172 0,-538 232 0,1-1 0,-1-3 0,-1-1 0,0-1 0,0-3 0,-1-1 0,-1-1 0,0-2 0,-1-2 0,-1-1 0,0-1 0,-1-2 0,-1 0 0,-1-2 0,-1-2 0,-1 0 0,-1-1 0,13-42 0,10-39 0,-31 85 0,2 0 0,0 1 0,1 0 0,1 1 0,1 1 0,0 0 0,1 2 0,1 0 0,1 1 0,0 1 0,1 1 0,1 1 0,0 1 0,1 1 0,0 1 0,1 2 0,0 1 0,31-20 0,250-75 0,-102 46 0,-2-14 0,-2-14 0,209-147 0,-392 234 0,0 0 0,-1 0 0,1-2 0,-1 0 0,0 0 0,0-2 0,0 0 0,-1 0 0,0-1 0,0-1 0,-1 0 0,0 0 0,0-1 0,-1-1 0,9-22 0,-15 31 0,0 1 0,1 0 0,-1-1 0,0 1 0,-1 0 0,1 0 0,0-1 0,-1 1 0,1 0 0,-1 0 0,0 0 0,0 0 0,0 0 0,0 0 0,-1 0 0,1 0 0,-1 1 0,1-1 0,-1 1 0,0 0 0,0-1 0,-2-2 0,-99-91 0,-199-75 0,-481-171 0,103 56 0,539 222 0,-223-124 0,329 167 0,0-3 0,1-2 0,1-2 0,1-2 0,0-3 0,2-1 0,-39-59 0,56 61 0,1-1 0,1-1 0,1-1 0,1 0 0,1-1 0,1-1 0,1 0 0,1 0 0,1-1 0,2 1 0,0-1 0,1 0 0,4-56 0,-9-98 0,3 46 0,-13-109 0,14 248 0,1 0 0,-2-1 0,1 1 0,0 1 0,-1-1 0,0 0 0,0 1 0,0 0 0,-1 0 0,0 1 0,0-1 0,0 1 0,0 0 0,0 1 0,-1 0 0,1 0 0,-1 0 0,0 1 0,0 0 0,0 1 0,-1 0 0,1 0 0,0 0 0,-1 1 0,-7-1 0,-219-33 0,-1 16 0,-323 36 0,230 0 0,-253 39 0,513-41 0,0 4 0,1 5 0,1 5 0,0 3 0,2 5 0,-95 78 0,146-104 0,0 1 0,0 1 0,1 0 0,1 1 0,-1 1 0,1 1 0,1 0 0,0 0 0,0 1 0,1 1 0,0 0 0,1 1 0,0 0 0,1 0 0,0 1 0,1 0 0,0 0 0,1 1 0,0 0 0,-1 26 0,1 34 0,2 0 0,2-1 0,16 155 0,0 37 0,-15-116 0,5 0 0,3-1 0,25 154 0,-21-228 0,2-2 0,2-1 0,2-1 0,2-1 0,2-2 0,3-2 0,46 96 0,124 259 0,-73-145 0,8-10 0,282 449 0,-389-690 0,1-2 0,0-2 0,1-1 0,0-3 0,1-1 0,1-3 0,0-1 0,1-2 0,0-3 0,0-1 0,52 7 0,46-1 0,193-14 0,-172-6 0,285 6 0,1662-29 0,-1772-14 0,-3-23 0,613-248 0,562-303 0,-1359 539 0,224-175 0,-123 77 0,10 15 0,-80 55 0,183-157 0,-339 247 0,1-1 0,-1-1 0,0-1 0,-1-1 0,0 0 0,-1-1 0,0-1 0,-1 0 0,-1-1 0,1-1 0,-2 0 0,0 0 0,-1-1 0,0-1 0,-1 0 0,6-40 0,2-41 0,-3-1 0,4-176 0,2-21 0,2 143 0,-3 48 0,-4-1 0,-2-1 0,-2-171 0,-9 250 0,0-1 0,-1 1 0,-1 0 0,0 1 0,-2-1 0,-1 1 0,-1 1 0,0 0 0,-2 1 0,0 0 0,-1 2 0,-1 0 0,-1 0 0,0 2 0,-31-47 0,-6 9 0,-1 3 0,-2 4 0,-2 3 0,-1 5 0,-2 3 0,-1 4 0,-1 4 0,-112-46 0,-543-141 0,481 166 0,-596-141 0,-228-65 0,693 154 0,-4 25 0,-1 25 0,-531 18 0,720 109-210,136-43-945,-12 4-5671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1-23T02:08:51.065"/>
    </inkml:context>
    <inkml:brush xml:id="br0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3058 662 24575,'-60'6'0,"1"1"0,0 4 0,0 2 0,1 2 0,-96 40 0,-62 16 0,83-36 0,-174 24 0,285-56 0,1 2 0,0 1 0,0 0 0,0 1 0,1 2 0,0 0 0,1 1 0,0 1 0,0 0 0,1 2 0,1 0 0,0 1 0,-22 24 0,38-38 0,0 1 0,0 0 0,0 0 0,0-1 0,0 1 0,0 0 0,1 0 0,-1 0 0,0 0 0,0 0 0,1 0 0,-1 0 0,1 0 0,-1 0 0,1 0 0,-1 0 0,1 0 0,0 1 0,-1-1 0,1 0 0,0 0 0,0 0 0,0 1 0,0-1 0,0 0 0,0 0 0,0 0 0,1 1 0,-1-1 0,0 0 0,1 0 0,-1 0 0,0 0 0,1 0 0,-1 1 0,1-1 0,0 0 0,-1 0 0,1-1 0,0 1 0,0 0 0,0 0 0,0 0 0,-1 0 0,1-1 0,0 1 0,0 0 0,1-1 0,-1 1 0,0-1 0,0 1 0,1 0 0,74 17 0,-65-16 0,590 72 0,-487-68 0,0-5 0,1-4 0,150-25 0,-162 11 0,-10 3 0,-1-3 0,137-46 0,-219 58 0,0-1 0,0-1 0,0 1 0,-1-2 0,0 1 0,-1-2 0,0 1 0,0-1 0,0 0 0,-1 0 0,-1-1 0,1 0 0,-2 0 0,1-1 0,-2 1 0,1-1 0,-1 0 0,-1-1 0,0 1 0,-1-1 0,0 1 0,1-24 0,-4 31 0,0 0 0,-1 0 0,1-1 0,-1 1 0,0 0 0,0 1 0,0-1 0,0 0 0,-1 1 0,1-1 0,-1 1 0,0 0 0,0 0 0,0 0 0,-1 0 0,1 0 0,-1 1 0,0-1 0,1 1 0,-1 0 0,0 0 0,-8-2 0,-102-25 0,113 29 0,-216-23 0,-1 9 0,-266 16 0,407-1 0,-1 4 0,1 2 0,-106 25 0,157-25 0,0 1 0,1 1 0,0 1 0,0 1 0,2 1 0,-1 1 0,1 2 0,1 0 0,1 1 0,0 1 0,1 1 0,1 1 0,-24 30 0,6-3 0,2 3 0,-46 87 0,71-114 0,0-1 0,2 1 0,1 1 0,1-1 0,1 1 0,0 0 0,2 0 0,1 1 0,1 40 0,2-61 0,0 1 0,0-1 0,0 0 0,0 0 0,1 0 0,-1 0 0,1 0 0,0 0 0,0 0 0,0-1 0,0 1 0,0 0 0,1-1 0,-1 0 0,1 0 0,-1 0 0,1 0 0,0 0 0,0 0 0,0-1 0,0 1 0,0-1 0,0 0 0,1 0 0,-1 0 0,0 0 0,0 0 0,1-1 0,6 0 0,119 6 0,-110-6 0,80-6 0,0-4 0,-1-4 0,0-5 0,-1-4 0,-2-4 0,0-4 0,-2-4 0,-2-5 0,155-91 0,29-14 0,-147 81 0,-4-5 0,118-86 0,4-5 0,-241 156 0,-1 0 0,0-1 0,0 1 0,0-1 0,0 0 0,-1 0 0,0-1 0,0 1 0,0-1 0,-1 1 0,1-1 0,-1 0 0,-1 0 0,1 0 0,-1 0 0,0 0 0,0-9 0,-1 11 0,1 0 0,-1 1 0,0-1 0,0 1 0,0-1 0,0 0 0,-1 1 0,1-1 0,-1 1 0,0-1 0,0 1 0,0-1 0,-1 1 0,1-1 0,-1 1 0,0 0 0,0 0 0,0 0 0,0 0 0,0 0 0,-1 1 0,1-1 0,-1 1 0,0-1 0,0 1 0,0 0 0,0 0 0,0 0 0,0 1 0,-7-4 0,-54-6 0,-1 3 0,-1 3 0,-127 6 0,73 1 0,-48-4 0,-354 13 0,454-4 0,1 2 0,0 3 0,1 4 0,0 2 0,-103 43 0,121-39 0,-171 80 0,-4-9 0,-385 104 0,278-104 0,175-47 0,-163 28 0,21-48 0,647-17 0,99-12 0,492 8 0,-803 6 0,0 5 0,195 49 0,-277-49 0,88 39 0,-99-35 0,0-2 0,2-3 0,69 15 0,77-9 0,0-8 0,368-24 0,-453 3 0,-1-5 0,0-5 0,182-55 0,-218 49 0,-1-3 0,-1-2 0,-2-4 0,-1-3 0,-2-2 0,75-60 0,-135 96 0,0-1 0,-1 1 0,1-1 0,-1 0 0,1 0 0,-1-1 0,0 1 0,0-1 0,-1 1 0,1-1 0,-1 0 0,0 0 0,0 0 0,0 0 0,0-1 0,-1 1 0,0 0 0,0-1 0,0 1 0,0-1 0,-1 1 0,1-10 0,-3 9 0,0-1 0,0 1 0,0 0 0,-1 0 0,1 0 0,-1 0 0,-1 0 0,1 0 0,-1 1 0,1-1 0,-1 1 0,-1 0 0,1 1 0,0-1 0,-8-4 0,-15-9 0,-1 1 0,-1 2 0,0 1 0,-1 1 0,-33-9 0,-89-18 0,-1 6 0,-1 8 0,-178-8 0,-475 21 0,686 13 0,105-1 0,1 2 0,1-1 0,-1-1 0,0 0 0,1-1 0,-1-1 0,0 0 0,1-1 0,0-1 0,0 0 0,0 0 0,0-2 0,1 0 0,-1 0 0,-14-11 0,6 3 0,-1 0 0,-1 1 0,0 2 0,-1 0 0,0 2 0,-29-8 0,-170-31 0,129 30 0,-944-169 0,1020 184 0,0-1 0,0-2 0,0 0 0,-22-10 0,35 12 0,0 1 0,1-1 0,0 0 0,-1 0 0,1 0 0,1-1 0,-1 1 0,1-1 0,0 0 0,0-1 0,0 1 0,1-1 0,-1 0 0,1 0 0,-4-12 0,5 14 0,1 1 0,-2 0 0,1 0 0,0 0 0,-1 0 0,1 0 0,-1 0 0,0 1 0,0-1 0,0 1 0,0 0 0,0 0 0,-1 0 0,1 0 0,-1 1 0,1-1 0,-1 1 0,0 0 0,1 0 0,-1 0 0,0 0 0,-7 0 0,-98-1 0,78 3 0,25-2 0,-1 1 0,0 1 0,0-1 0,0 1 0,0 0 0,0 0 0,1 1 0,-1 0 0,1 0 0,-1 1 0,1-1 0,-11 8 0,13-7 0,0 1 0,1 0 0,0 0 0,-1 1 0,2-1 0,-1 0 0,0 1 0,1 0 0,0 0 0,0-1 0,0 1 0,1 0 0,-1 1 0,1-1 0,1 0 0,-1 0 0,1 9 0,-1 37 0,2-1 0,3 1 0,1-1 0,3 0 0,2-1 0,2 0 0,3 0 0,1-2 0,3 0 0,1 0 0,3-2 0,1-1 0,2-1 0,38 46 0,-44-68 0,2-2 0,0 0 0,1-1 0,1-1 0,1-1 0,46 22 0,47 31 0,-93-56 0,0-1 0,1-1 0,1-2 0,-1 0 0,2-2 0,46 7 0,16 6 0,-41-7 0,40 13 0,1-4 0,1-4 0,183 11 0,573-57 0,-728 15 0,0-5 0,-2-5 0,0-6 0,-2-4 0,113-50 0,-211 76 0,0 0 0,-1-2 0,0 0 0,0 0 0,-1-2 0,0 1 0,20-22 0,-31 28 0,0-1 0,0 1 0,-1-1 0,0 0 0,0 0 0,-1-1 0,1 1 0,-1-1 0,0 1 0,-1-1 0,1 1 0,-1-1 0,0 0 0,-1 0 0,1 0 0,-1 0 0,0 1 0,-1-1 0,1 0 0,-1 0 0,0 0 0,-1 1 0,1-1 0,-1 0 0,0 1 0,-5-8 0,-31-85 0,23 56 0,-2 0 0,-26-47 0,36 77 0,-1 1 0,0-1 0,-1 1 0,0 0 0,0 1 0,-1 0 0,0 1 0,-1 0 0,0 1 0,-1 0 0,-17-9 0,-23-7 0,-2 3 0,-1 3 0,-111-24 0,-178-8 0,305 45 0,-3 0 0,-79-11 0,0 4 0,-241 10 0,313 12 0,0 1 0,1 3 0,1 1 0,0 3 0,1 2 0,1 1 0,0 3 0,2 1 0,1 3 0,-53 45 0,47-28 0,-70 85 0,71-74 0,-58 52 0,-25 1 0,69-61 0,3 2 0,2 3 0,-55 67 0,97-103 0,0 2 0,2 0 0,0 0 0,1 1 0,1 1 0,1-1 0,0 2 0,2-1 0,1 1 0,1 0 0,0 0 0,2 1 0,0-1 0,2 1 0,1 25 0,6 39 0,0-44 0,-2 0 0,-2 0 0,-2 1 0,-2-1 0,-2 0 0,-1 0 0,-18 65 0,13-86 0,2 14 0,9-35 0,1 1 0,0 0 0,0-1 0,0 1 0,0-1 0,0 1 0,0-1 0,0 0 0,0 0 0,1 0 0,-1 0 0,0 0 0,1 0 0,-1-1 0,1 1 0,-1-1 0,1 0 0,-1 0 0,6 0 0,95 5 0,0-5 0,0-5 0,106-18 0,-42 5 0,110-5 0,276-30 0,-431 35 0,-2-6 0,173-56 0,-279 76 0,-1 0 0,0-1 0,0 0 0,-1-1 0,0 0 0,0-1 0,0-1 0,-1 1 0,0-2 0,0 0 0,-1 0 0,0-1 0,-1 0 0,0-1 0,-1 0 0,0 0 0,0-1 0,5-13 0,7-13 0,-17 27 0,1 1 0,0 0 0,1 0 0,0 1 0,1-1 0,0 1 0,0 0 0,1 1 0,0 0 0,0 0 0,1 0 0,0 1 0,0 0 0,1 0 0,0 1 0,0 0 0,1 1 0,16-7 0,129-24 0,-53 14 0,0-4 0,-2-5 0,109-48 0,-204 77 0,1 0 0,-1 0 0,0-1 0,-1 1 0,1-1 0,0 0 0,-1-1 0,1 1 0,-1-1 0,0 1 0,0-1 0,-1-1 0,1 1 0,-1 0 0,5-8 0,-8 10 0,0 1 0,0-1 0,0 1 0,0-1 0,0 1 0,0 0 0,0-1 0,-1 1 0,1-1 0,0 1 0,-1 0 0,1-1 0,-1 1 0,0 0 0,1-1 0,-1 1 0,0 0 0,0 0 0,0 0 0,0 0 0,1 0 0,-3-2 0,-51-29 0,-102-24 0,-252-58 0,55 19 0,279 74 0,-115-42 0,171 56 0,0-1 0,0-1 0,1-1 0,0 0 0,1-1 0,0-1 0,-20-19 0,29 20 0,1 0 0,0-1 0,1 1 0,0-1 0,1-1 0,1 1 0,-1-1 0,2 1 0,0-1 0,1 0 0,0 0 0,0 0 0,3-18 0,-5-33 0,1 16 0,-6-37 0,7 82 0,0 1 0,0-1 0,0 0 0,-1 1 0,1-1 0,-1 1 0,1-1 0,-1 1 0,0 0 0,0-1 0,0 1 0,0 0 0,0 0 0,0 1 0,-1-1 0,1 0 0,-1 1 0,1-1 0,-1 1 0,0 0 0,1 0 0,-1 0 0,0 0 0,0 1 0,-4-2 0,-113-9 0,-1 4 0,-169 12 0,121 0 0,-133 14 0,268-15 0,0 2 0,0 2 0,1 1 0,0 2 0,0 0 0,-48 27 0,75-35 0,0 1 0,1 0 0,0 0 0,0 0 0,0 1 0,0 0 0,1 0 0,-1 0 0,1 0 0,1 1 0,-1-1 0,1 1 0,0 0 0,0 0 0,0 0 0,1 1 0,0-1 0,1 0 0,-1 1 0,0 8 0,1 12 0,0-1 0,2 0 0,8 52 0,0 11 0,-8-38 0,2 1 0,2-1 0,13 51 0,-10-76 0,0 0 0,1-1 0,2 0 0,0 0 0,2-1 0,1 0 0,24 31 0,64 86 0,-37-48 0,3-4 0,148 149 0,-203-228 0,0-1 0,1 0 0,0-1 0,0 0 0,1-2 0,0 1 0,0-2 0,0 0 0,1-1 0,0 0 0,26 2 0,25-1 0,99-4 0,-88-2 0,148 2 0,864-9 0,-922-6 0,0-6 0,317-83 0,293-100 0,-706 178 0,115-58 0,-63 26 0,5 5 0,-41 18 0,94-52 0,-175 82 0,-1-1 0,0 0 0,0 0 0,0-1 0,0 1 0,-1-1 0,0-1 0,0 1 0,0-1 0,-1 1 0,0-1 0,-1-1 0,1 1 0,-1 0 0,-1-1 0,4-13 0,1-13 0,-2-1 0,2-58 0,2-7 0,0 48 0,-1 15 0,-3 0 0,0 0 0,-2-57 0,-3 83 0,-1-1 0,-1 1 0,0 0 0,0 0 0,-1 0 0,-1 0 0,0 0 0,0 0 0,-1 1 0,-1 0 0,1 0 0,-2 1 0,1-1 0,-1 1 0,-16-15 0,-3 2 0,-1 2 0,0 0 0,-2 2 0,0 2 0,-1 0 0,-1 2 0,0 1 0,-58-15 0,-283-47 0,250 56 0,-309-48 0,-120-21 0,361 51 0,-2 8 0,0 9 0,-277 5 0,375 37-210,71-15-945,-7 2-5671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1-23T03:14:15.279"/>
    </inkml:context>
    <inkml:brush xml:id="br0">
      <inkml:brushProperty name="width" value="0.08819" units="cm"/>
      <inkml:brushProperty name="height" value="0.08819" units="cm"/>
      <inkml:brushProperty name="color" value="#C00000"/>
    </inkml:brush>
  </inkml:definitions>
  <inkml:trace contextRef="#ctx0" brushRef="#br0">1 9174 24575,'12'-26'0,"1"0"0,2 1 0,2 0 0,27-31 0,-26 33 0,47-55 0,4 3 0,160-133 0,-115 109 0,111-128 0,-176 176 0,194-256 0,-85 96 0,-9 20 0,-121 151 0,3 1 0,2 1 0,2 1 0,3 1 0,1 1 0,3 2 0,62-40 0,-16 27 0,2 2 0,133-47 0,-26 11 0,-143 56 0,247-99 0,-107 39 0,-93 37 0,-73 37 0,1 0 0,0 1 0,34-6 0,12-4 0,334-81 0,-229 58 0,-94 20 0,2 3 0,152-19 0,-157 30 0,378-37 0,-329 32 0,150 0 0,134 14 0,-165 1 0,1621-2 0,-1798 2 0,1 2 0,103 16 0,144 36 0,-46-6 0,410 29 0,-42-11 0,-442-44 0,132 24 0,65 8 0,-33-14 0,10 1 0,70 8 0,-104-10 0,-281-32 0,91 21 0,24 4 0,194 25 0,-170-38 0,-125-15 0,87 16 0,-75-7 0,0-2 0,140 7 0,0-4 0,47 2 0,16-4 0,109 9 0,-1-23 0,-210-1 0,4927 0 0,-5073 0 0,-1-1 0,0-2 0,0-1 0,67-15 0,-26 0 0,90-32 0,-109 28 0,-3-2 0,67-36 0,-65 30 0,103-40 0,-108 48 0,-2-1 0,-2-3 0,82-53 0,-58 33 0,-12 8 0,72-40 0,111-62 0,-99 54 0,-81 46 0,-2-3 0,-3-2 0,-3-2 0,-2-2 0,48-56 0,-73 68 0,-2-1 0,32-59 0,8-11 0,-46 78 0,-6 6 0,0 0 0,-2-1 0,15-36 0,-4 4 0,3 1 0,4 1 0,67-82 0,-40 57 0,-35 40 0,32-70 0,-24 41 0,37-81 0,27-47 0,-55 126 0,83-101 0,-123 170 0,202-218 0,-179 198 0,2 1 0,1 0 0,1 2 0,1 1 0,2 0 0,59-25 0,-34 21 0,32-13 0,115-63 0,-24 5 0,-152 82 0,0 0 0,1 2 0,1 1 0,48-11 0,-1 3 0,108-35 0,-135 38 0,2 1 0,68-9 0,-42 8 0,194-28 0,-58 11 0,-170 22 0,1-2 0,-2-1 0,69-28 0,-67 22 0,1 3 0,92-23 0,-26 16 0,-8 0 0,2 3 0,131-11 0,649 18 0,-619 16 0,2257-1-661,-1369-3 457,-403 24 204,-735-22 45,-1 1 0,0 0 0,0 1 0,0 0 0,0 1 0,-1 1 0,0 0 0,0 0 1,-1 1-1,0 1 0,0 0 0,-1 1 0,-1 0 0,1 1 0,23 18 0,-18-11-6,-1 1 0,-1 0 1,30 37-1,-40-43-41,-1 1 1,-1 0 0,0 0-1,-1 0 1,0 1-1,-2 0 1,0-1 0,0 15-1,0 10 2,-9 68 0,5-102 0,1 0 0,-1 0 0,-1 0 0,1 0 0,-1-1 0,1 1 0,-1 0 0,0-1 0,0 1 0,-1 0 0,1-1 0,-1 0 0,1 1 0,-1-1 0,0 0 0,0 0 0,-1 0 0,1-1 0,0 1 0,-1 0 0,0-1 0,1 0 0,-1 1 0,-7 0 0,-8 2 0,1-1 0,-1 0 0,0-1 0,-20 0 0,30-1 0,-505 1 0,254-7 0,50 7 0,-267-10 0,450 6 0,-1-1 0,0-1 0,1-1 0,0-1 0,-32-10 0,42 10 0,0 0 0,1-1 0,1-1 0,-1 1 0,2-2 0,-1 1 0,2-2 0,-23-18 0,15 8 0,2-1 0,1 0 0,1 0 0,2-2 0,1 1 0,1-1 0,2-1 0,1 0 0,1 0 0,2 0 0,1-1 0,-1-38 0,1 16 0,-3 1 0,-24-63 0,18 63 0,2 0 0,-7-67 0,24-202 0,-3 306 0,1 0 0,0 0 0,1 0 0,0 0 0,1 1 0,0-1 0,1 1 0,0-1 0,1 1 0,0 0 0,1 1 0,0-1 0,1 1 0,0 0 0,1 0 0,0 1 0,18-11 0,8 0 0,1 1 0,1 0 0,75-21 0,-102 34 0,67-18 0,82-14 0,24-7 0,426-130 0,-19-32 0,-557 191 0,516-189 0,-348 135 0,120-37 0,-131 50 0,-5-7 0,191-85 0,-327 125 0,368-155 0,15 17 0,119-22 0,344-134 0,-795 277 0,136-36 0,109-12 0,-262 69 0,1 1 0,2 4 0,-1 2 0,2 3 0,88 1 0,646 7 0,-646 4-99,333 39-1,161 67-324,-655-108 424,211 47 0,-196-42 0,-1 1 0,-1 1 0,0 0 0,-1 2 0,38 21 0,-9 1 156,-2 3-1,-3 1 1,71 67 0,-106-87-156,0 0 0,-2 1 0,-1 0 0,-1 0 0,-1 1 0,-1 0 0,-1 0 0,4 27 0,0 18 0,0 84 0,-13 103 0,2 49 0,22-139 0,1 38 0,-23 414 0,-3-287 0,2-303 0,-2 0 0,0 0 0,-3 0 0,0 0 0,-3-1 0,0 1 0,-2-1 0,-1-1 0,-2 1 0,-1-1 0,-1-1 0,-34 36 0,-132 116 0,-59 65 0,187-177 0,-4-2 0,-109 89 0,145-132 0,-65 50 0,3 3 0,-89 97 0,156-146 0,1-1 0,2 1 0,0 1 0,2 0 0,2 0 0,0 0 0,-5 27 0,-41 137 0,-18 84 0,23-20 0,-5 28 0,45-175 0,9 111 0,3-113 0,-4-76 0,-1 0 0,-2 0 0,-2 0 0,-1-1 0,-14 28 0,9-22 0,2 0 0,-11 54 0,16 235 0,10-169 0,-4-119 0,2-1 0,11 52 0,-10-70 0,2 1 0,-1 0 0,2-1 0,0 1 0,2-1 0,-1-1 0,1 1 0,1-1 0,15 14 0,278 245 0,-224-204 0,-48-43 0,-2 2 0,-1 0 0,-2 1 0,34 44 0,-8 1 0,4-2 0,5-1 0,3-2 0,105 82 0,-142-127 0,-2 1 0,-2 1 0,0 1 0,-2 0 0,-2 0 0,17 30 0,-8-6 0,3-1 0,2-1 0,3-1 0,77 73 0,-76-84 0,83 73 0,-96-88 0,1-1 0,1-1 0,44 22 0,-58-32 0,41 20 0,1-2 0,1-2 0,110 34 0,-144-51 0,0 0 0,0 1 0,-1 1 0,0 0 0,-1 1 0,0 0 0,-1 1 0,23 16 0,46 28 0,3-2 0,116 50 0,-150-78 0,98 30 0,-108-40 0,0 2 0,-2 2 0,-1 0 0,47 26 0,14 27 0,-72-48 0,1 0 0,46 23 0,-36-24 0,52 26 0,170 63 0,-66-33 0,26 8 0,-189-73 0,1-2 0,1 0 0,0-2 0,1-1 0,41 4 0,20-4 0,1-4 0,153-9 0,-221 3 0,0-1 0,0-1 0,-1 0 0,0-2 0,0-1 0,-1-1 0,31-12 0,-20 4 0,-1-1 0,-2-2 0,0 0 0,44-33 0,-16 3 0,-4-1 0,-3-3 0,-2-2 0,59-79 0,55-113 0,-31-5 0,-112 200 0,2-1 0,31-64 0,-49 97 0,0 0 0,2 1 0,1 0 0,26-27 0,-16 20 0,29-42 0,-34 35 0,1 0 0,1 1 0,49-53 0,-14 23 0,68-103 0,15-18 0,-77 105-256,-5-2 0,50-100-1,-89 149-339,3-6-6230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1-23T00:55:10.477"/>
    </inkml:context>
    <inkml:brush xml:id="br0">
      <inkml:brushProperty name="width" value="0.03528" units="cm"/>
      <inkml:brushProperty name="height" value="0.03528" units="cm"/>
      <inkml:brushProperty name="color" value="#C00000"/>
    </inkml:brush>
  </inkml:definitions>
  <inkml:trace contextRef="#ctx0" brushRef="#br0">1436 311 24575,'-28'3'0,"0"1"0,0 0 0,1 3 0,0 0 0,-46 19 0,-28 7 0,39-17 0,-83 12 0,135-26 0,0 0 0,0 0 0,0 1 0,1 1 0,-1 0 0,1 0 0,0 1 0,0 0 0,0 0 0,1 1 0,0 0 0,0 1 0,-11 11 0,19-18 0,-1 0 0,1 1 0,-1-1 0,1 0 0,0 1 0,-1-1 0,1 1 0,0-1 0,-1 0 0,1 1 0,0-1 0,-1 1 0,1-1 0,0 1 0,0-1 0,-1 1 0,1-1 0,0 1 0,0 0 0,0-1 0,0 1 0,0-1 0,0 1 0,0-1 0,0 1 0,0 0 0,0-1 0,0 1 0,0-1 0,0 1 0,0-1 0,1 1 0,-1-1 0,0 1 0,0-1 0,1 1 0,-1-1 0,0 1 0,1-1 0,-1 1 0,0-1 0,1 0 0,-1 1 0,1-1 0,-1 1 0,1-1 0,-1 0 0,1 0 0,-1 1 0,1-1 0,-1 0 0,1 1 0,35 7 0,-31-7 0,277 34 0,-228-32 0,-1-3 0,1-1 0,71-13 0,-77 7 0,-5 0 0,1-1 0,63-21 0,-102 26 0,0 0 0,-1 0 0,1 0 0,-1 0 0,0-1 0,0 0 0,0 0 0,0 0 0,-1 0 0,1-1 0,-1 1 0,0-1 0,-1 0 0,1 0 0,-1 0 0,0 0 0,0 0 0,0 0 0,-1-1 0,0 1 0,0 0 0,0-12 0,-1 15 0,-1 0 0,1 0 0,-1 0 0,0 1 0,0-1 0,0 0 0,0 0 0,0 0 0,0 1 0,0-1 0,-1 0 0,1 1 0,0 0 0,-1-1 0,0 1 0,1 0 0,-1-1 0,0 1 0,1 0 0,-1 0 0,0 1 0,-4-2 0,-47-12 0,52 14 0,-101-11 0,0 4 0,-125 9 0,191-2 0,-1 2 0,1 2 0,-50 11 0,74-12 0,0 1 0,0 0 0,0 0 0,1 2 0,0-1 0,0 2 0,0-1 0,0 1 0,1 1 0,1 0 0,-1 0 0,1 1 0,-11 14 0,3-1 0,1 1 0,-23 41 0,34-54 0,1 0 0,0 0 0,1 1 0,0 0 0,1-1 0,0 1 0,0 0 0,1 0 0,1 19 0,0-28 0,0-1 0,1 1 0,-1-1 0,1 1 0,0-1 0,-1 1 0,1-1 0,0 0 0,0 1 0,0-1 0,0 0 0,0 0 0,0 0 0,0 0 0,1 0 0,-1 0 0,0 0 0,0 0 0,1 0 0,-1 0 0,1-1 0,-1 1 0,1 0 0,-1-1 0,1 0 0,-1 1 0,1-1 0,-1 0 0,4 0 0,56 3 0,-53-3 0,39-3 0,0-1 0,-1-3 0,0-2 0,-1-2 0,0-1 0,-1-3 0,0-2 0,-1-1 0,72-44 0,14-6 0,-69 38 0,-1-2 0,54-41 0,3-2 0,-114 73 0,0 0 0,0 0 0,0 0 0,0 0 0,-1-1 0,1 1 0,-1-1 0,1 1 0,-1-1 0,0 0 0,0 1 0,0-1 0,0 0 0,0 0 0,-1 1 0,1-1 0,-1-4 0,0 5 0,1 0 0,-1 0 0,0 1 0,0-1 0,0 0 0,0 1 0,-1-1 0,1 0 0,0 1 0,-1-1 0,1 0 0,-1 1 0,0-1 0,1 1 0,-1-1 0,0 1 0,0-1 0,0 1 0,0-1 0,0 1 0,0 0 0,0 0 0,-1-1 0,1 1 0,0 0 0,-1 0 0,1 0 0,-1 1 0,1-1 0,-4-1 0,-25-3 0,0 1 0,-1 1 0,-60 4 0,35 0 0,-23-2 0,-166 6 0,213-2 0,1 1 0,-1 2 0,1 1 0,0 2 0,-48 20 0,56-19 0,-79 38 0,-3-4 0,-181 48 0,131-48 0,83-22 0,-77 12 0,9-21 0,304-9 0,47-6 0,231 5 0,-377 1 0,-1 4 0,93 23 0,-131-24 0,42 19 0,-47-17 0,0 0 0,1-2 0,33 7 0,35-4 0,0-4 0,174-11 0,-214 1 0,1-2 0,-1-3 0,86-25 0,-103 23 0,0-2 0,-1-1 0,0-1 0,-1-2 0,-1-1 0,35-28 0,-63 45 0,0 0 0,-1 0 0,1 0 0,0-1 0,-1 1 0,1-1 0,-1 0 0,0 1 0,1-1 0,-1 0 0,0 0 0,0 1 0,0-1 0,0 0 0,0 0 0,-1 0 0,1 0 0,-1-1 0,1 1 0,-1 0 0,0 0 0,0-4 0,0 3 0,-1 1 0,0-1 0,0 1 0,-1-1 0,1 1 0,0 0 0,-1-1 0,1 1 0,-1 0 0,0 0 0,0 0 0,0 0 0,0 1 0,0-1 0,-3-2 0,-8-4 0,0 1 0,-1 0 0,1 1 0,-1 0 0,-16-3 0,-41-10 0,-1 4 0,0 3 0,-84-4 0,-223 11 0,322 5 0,50 0 0,0 1 0,0 0 0,0-1 0,0 0 0,0-1 0,0 0 0,0 0 0,1 0 0,-1-1 0,0 0 0,1 0 0,-1 0 0,1-1 0,0 0 0,-7-5 0,2 1 0,0 1 0,0 0 0,0 0 0,-1 1 0,1 1 0,-15-4 0,-79-14 0,61 13 0,-444-78 0,479 85 0,0 0 0,0-1 0,0 1 0,-10-6 0,16 6 0,0 1 0,1-1 0,-1 0 0,1 0 0,-1 0 0,1 0 0,0 0 0,0-1 0,0 1 0,0-1 0,0 1 0,1-1 0,-1 1 0,1-1 0,-2-6 0,2 7 0,0 1 0,0-1 0,0 1 0,0 0 0,0-1 0,-1 1 0,1 0 0,0-1 0,-1 1 0,1 0 0,-1 0 0,1 0 0,-1 0 0,1 0 0,-1 1 0,0-1 0,1 0 0,-1 1 0,0-1 0,0 1 0,1 0 0,-5-1 0,-45 0 0,37 2 0,11-2 0,-1 1 0,1 0 0,0 1 0,0-1 0,-1 1 0,1-1 0,0 1 0,0 0 0,0 0 0,0 0 0,0 0 0,-5 4 0,6-3 0,0-1 0,1 1 0,-1 0 0,1 0 0,-1 0 0,1 0 0,0 0 0,0 1 0,0-1 0,0 0 0,0 1 0,1-1 0,-1 0 0,0 1 0,1-1 0,0 1 0,0 3 0,-1 18 0,2 0 0,0-1 0,2 1 0,1-1 0,1 1 0,0-1 0,2-1 0,1 1 0,0-1 0,2-1 0,1 1 0,0-2 0,1 1 0,18 20 0,-20-31 0,0-1 0,0 0 0,1 0 0,0-2 0,1 1 0,21 10 0,23 14 0,-45-26 0,1 0 0,1-1 0,-1 0 0,1-1 0,-1-1 0,23 4 0,7 2 0,-18-3 0,17 6 0,1-2 0,1-1 0,86 5 0,268-28 0,-341 8 0,0-2 0,-1-3 0,0-2 0,-1-3 0,53-23 0,-99 36 0,0-1 0,0 0 0,-1 0 0,1 0 0,-1-1 0,0 0 0,9-10 0,-14 13 0,0 0 0,-1 0 0,1-1 0,-1 1 0,1-1 0,-1 1 0,0-1 0,0 1 0,0-1 0,0 1 0,-1-1 0,1 0 0,-1 1 0,1-1 0,-1 0 0,0 0 0,0 1 0,0-1 0,-1 0 0,1 0 0,-1 1 0,1-1 0,-1 0 0,0 1 0,0-1 0,-2-3 0,-15-40 0,11 26 0,-1 1 0,-12-23 0,16 36 0,1 1 0,-1-1 0,0 1 0,0 0 0,-1 1 0,1-1 0,-1 0 0,0 1 0,0 0 0,-1 1 0,-7-5 0,-12-3 0,0 1 0,-1 1 0,-52-10 0,-83-5 0,142 22 0,0-1 0,-38-4 0,0 1 0,-113 5 0,147 6 0,0 0 0,1 1 0,-1 2 0,1 0 0,1 1 0,-1 2 0,2 0 0,-1 1 0,2 0 0,-26 23 0,22-14 0,-32 40 0,33-35 0,-27 25 0,-13 0 0,34-28 0,1 0 0,0 2 0,-25 31 0,46-47 0,-1-1 0,1 1 0,1 0 0,0 1 0,0-1 0,1 1 0,0 0 0,0 0 0,1 0 0,1 1 0,0-1 0,0 1 0,1-1 0,0 1 0,2 11 0,2 19 0,-1-21 0,0 1 0,-1-1 0,-1 0 0,-1 0 0,-1 1 0,0-1 0,-9 31 0,6-41 0,1 7 0,5-16 0,0-1 0,0 1 0,0 0 0,0 0 0,0-1 0,0 1 0,0 0 0,0-1 0,0 1 0,0-1 0,0 0 0,0 1 0,0-1 0,0 0 0,0 1 0,1-1 0,-1 0 0,0 0 0,2 0 0,46 2 0,-1-2 0,1-2 0,49-9 0,-20 3 0,52-3 0,130-14 0,-203 16 0,0-2 0,80-26 0,-131 35 0,1 0 0,-1 0 0,0-1 0,0 0 0,-1 0 0,1 0 0,-1 0 0,1-1 0,-1 0 0,0 0 0,0-1 0,-1 1 0,1-1 0,-1 0 0,0 0 0,-1 0 0,1-1 0,2-6 0,3-6 0,-7 13 0,0 1 0,0-1 0,0 0 0,0 1 0,1-1 0,0 1 0,0 0 0,0 0 0,0 0 0,1 0 0,-1 1 0,1-1 0,0 1 0,0 0 0,0 0 0,1 0 0,-1 1 0,8-4 0,61-11 0,-25 7 0,0-2 0,-1-3 0,51-22 0,-95 36 0,-1 0 0,0 0 0,1 0 0,-1 0 0,0 0 0,0-1 0,0 1 0,1-1 0,-2 0 0,1 0 0,0 1 0,0-1 0,-1 0 0,1 0 0,2-4 0,-4 5 0,0 1 0,0-1 0,0 0 0,0 1 0,0-1 0,0 0 0,0 1 0,-1-1 0,1 0 0,0 1 0,0-1 0,0 0 0,-1 1 0,1-1 0,0 0 0,-1 1 0,1-1 0,0 1 0,-1-1 0,1 1 0,-1-1 0,0 0 0,-24-14 0,-49-11 0,-117-28 0,25 10 0,132 34 0,-55-20 0,80 27 0,1-1 0,0 0 0,-1-1 0,2 1 0,-1-2 0,0 1 0,-8-10 0,12 10 0,2 0 0,-1-1 0,0 1 0,1-1 0,0 0 0,1 1 0,-1-1 0,1 0 0,0 0 0,0 0 0,1 0 0,0 0 0,0-9 0,-1-15 0,0 7 0,-3-16 0,4 37 0,-1 1 0,1 0 0,-1-1 0,1 1 0,-1 0 0,0 0 0,1 0 0,-1 0 0,0 0 0,0 0 0,0 0 0,0 0 0,0 0 0,0 0 0,0 0 0,0 0 0,0 1 0,-1-1 0,1 0 0,0 1 0,0-1 0,-1 1 0,1 0 0,0-1 0,-3 1 0,-52-6 0,-1 3 0,-79 5 0,57 1 0,-63 6 0,126-7 0,0 1 0,0 0 0,0 1 0,1 1 0,0 1 0,-24 11 0,37-15 0,-1 0 0,0 0 0,1 0 0,0 0 0,-1 0 0,1 0 0,0 0 0,0 1 0,0-1 0,0 1 0,1-1 0,-1 1 0,1 0 0,-1 0 0,1 0 0,0 0 0,0 0 0,1 0 0,-1 0 0,0 4 0,0 5 0,1 1 0,0-1 0,4 24 0,1 6 0,-5-18 0,2 1 0,0-2 0,7 25 0,-6-35 0,1-1 0,0 0 0,1 0 0,1-1 0,0 1 0,0-1 0,12 14 0,30 42 0,-18-24 0,3-1 0,68 70 0,-95-107 0,0-1 0,0 0 0,1 0 0,0-1 0,0 1 0,0-2 0,0 1 0,0-1 0,0 0 0,1 0 0,12 1 0,11-1 0,47-1 0,-41-2 0,69 2 0,405-5 0,-432-2 0,0-4 0,149-39 0,137-46 0,-331 84 0,54-28 0,-30 12 0,2 2 0,-18 9 0,43-24 0,-82 38 0,0 0 0,0-1 0,0 1 0,0-1 0,-1 1 0,1-1 0,-1 0 0,1 0 0,-1 0 0,0 0 0,-1 0 0,1-1 0,0 1 0,-1-1 0,0 1 0,2-7 0,0-6 0,0-1 0,0-26 0,1-4 0,0 22 0,0 8 0,-1 0 0,-1-1 0,-1-26 0,-1 39 0,0-1 0,-1 1 0,0 0 0,0 0 0,-1-1 0,1 1 0,-1 0 0,0 0 0,-1 1 0,1-1 0,-1 0 0,0 1 0,0-1 0,0 1 0,-8-7 0,-1 0 0,0 2 0,-1 0 0,-1 0 0,0 1 0,0 1 0,0 1 0,-1 0 0,-27-8 0,-132-21 0,117 26 0,-146-22 0,-55-11 0,168 25 0,0 4 0,0 3 0,-130 3 0,176 17-210,33-6-945,-3 0-5671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1-23T03:20:38.363"/>
    </inkml:context>
    <inkml:brush xml:id="br0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1836 398 24575,'-36'3'0,"1"2"0,-1 1 0,1 2 0,1 1 0,-59 24 0,-36 10 0,49-22 0,-105 14 0,172-33 0,0 1 0,0 0 0,1 1 0,0 1 0,-1 0 0,2 0 0,-1 1 0,1 1 0,-1 0 0,2 0 0,-1 1 0,1 0 0,-13 15 0,22-22 0,0-1 0,1 0 0,-1 1 0,1-1 0,-1 1 0,1-1 0,-1 1 0,1-1 0,-1 1 0,1 0 0,-1-1 0,1 1 0,0-1 0,-1 1 0,1 0 0,0-1 0,0 1 0,0 0 0,-1 0 0,1-1 0,0 1 0,0 0 0,0-1 0,0 1 0,0 0 0,0 0 0,0-1 0,0 1 0,1 0 0,-1-1 0,0 1 0,0 0 0,1-1 0,-1 1 0,0 0 0,1-1 0,-1 1 0,0 0 0,1-1 0,-1 1 0,1-1 0,-1 1 0,1-1 0,-1 1 0,1-1 0,0 1 0,-1-1 0,1 0 0,-1 1 0,1-1 0,0 0 0,0 1 0,45 10 0,-40-10 0,355 43 0,-292-40 0,-1-3 0,1-3 0,90-15 0,-97 7 0,-6 2 0,-1-3 0,83-26 0,-132 33 0,0 1 0,0-1 0,-1 0 0,1-1 0,-1 1 0,0-1 0,0 0 0,0-1 0,0 1 0,-1-1 0,0 0 0,-1 0 0,1 0 0,-1 0 0,0 0 0,0-1 0,-1 0 0,0 1 0,0-1 0,-1 0 0,0 0 0,1-14 0,-3 18 0,1 1 0,-1-1 0,0 1 0,0 0 0,0-1 0,0 1 0,-1 0 0,1-1 0,-1 1 0,1 0 0,-1 0 0,0 0 0,0 0 0,0 1 0,0-1 0,0 0 0,0 1 0,0 0 0,0-1 0,-1 1 0,1 0 0,-5-2 0,-62-14 0,69 17 0,-131-14 0,1 5 0,-161 11 0,245-1 0,-1 1 0,1 3 0,-64 14 0,94-15 0,1 1 0,0 0 0,0 1 0,0 1 0,1 0 0,-1 1 0,2 1 0,-1 0 0,2 0 0,-1 2 0,1-1 0,1 2 0,-15 17 0,4-1 0,1 1 0,-28 53 0,43-69 0,0 0 0,1 0 0,1 1 0,0-1 0,1 1 0,1 0 0,0 0 0,0 0 0,2 24 0,0-36 0,1 0 0,0 0 0,-1 0 0,1 0 0,0 0 0,0 0 0,0 0 0,0-1 0,0 1 0,0 0 0,1-1 0,-1 1 0,0-1 0,1 0 0,0 1 0,-1-1 0,1 0 0,0 0 0,-1 0 0,1 0 0,0 0 0,0 0 0,0-1 0,0 1 0,0 0 0,0-1 0,0 0 0,0 1 0,4-1 0,71 3 0,-66-3 0,49-3 0,-1-3 0,0-3 0,0-2 0,-1-3 0,0-2 0,-2-3 0,0-2 0,-1-3 0,93-54 0,17-10 0,-89 50 0,-1-3 0,70-53 0,3-1 0,-145 92 0,0 1 0,-1-1 0,1 0 0,-1 0 0,0 0 0,0 0 0,0 0 0,0 0 0,-1-1 0,1 1 0,-1-1 0,0 1 0,0-1 0,0 1 0,0-1 0,-1 0 0,1-5 0,-1 7 0,1 0 0,-1 0 0,0 0 0,0-1 0,0 1 0,0 0 0,-1 0 0,1 0 0,0 0 0,-1-1 0,0 1 0,1 0 0,-1 0 0,0 0 0,0 0 0,0 0 0,0 1 0,-1-1 0,1 0 0,0 0 0,-1 1 0,0-1 0,1 1 0,-1-1 0,0 1 0,1 0 0,-1 0 0,0-1 0,0 1 0,-4-1 0,-33-5 0,0 3 0,0 0 0,-77 5 0,44 0 0,-29-2 0,-212 8 0,272-3 0,1 1 0,0 3 0,0 1 0,0 2 0,-61 26 0,72-24 0,-103 48 0,-2-5 0,-230 62 0,165-62 0,107-28 0,-99 16 0,12-28 0,389-11 0,60-7 0,295 5 0,-482 3 0,-1 4 0,118 29 0,-166-29 0,52 23 0,-59-21 0,1-1 0,0-2 0,42 9 0,45-5 0,1-6 0,221-13 0,-272 1 0,-1-3 0,0-3 0,110-33 0,-131 30 0,-1-2 0,-1-2 0,-1-1 0,0-3 0,-2-1 0,46-36 0,-82 58 0,0-1 0,1 1 0,-1-1 0,0 0 0,0 0 0,0 0 0,-1 0 0,1 0 0,0 0 0,-1 0 0,1-1 0,-1 1 0,0-1 0,0 1 0,0-1 0,0 1 0,0-1 0,-1 1 0,1-1 0,-1 0 0,1 0 0,-1-5 0,-1 5 0,0 0 0,-1 0 0,1 0 0,0-1 0,-1 1 0,0 0 0,0 1 0,0-1 0,0 0 0,0 0 0,-1 1 0,1 0 0,-1-1 0,1 1 0,-5-3 0,-10-5 0,0 1 0,0 0 0,0 1 0,-1 1 0,-20-5 0,-53-12 0,-1 5 0,-1 3 0,-106-3 0,-286 11 0,413 9 0,62-1 0,1 1 0,1 0 0,-1-1 0,0 0 0,0-1 0,0 0 0,1 0 0,-1-1 0,0 0 0,1-1 0,-1 0 0,1 0 0,0 0 0,0-1 0,-9-6 0,4 1 0,-1 1 0,0 0 0,-1 1 0,1 1 0,-2 0 0,-16-4 0,-102-19 0,77 19 0,-567-102 0,612 109 0,1 1 0,-1-1 0,1-1 0,-14-6 0,22 8 0,-1 0 0,1 0 0,0 0 0,0-1 0,0 0 0,0 1 0,0-1 0,0 0 0,1 0 0,0 0 0,-1-1 0,1 1 0,0-1 0,1 1 0,-4-8 0,4 9 0,0 0 0,0 0 0,0 0 0,-1 0 0,1 0 0,-1 1 0,0-1 0,1 1 0,-1-1 0,0 1 0,0-1 0,0 1 0,0 0 0,0 0 0,0 0 0,0 0 0,0 0 0,-1 1 0,1-1 0,0 1 0,0-1 0,-5 1 0,-59-2 0,48 3 0,14-1 0,0-1 0,0 2 0,0-1 0,0 0 0,-1 1 0,1 0 0,0 0 0,0 0 0,0 0 0,1 1 0,-1-1 0,-6 5 0,7-4 0,1 1 0,0-1 0,0 0 0,0 1 0,0 0 0,1-1 0,-1 1 0,1 0 0,0 0 0,-1 0 0,1 0 0,1 0 0,-1 0 0,0 0 0,1 0 0,-1 0 0,1 6 0,0 21 0,0 0 0,2 1 0,2-1 0,1 0 0,1-1 0,1 1 0,2-1 0,0 0 0,2-1 0,2-1 0,0 1 0,2-2 0,1 0 0,22 27 0,-26-40 0,1-1 0,0-1 0,1 0 0,1-1 0,-1-1 0,29 14 0,28 18 0,-56-33 0,0 0 0,1-2 0,0 0 0,0-1 0,0 0 0,29 3 0,9 4 0,-25-4 0,25 7 0,0-2 0,0-2 0,111 7 0,343-35 0,-436 9 0,-1-3 0,0-3 0,-1-3 0,-1-3 0,68-30 0,-127 46 0,0 0 0,0-1 0,0-1 0,-1 1 0,0-2 0,0 1 0,12-13 0,-18 16 0,-1 1 0,0-1 0,0 0 0,0 0 0,-1 0 0,1 0 0,-1-1 0,1 1 0,-1 0 0,0-1 0,0 1 0,-1 0 0,1-1 0,-1 1 0,1-1 0,-1 0 0,0 1 0,-1-1 0,1 1 0,-1-1 0,1 1 0,-1 0 0,0-1 0,0 1 0,-1 0 0,-1-5 0,-20-51 0,14 34 0,-1 0 0,-17-29 0,23 47 0,0 0 0,-1 0 0,0 1 0,-1-1 0,1 1 0,-1 0 0,-1 0 0,1 1 0,-1 0 0,0 0 0,-10-5 0,-15-4 0,0 1 0,-1 2 0,-67-14 0,-106-5 0,182 27 0,-1 0 0,-47-7 0,-1 4 0,-144 4 0,187 8 0,1 1 0,0 1 0,0 1 0,1 2 0,1 1 0,0 1 0,0 1 0,1 1 0,1 2 0,-32 27 0,28-17 0,-42 51 0,43-45 0,-35 32 0,-15 1 0,41-38 0,2 3 0,2 0 0,-34 41 0,58-61 0,1 0 0,1 0 0,0 1 0,0 0 0,1 0 0,1 1 0,0-1 0,0 1 0,2 0 0,-1 1 0,2-1 0,0 1 0,0-1 0,1 1 0,1 15 0,4 23 0,0-26 0,-2-1 0,-1 1 0,-1 0 0,-1 0 0,-1 0 0,-2 0 0,-9 39 0,7-52 0,1 8 0,6-19 0,0-1 0,0 0 0,0 0 0,0 0 0,0-1 0,1 1 0,-1 0 0,0 0 0,1-1 0,-1 1 0,0-1 0,1 1 0,-1-1 0,1 1 0,-1-1 0,1 0 0,-1 0 0,1 0 0,2 0 0,58 3 0,0-3 0,0-3 0,64-11 0,-26 4 0,66-4 0,166-18 0,-259 21 0,0-3 0,102-34 0,-167 45 0,0 1 0,0-1 0,0 0 0,-1-1 0,1 1 0,-1-2 0,0 1 0,0-1 0,-1 0 0,1 0 0,-1-1 0,0 0 0,-1 0 0,1 0 0,-1-1 0,-1 0 0,1 0 0,3-8 0,4-8 0,-10 17 0,0 0 0,1 0 0,-1 0 0,1 0 0,1 1 0,-1-1 0,1 1 0,0 0 0,0 0 0,1 0 0,0 0 0,-1 1 0,2 0 0,-1 0 0,0 0 0,1 1 0,-1 0 0,11-5 0,77-14 0,-31 9 0,-1-2 0,-1-4 0,65-28 0,-122 46 0,0-1 0,1 1 0,-1 0 0,-1-1 0,1 0 0,0 0 0,0 0 0,-1 0 0,1 0 0,-1 0 0,1 0 0,-1-1 0,0 0 0,0 1 0,2-5 0,-4 6 0,1 0 0,-1 0 0,0 0 0,0 0 0,0 0 0,-1 1 0,1-1 0,0 0 0,0 0 0,0 0 0,-1 0 0,1 1 0,0-1 0,-1 0 0,1 0 0,0 1 0,-1-1 0,1 0 0,-1 0 0,0 1 0,1-1 0,-2 0 0,-30-18 0,-62-16 0,-150-33 0,31 12 0,169 42 0,-69-23 0,101 33 0,2-1 0,-1-1 0,1 1 0,0-2 0,0 1 0,0-1 0,-11-12 0,17 12 0,0 1 0,1-1 0,-1 0 0,2-1 0,-1 1 0,1 0 0,0-1 0,1 1 0,-1-1 0,1 0 0,1 0 0,0 1 0,1-12 0,-3-19 0,1 8 0,-4-20 0,4 48 0,1 0 0,-1 1 0,0-1 0,1 1 0,-1-1 0,0 1 0,0-1 0,0 1 0,0-1 0,-1 1 0,1 0 0,0 0 0,0-1 0,-1 1 0,1 0 0,-1 0 0,1 0 0,-1 1 0,1-1 0,-1 0 0,1 1 0,-1-1 0,0 1 0,1-1 0,-4 0 0,-67-6 0,-1 3 0,-100 7 0,71 1 0,-79 7 0,160-9 0,1 2 0,-1 1 0,1 0 0,1 1 0,-1 1 0,-29 16 0,45-21 0,1 0 0,0 1 0,0-1 0,0 1 0,0-1 0,0 1 0,0 0 0,1 0 0,-1 0 0,1 1 0,0-1 0,0 1 0,0-1 0,1 1 0,-1 0 0,1-1 0,0 1 0,0 0 0,0 0 0,-1 5 0,2 7 0,-1 0 0,2 0 0,4 30 0,0 8 0,-4-23 0,1-1 0,1 1 0,8 30 0,-7-45 0,1 0 0,1-1 0,0 0 0,1 0 0,1-1 0,0 0 0,15 20 0,38 50 0,-22-28 0,2-2 0,89 89 0,-123-137 0,1-1 0,1 0 0,-1 0 0,1 0 0,-1-1 0,1-1 0,0 1 0,1-1 0,-1-1 0,1 0 0,15 2 0,15-1 0,60-2 0,-53-2 0,89 2 0,518-6 0,-553-3 0,0-5 0,190-49 0,176-59 0,-424 106 0,70-35 0,-39 16 0,4 2 0,-26 12 0,58-32 0,-106 50 0,0-1 0,-1 0 0,1 0 0,-1 0 0,1-1 0,-1 0 0,0 1 0,0-1 0,0 0 0,-1 0 0,0 0 0,1-1 0,-1 1 0,-1 0 0,1-1 0,1-8 0,1-7 0,0-1 0,0-35 0,1-4 0,1 29 0,-2 9 0,0-1 0,-2 1 0,1-34 0,-4 49 0,1 0 0,-1 0 0,-1 0 0,1 1 0,-1-1 0,0 1 0,0-1 0,-1 1 0,0 0 0,0 0 0,-1 0 0,1 0 0,-1 0 0,-1 1 0,-8-10 0,-3 2 0,0 1 0,-1 0 0,0 2 0,0 0 0,-1 0 0,-1 2 0,1 0 0,-36-9 0,-169-28 0,150 33 0,-187-27 0,-70-14 0,216 30 0,-1 6 0,-1 5 0,-165 3 0,224 22-210,43-9-945,-4 2-5671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1-23T00:26:44.003"/>
    </inkml:context>
    <inkml:brush xml:id="br0">
      <inkml:brushProperty name="width" value="0.03528" units="cm"/>
      <inkml:brushProperty name="height" value="0.03528" units="cm"/>
      <inkml:brushProperty name="color" value="#C00000"/>
    </inkml:brush>
  </inkml:definitions>
  <inkml:trace contextRef="#ctx0" brushRef="#br0">1759 381 24575,'-34'3'0,"0"2"0,0 1 0,0 1 0,1 2 0,-56 23 0,-35 9 0,48-21 0,-101 14 0,164-32 0,1 0 0,0 1 0,0 1 0,0 0 0,0 1 0,1 0 0,0 1 0,0 0 0,0 1 0,1 0 0,0 1 0,0 0 0,-12 14 0,21-22 0,1 1 0,-1-1 0,1 0 0,-1 1 0,0-1 0,1 1 0,0-1 0,-1 1 0,1-1 0,-1 1 0,1 0 0,0-1 0,-1 1 0,1-1 0,0 1 0,-1 0 0,1-1 0,0 1 0,0 0 0,0-1 0,0 1 0,0 0 0,0-1 0,0 1 0,0 0 0,0 0 0,0-1 0,0 1 0,0 0 0,0-1 0,1 1 0,-1 0 0,0-1 0,0 1 0,1-1 0,-1 1 0,0 0 0,1-1 0,-1 1 0,1-1 0,-1 1 0,1-1 0,-1 1 0,1-1 0,-1 1 0,1-1 0,-1 0 0,1 1 0,0-1 0,-1 0 0,1 1 0,0-1 0,43 11 0,-38-10 0,340 41 0,-281-38 0,1-4 0,0-2 0,87-14 0,-94 7 0,-6 1 0,0-2 0,79-26 0,-126 33 0,0-1 0,-1 0 0,1 1 0,-1-2 0,0 1 0,0-1 0,0 0 0,-1 0 0,1 0 0,-1 0 0,0-1 0,-1 0 0,0 1 0,1-2 0,-2 1 0,1 0 0,-1 0 0,0-1 0,0 1 0,-1-1 0,0 0 0,1-13 0,-3 18 0,0-1 0,1 1 0,-1 0 0,0-1 0,0 1 0,0 0 0,-1 0 0,1 0 0,0 0 0,-1 0 0,0 0 0,1 0 0,-1 0 0,0 0 0,0 1 0,0-1 0,0 1 0,0 0 0,0-1 0,0 1 0,-1 0 0,-4-1 0,-58-15 0,64 17 0,-124-14 0,0 6 0,-153 10 0,233-2 0,0 3 0,1 1 0,-61 15 0,90-15 0,0 0 0,1 1 0,-1 1 0,1 1 0,0 0 0,1 0 0,0 1 0,0 1 0,1 0 0,0 1 0,0 0 0,1 1 0,-14 17 0,4-1 0,1 1 0,-27 51 0,42-67 0,-1 0 0,2 1 0,-1 0 0,2 0 0,0 0 0,0 0 0,2 1 0,-1-1 0,2 24 0,0-35 0,1 0 0,-1 0 0,1 0 0,0-1 0,0 1 0,0 0 0,0 0 0,0-1 0,0 1 0,0-1 0,0 1 0,0-1 0,1 1 0,-1-1 0,1 0 0,-1 0 0,1 1 0,0-1 0,-1 0 0,1-1 0,0 1 0,0 0 0,-1 0 0,1-1 0,0 1 0,0-1 0,0 0 0,0 1 0,3-1 0,70 3 0,-64-3 0,46-3 0,0-3 0,-1-2 0,0-3 0,0-2 0,-1-3 0,-1-2 0,0-2 0,-2-3 0,90-52 0,16-8 0,-84 46 0,-3-3 0,68-49 0,3-3 0,-140 90 0,1-1 0,-1 1 0,1-1 0,-1 0 0,0 0 0,0 0 0,0 0 0,0 0 0,-1 0 0,0 0 0,1-1 0,-1 1 0,0-1 0,0 1 0,-1-1 0,1 1 0,-1-6 0,1 7 0,-1 0 0,0 0 0,0 0 0,0 0 0,0 0 0,0 0 0,0 0 0,-1-1 0,1 1 0,-1 0 0,1 0 0,-1 0 0,0 0 0,0 1 0,0-1 0,0 0 0,0 0 0,0 0 0,0 1 0,-1-1 0,1 1 0,0-1 0,-1 1 0,0-1 0,1 1 0,-1 0 0,0 0 0,0 0 0,1 0 0,-5-2 0,-31-3 0,-1 1 0,1 2 0,-74 4 0,41 0 0,-26-2 0,-204 7 0,261-2 0,0 1 0,1 3 0,-1 0 0,2 3 0,-61 24 0,71-22 0,-99 46 0,-3-6 0,-220 60 0,159-60 0,101-26 0,-94 16 0,12-28 0,372-10 0,58-7 0,282 5 0,-462 3 0,0 3 0,113 29 0,-160-29 0,51 23 0,-57-21 0,0 0 0,1-2 0,40 8 0,44-5 0,0-5 0,212-13 0,-261 1 0,-1-2 0,1-4 0,104-31 0,-125 29 0,-1-3 0,0-1 0,-2-2 0,0-1 0,-1-2 0,43-34 0,-77 54 0,-1 1 0,0-1 0,0 0 0,0 1 0,0-1 0,-1 0 0,1 0 0,0 0 0,-1 0 0,1 0 0,-1-1 0,0 1 0,1 0 0,-1-1 0,-1 1 0,1-1 0,0 1 0,0-1 0,-1 1 0,1-1 0,-1 1 0,0-6 0,-1 5 0,0 0 0,0 0 0,-1 0 0,1 0 0,-1 0 0,1 0 0,-1 0 0,0 0 0,0 1 0,0-1 0,-1 1 0,1 0 0,-1-1 0,1 1 0,-5-2 0,-9-6 0,0 1 0,0 1 0,-1 0 0,0 1 0,-20-5 0,-50-10 0,-1 3 0,0 4 0,-103-3 0,-274 11 0,396 7 0,60 0 0,0 1 0,1 0 0,-1-1 0,1 0 0,-1-1 0,1 0 0,0 0 0,-1-1 0,1 0 0,0 0 0,0-1 0,0 0 0,0 0 0,1-1 0,-9-5 0,3 0 0,-1 1 0,1 1 0,-1 0 0,0 1 0,-1 1 0,-16-5 0,-98-17 0,75 16 0,-544-96 0,587 105 0,0-1 0,0 0 0,0 0 0,-13-7 0,21 8 0,0 0 0,0 0 0,0 0 0,0 0 0,0-1 0,0 1 0,0-1 0,1 0 0,0 0 0,-1 0 0,1 0 0,0 0 0,0-1 0,1 1 0,-3-8 0,3 9 0,-1 0 0,1 0 0,0 1 0,0-1 0,-1 0 0,1 1 0,-1-1 0,0 1 0,1-1 0,-1 1 0,0 0 0,0-1 0,0 1 0,0 0 0,0 0 0,0 1 0,0-1 0,0 0 0,0 1 0,0-1 0,0 1 0,-5-1 0,-56 0 0,46 1 0,13 0 0,0 0 0,0 0 0,0 0 0,0 1 0,0 0 0,0-1 0,0 1 0,1 0 0,-1 1 0,0-1 0,1 1 0,-7 3 0,8-3 0,-1 0 0,1 1 0,1-1 0,-1 1 0,0-1 0,0 1 0,1-1 0,0 1 0,-1 0 0,1 0 0,0-1 0,1 1 0,-1 0 0,0 0 0,1 0 0,-1 0 0,1 5 0,0 21 0,0 0 0,2 0 0,2 0 0,0 0 0,2-1 0,1 1 0,1-1 0,2-1 0,0 0 0,2 0 0,1-1 0,1-1 0,1 0 0,22 26 0,-25-39 0,0-1 0,1 0 0,0-1 0,1 0 0,0-1 0,27 13 0,27 18 0,-54-33 0,1 0 0,0-1 0,0 0 0,0-1 0,1-1 0,27 4 0,8 4 0,-22-5 0,22 8 0,1-3 0,0-1 0,105 6 0,331-33 0,-420 8 0,1-2 0,-2-4 0,0-2 0,0-3 0,64-29 0,-121 44 0,-1 0 0,1-1 0,-1 0 0,0-1 0,0 0 0,-1 0 0,13-12 0,-19 16 0,0-1 0,0 0 0,0 0 0,0 1 0,-1-1 0,1 0 0,-1-1 0,0 1 0,0 0 0,0 0 0,0 0 0,0-1 0,-1 1 0,1 0 0,-1-1 0,0 1 0,0-1 0,0 1 0,-1 0 0,1-1 0,-1 1 0,0 0 0,0 0 0,0-1 0,0 1 0,-3-4 0,-18-50 0,14 33 0,-2 0 0,-15-27 0,21 44 0,0 0 0,-1 1 0,0-1 0,0 1 0,-1 0 0,1 1 0,-1-1 0,0 1 0,-1 0 0,1 1 0,-11-6 0,-13-3 0,-1 1 0,-1 1 0,-64-13 0,-101-5 0,174 26 0,-1 0 0,-45-6 0,-1 2 0,-138 6 0,180 7 0,0 0 0,0 2 0,0 1 0,1 1 0,1 1 0,0 2 0,1 1 0,0 0 0,1 2 0,-31 26 0,27-16 0,-40 49 0,41-43 0,-33 30 0,-15 1 0,40-36 0,2 2 0,0 2 0,-31 38 0,56-59 0,1 0 0,-1 1 0,2 0 0,-1 1 0,1 0 0,1 0 0,1 0 0,-1 0 0,2 1 0,0-1 0,0 1 0,1 0 0,1 0 0,0 0 0,1 15 0,4 22 0,-1-25 0,-1-1 0,-1 1 0,-1 0 0,-1 0 0,-1 0 0,-1-1 0,-10 39 0,7-51 0,1 9 0,6-20 0,0 0 0,0 0 0,0 0 0,0 0 0,1-1 0,-1 1 0,0 0 0,0 0 0,1-1 0,-1 1 0,0-1 0,1 1 0,-1-1 0,0 0 0,1 1 0,-1-1 0,1 0 0,-1 0 0,3 0 0,56 3 0,-1-3 0,0-3 0,62-10 0,-25 2 0,63-2 0,159-17 0,-248 19 0,0-2 0,98-34 0,-160 45 0,-1 0 0,1-1 0,-1 0 0,0 0 0,0-1 0,0 0 0,0 0 0,-1-1 0,1 0 0,-1 0 0,0 0 0,-1-1 0,1 0 0,-1 0 0,0 0 0,-1-1 0,0 1 0,4-9 0,3-7 0,-9 16 0,1 0 0,-1 1 0,1-1 0,0 0 0,0 1 0,0 0 0,1 0 0,0 0 0,0 0 0,0 0 0,1 1 0,-1 0 0,1 0 0,0 0 0,0 1 0,1-1 0,-1 1 0,10-4 0,74-14 0,-30 9 0,0-3 0,-2-3 0,64-27 0,-118 44 0,0-1 0,-1 1 0,1 0 0,0-1 0,0 1 0,-1-1 0,1 0 0,-1 0 0,1 0 0,-1 0 0,0-1 0,0 1 0,0 0 0,0-1 0,3-4 0,-5 6 0,0 0 0,0 1 0,0-1 0,0 0 0,0 0 0,0 0 0,0 0 0,0 1 0,-1-1 0,1 0 0,0 0 0,0 0 0,-1 1 0,1-1 0,0 0 0,-1 1 0,1-1 0,-1 0 0,1 1 0,-1-1 0,1 0 0,-2 0 0,-29-17 0,-59-15 0,-144-32 0,30 10 0,162 43 0,-67-24 0,99 32 0,-1-1 0,1 0 0,0-1 0,1 0 0,-1 0 0,1-1 0,-11-11 0,16 12 0,0 0 0,1-1 0,0 0 0,0 0 0,1 0 0,0 0 0,0 0 0,0 0 0,1-1 0,0 1 0,1-1 0,0 1 0,1-11 0,-3-19 0,1 9 0,-4-20 0,4 46 0,1 1 0,-1-1 0,1 1 0,-1-1 0,0 1 0,0-1 0,0 1 0,0-1 0,0 1 0,0 0 0,0 0 0,0-1 0,-1 1 0,1 0 0,0 0 0,-1 0 0,1 1 0,-1-1 0,1 0 0,-1 0 0,1 1 0,-1-1 0,1 1 0,-1-1 0,-2 1 0,-65-7 0,-1 3 0,-96 7 0,68 0 0,-75 8 0,153-9 0,0 2 0,1 0 0,0 1 0,0 1 0,0 1 0,-28 15 0,44-20 0,-1 0 0,1 0 0,0 0 0,0 1 0,1 0 0,-1-1 0,0 1 0,1 0 0,0 0 0,-1 0 0,1 1 0,0-1 0,1 0 0,-1 1 0,1-1 0,-1 1 0,1 0 0,0-1 0,1 1 0,-2 5 0,1 6 0,1 0 0,1 1 0,4 28 0,0 7 0,-5-21 0,2-1 0,2 1 0,6 28 0,-6-42 0,1-2 0,0 1 0,1 0 0,1-1 0,0 0 0,1-1 0,14 19 0,37 49 0,-22-28 0,2-1 0,85 85 0,-116-131 0,-1-1 0,1 0 0,0-1 0,1 1 0,-1-1 0,1-1 0,-1 0 0,1 0 0,0 0 0,0-1 0,16 1 0,13 0 0,58-2 0,-51-2 0,85 2 0,497-6 0,-531-3 0,1-4 0,182-47 0,169-58 0,-407 103 0,67-33 0,-37 14 0,3 3 0,-24 10 0,55-29 0,-101 46 0,0 0 0,-1 1 0,1-1 0,-1-1 0,0 1 0,1 0 0,-2-1 0,1 0 0,0 1 0,-1-1 0,0 0 0,1 0 0,-2-1 0,1 1 0,0 0 0,1-8 0,1-8 0,-1 0 0,1-33 0,1-5 0,0 28 0,0 9 0,-2-1 0,0 1 0,-1-33 0,-3 48 0,1-1 0,-1 0 0,0 1 0,-1 0 0,0-1 0,0 1 0,0 0 0,0 0 0,-1 0 0,0 0 0,-1 0 0,1 1 0,-1 0 0,0-1 0,-9-8 0,-2 2 0,-1 0 0,1 1 0,-2 1 0,0 0 0,0 1 0,0 1 0,-1 1 0,-34-10 0,-162-26 0,144 32 0,-178-27 0,-69-13 0,208 30 0,-1 4 0,-1 6 0,-159 2 0,216 22-210,41-9-945,-4 1-5671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BDA2A0-19B0-439A-8066-8C63F0C17646}" type="datetimeFigureOut">
              <a:rPr lang="zh-CN" altLang="en-US" smtClean="0"/>
              <a:t>2023/11/26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C63D6F-7683-4545-8834-9304555833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9810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647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7B51B98A-503E-316F-DCA0-80F36A007391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4" name="组合 3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18FFB85A-741C-2741-D4CA-717E3578FB9D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C601A402-BB42-91DC-589C-E2B7A3A61FE9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17B3E5AC-5D92-DA65-CA1F-FC16F14B29B3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33DC8F30-10E1-9CAB-29C6-D51FCF89AA93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BD222CCD-F3AF-21CE-4211-0A71678987AE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7879A514-8CE1-8EED-9F9C-B4EA0BFD6142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861DF6D3-B803-53BC-43E0-D8B49D86DED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4DDB0AAB-C2C6-52DC-1FF9-63313A16021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A13AF93-6F1E-F9CF-1910-E508709D75AE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3843AB75-A85F-24E2-3569-40BFCB42E16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AA8CD69-FA42-BF3A-EA5F-F99A774205FC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7D861799-1E1B-3C93-D9FD-80083636DBA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79D28DC6-64F5-ACEA-04F5-5215B7ACEE0A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7C135590-926E-8ED3-5A66-A119E12CCE1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451C38DC-06A8-4AC9-6A87-A984EEFE589C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E524C67B-2C42-A0BD-C85A-92981D0CFFB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0357D882-25E3-D7B3-7D1C-F2C64D33A6BB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EC5A4FC2-E307-C647-5514-93FF88935428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311D078F-FFFB-0101-6334-2C87C23F6FB2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EABDBA79-37D6-15FD-DF3C-8D3C1E7D5475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F10E9180-4FE7-8871-9D0E-CA7867882E2B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5FABB74C-57AE-78BF-D9A7-158B1A410204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33A98D86-5C4F-DBD1-C2D0-2B3F5BBC3FE7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528DA878-C469-7066-847C-48676E94A4B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D8EE03AF-F850-33CD-CCB3-A2303FF7D343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6EC5EE2B-1357-13C0-6EC4-2F4BCE247727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D64B6D31-A06A-D01B-84E8-2785835844FD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3DD91EBE-B72D-55E8-B851-6666501224D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711393E1-0E26-BE2F-2C62-845CC87E5AE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" name="矩形 4">
              <a:hlinkClick r:id="rId2"/>
              <a:extLst>
                <a:ext uri="{FF2B5EF4-FFF2-40B4-BE49-F238E27FC236}">
                  <a16:creationId xmlns:a16="http://schemas.microsoft.com/office/drawing/2014/main" id="{86B0FF56-ACEB-6A7C-EFEA-191B296A2582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BC38BE6D-ECC1-FC1C-BC65-1C5D3A622E8E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0272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屏幕&#10;&#10;描述已自动生成">
            <a:extLst>
              <a:ext uri="{FF2B5EF4-FFF2-40B4-BE49-F238E27FC236}">
                <a16:creationId xmlns:a16="http://schemas.microsoft.com/office/drawing/2014/main" id="{190C133B-8154-B3A1-4B76-B608145A271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259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ustomXml" Target="../ink/ink7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customXml" Target="../ink/ink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shejishi/wangchiyaodexiaogongz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51pptmoban.com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customXml" Target="../ink/ink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ustomXml" Target="../ink/ink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customXml" Target="../ink/ink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6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文本&#10;&#10;描述已自动生成">
            <a:extLst>
              <a:ext uri="{FF2B5EF4-FFF2-40B4-BE49-F238E27FC236}">
                <a16:creationId xmlns:a16="http://schemas.microsoft.com/office/drawing/2014/main" id="{B3C2C32E-9AF9-3C9D-D55F-6213F74AE3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835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181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7F07F41C-77FE-03BA-3A7E-404511E674D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772DD7A-2B3B-5E0D-E5F3-30C35A35DC58}"/>
              </a:ext>
            </a:extLst>
          </p:cNvPr>
          <p:cNvSpPr txBox="1"/>
          <p:nvPr/>
        </p:nvSpPr>
        <p:spPr>
          <a:xfrm>
            <a:off x="3848100" y="1098692"/>
            <a:ext cx="449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rgbClr val="EEEDE9"/>
                </a:solidFill>
                <a:latin typeface="Signerica Fat" panose="02000503000000000000" pitchFamily="2" charset="0"/>
              </a:rPr>
              <a:t>PowerpointTemplet</a:t>
            </a:r>
            <a:endParaRPr lang="zh-CN" altLang="en-US" sz="2000" b="1">
              <a:solidFill>
                <a:srgbClr val="EEEDE9"/>
              </a:solidFill>
              <a:latin typeface="Signerica Fat" panose="02000503000000000000" pitchFamily="2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36FE9CE-E843-AE0B-31F6-145749A3BE4C}"/>
              </a:ext>
            </a:extLst>
          </p:cNvPr>
          <p:cNvSpPr txBox="1"/>
          <p:nvPr/>
        </p:nvSpPr>
        <p:spPr>
          <a:xfrm>
            <a:off x="825500" y="3063271"/>
            <a:ext cx="10541000" cy="2274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altLang="zh-CN" sz="1200" spc="300">
                <a:solidFill>
                  <a:srgbClr val="EEEDE9"/>
                </a:solidFill>
                <a:latin typeface="Arial" panose="020B0604020202020204" pitchFamily="34" charset="0"/>
                <a:ea typeface="..黑体UI-韩语" panose="02000000000000000000" pitchFamily="2" charset="-128"/>
                <a:cs typeface="Arial" panose="020B0604020202020204" pitchFamily="34" charset="0"/>
              </a:rPr>
              <a:t>Lorem ipsum dolor sit amet, </a:t>
            </a:r>
          </a:p>
          <a:p>
            <a:pPr algn="ctr">
              <a:lnSpc>
                <a:spcPct val="150000"/>
              </a:lnSpc>
            </a:pPr>
            <a:r>
              <a:rPr lang="fr-FR" altLang="zh-CN" sz="1200" spc="300">
                <a:solidFill>
                  <a:srgbClr val="EEEDE9"/>
                </a:solidFill>
                <a:latin typeface="Arial" panose="020B0604020202020204" pitchFamily="34" charset="0"/>
                <a:ea typeface="..黑体UI-韩语" panose="02000000000000000000" pitchFamily="2" charset="-128"/>
                <a:cs typeface="Arial" panose="020B0604020202020204" pitchFamily="34" charset="0"/>
              </a:rPr>
              <a:t>consectetuer adipiscing elit. </a:t>
            </a:r>
          </a:p>
          <a:p>
            <a:pPr algn="ctr">
              <a:lnSpc>
                <a:spcPct val="150000"/>
              </a:lnSpc>
            </a:pPr>
            <a:endParaRPr lang="fr-FR" altLang="zh-CN" sz="1200" spc="300">
              <a:solidFill>
                <a:srgbClr val="EEEDE9"/>
              </a:solidFill>
              <a:latin typeface="Arial" panose="020B0604020202020204" pitchFamily="34" charset="0"/>
              <a:ea typeface="..黑体UI-韩语" panose="02000000000000000000" pitchFamily="2" charset="-128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fr-FR" altLang="zh-CN" sz="1200" spc="300">
                <a:solidFill>
                  <a:srgbClr val="EEEDE9"/>
                </a:solidFill>
                <a:latin typeface="Arial" panose="020B0604020202020204" pitchFamily="34" charset="0"/>
                <a:ea typeface="..黑体UI-韩语" panose="02000000000000000000" pitchFamily="2" charset="-128"/>
                <a:cs typeface="Arial" panose="020B0604020202020204" pitchFamily="34" charset="0"/>
              </a:rPr>
              <a:t>Maecenas porttitor congue massa. Fusce posuere, magna sed pulvinar ultricies, purus lectus malesuada libero, sit amet commodo magna eros quis urna. Nunc viverra imperdiet enim.</a:t>
            </a:r>
          </a:p>
          <a:p>
            <a:pPr algn="ctr">
              <a:lnSpc>
                <a:spcPct val="150000"/>
              </a:lnSpc>
            </a:pPr>
            <a:endParaRPr lang="fr-FR" altLang="zh-CN" sz="1200" spc="300">
              <a:solidFill>
                <a:srgbClr val="EEEDE9"/>
              </a:solidFill>
              <a:latin typeface="Arial" panose="020B0604020202020204" pitchFamily="34" charset="0"/>
              <a:ea typeface="..黑体UI-韩语" panose="02000000000000000000" pitchFamily="2" charset="-128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fr-FR" altLang="zh-CN" sz="1200" spc="300">
                <a:solidFill>
                  <a:srgbClr val="EEEDE9"/>
                </a:solidFill>
                <a:latin typeface="Arial" panose="020B0604020202020204" pitchFamily="34" charset="0"/>
                <a:ea typeface="..黑体UI-韩语" panose="02000000000000000000" pitchFamily="2" charset="-128"/>
                <a:cs typeface="Arial" panose="020B0604020202020204" pitchFamily="34" charset="0"/>
              </a:rPr>
              <a:t>Fusce est. Vivamus a tellus. Pellentesque habitant morbi tristique senectus et netus et malesuada fames ac turpis egestas. Proin pharetra nonummy pede.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B4B7FAA-47C2-421B-6050-28091EEDEBB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518150" y="1805580"/>
            <a:ext cx="1155700" cy="950913"/>
            <a:chOff x="-4" y="-6"/>
            <a:chExt cx="728" cy="599"/>
          </a:xfrm>
          <a:solidFill>
            <a:srgbClr val="EEEDE9"/>
          </a:solidFill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A642042-A792-685E-5BD8-AC762C4088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" y="-6"/>
              <a:ext cx="728" cy="599"/>
            </a:xfrm>
            <a:custGeom>
              <a:avLst/>
              <a:gdLst>
                <a:gd name="T0" fmla="*/ 255 w 304"/>
                <a:gd name="T1" fmla="*/ 62 h 250"/>
                <a:gd name="T2" fmla="*/ 282 w 304"/>
                <a:gd name="T3" fmla="*/ 73 h 250"/>
                <a:gd name="T4" fmla="*/ 211 w 304"/>
                <a:gd name="T5" fmla="*/ 67 h 250"/>
                <a:gd name="T6" fmla="*/ 191 w 304"/>
                <a:gd name="T7" fmla="*/ 70 h 250"/>
                <a:gd name="T8" fmla="*/ 203 w 304"/>
                <a:gd name="T9" fmla="*/ 170 h 250"/>
                <a:gd name="T10" fmla="*/ 192 w 304"/>
                <a:gd name="T11" fmla="*/ 233 h 250"/>
                <a:gd name="T12" fmla="*/ 143 w 304"/>
                <a:gd name="T13" fmla="*/ 233 h 250"/>
                <a:gd name="T14" fmla="*/ 124 w 304"/>
                <a:gd name="T15" fmla="*/ 216 h 250"/>
                <a:gd name="T16" fmla="*/ 137 w 304"/>
                <a:gd name="T17" fmla="*/ 129 h 250"/>
                <a:gd name="T18" fmla="*/ 99 w 304"/>
                <a:gd name="T19" fmla="*/ 109 h 250"/>
                <a:gd name="T20" fmla="*/ 40 w 304"/>
                <a:gd name="T21" fmla="*/ 89 h 250"/>
                <a:gd name="T22" fmla="*/ 86 w 304"/>
                <a:gd name="T23" fmla="*/ 55 h 250"/>
                <a:gd name="T24" fmla="*/ 114 w 304"/>
                <a:gd name="T25" fmla="*/ 73 h 250"/>
                <a:gd name="T26" fmla="*/ 44 w 304"/>
                <a:gd name="T27" fmla="*/ 79 h 250"/>
                <a:gd name="T28" fmla="*/ 118 w 304"/>
                <a:gd name="T29" fmla="*/ 87 h 250"/>
                <a:gd name="T30" fmla="*/ 113 w 304"/>
                <a:gd name="T31" fmla="*/ 39 h 250"/>
                <a:gd name="T32" fmla="*/ 55 w 304"/>
                <a:gd name="T33" fmla="*/ 36 h 250"/>
                <a:gd name="T34" fmla="*/ 30 w 304"/>
                <a:gd name="T35" fmla="*/ 39 h 250"/>
                <a:gd name="T36" fmla="*/ 3 w 304"/>
                <a:gd name="T37" fmla="*/ 58 h 250"/>
                <a:gd name="T38" fmla="*/ 3 w 304"/>
                <a:gd name="T39" fmla="*/ 52 h 250"/>
                <a:gd name="T40" fmla="*/ 20 w 304"/>
                <a:gd name="T41" fmla="*/ 38 h 250"/>
                <a:gd name="T42" fmla="*/ 112 w 304"/>
                <a:gd name="T43" fmla="*/ 32 h 250"/>
                <a:gd name="T44" fmla="*/ 145 w 304"/>
                <a:gd name="T45" fmla="*/ 132 h 250"/>
                <a:gd name="T46" fmla="*/ 134 w 304"/>
                <a:gd name="T47" fmla="*/ 208 h 250"/>
                <a:gd name="T48" fmla="*/ 163 w 304"/>
                <a:gd name="T49" fmla="*/ 230 h 250"/>
                <a:gd name="T50" fmla="*/ 200 w 304"/>
                <a:gd name="T51" fmla="*/ 206 h 250"/>
                <a:gd name="T52" fmla="*/ 190 w 304"/>
                <a:gd name="T53" fmla="*/ 187 h 250"/>
                <a:gd name="T54" fmla="*/ 177 w 304"/>
                <a:gd name="T55" fmla="*/ 126 h 250"/>
                <a:gd name="T56" fmla="*/ 205 w 304"/>
                <a:gd name="T57" fmla="*/ 34 h 250"/>
                <a:gd name="T58" fmla="*/ 226 w 304"/>
                <a:gd name="T59" fmla="*/ 8 h 250"/>
                <a:gd name="T60" fmla="*/ 295 w 304"/>
                <a:gd name="T61" fmla="*/ 27 h 250"/>
                <a:gd name="T62" fmla="*/ 240 w 304"/>
                <a:gd name="T63" fmla="*/ 25 h 250"/>
                <a:gd name="T64" fmla="*/ 254 w 304"/>
                <a:gd name="T65" fmla="*/ 42 h 250"/>
                <a:gd name="T66" fmla="*/ 288 w 304"/>
                <a:gd name="T67" fmla="*/ 88 h 250"/>
                <a:gd name="T68" fmla="*/ 213 w 304"/>
                <a:gd name="T69" fmla="*/ 99 h 250"/>
                <a:gd name="T70" fmla="*/ 221 w 304"/>
                <a:gd name="T71" fmla="*/ 68 h 250"/>
                <a:gd name="T72" fmla="*/ 154 w 304"/>
                <a:gd name="T73" fmla="*/ 232 h 250"/>
                <a:gd name="T74" fmla="*/ 146 w 304"/>
                <a:gd name="T75" fmla="*/ 224 h 250"/>
                <a:gd name="T76" fmla="*/ 198 w 304"/>
                <a:gd name="T77" fmla="*/ 216 h 250"/>
                <a:gd name="T78" fmla="*/ 139 w 304"/>
                <a:gd name="T79" fmla="*/ 148 h 250"/>
                <a:gd name="T80" fmla="*/ 139 w 304"/>
                <a:gd name="T81" fmla="*/ 156 h 250"/>
                <a:gd name="T82" fmla="*/ 212 w 304"/>
                <a:gd name="T83" fmla="*/ 205 h 250"/>
                <a:gd name="T84" fmla="*/ 55 w 304"/>
                <a:gd name="T85" fmla="*/ 112 h 250"/>
                <a:gd name="T86" fmla="*/ 79 w 304"/>
                <a:gd name="T87" fmla="*/ 84 h 250"/>
                <a:gd name="T88" fmla="*/ 85 w 304"/>
                <a:gd name="T89" fmla="*/ 83 h 250"/>
                <a:gd name="T90" fmla="*/ 67 w 304"/>
                <a:gd name="T91" fmla="*/ 108 h 250"/>
                <a:gd name="T92" fmla="*/ 66 w 304"/>
                <a:gd name="T93" fmla="*/ 94 h 250"/>
                <a:gd name="T94" fmla="*/ 217 w 304"/>
                <a:gd name="T95" fmla="*/ 76 h 250"/>
                <a:gd name="T96" fmla="*/ 234 w 304"/>
                <a:gd name="T97" fmla="*/ 94 h 250"/>
                <a:gd name="T98" fmla="*/ 276 w 304"/>
                <a:gd name="T99" fmla="*/ 81 h 250"/>
                <a:gd name="T100" fmla="*/ 65 w 304"/>
                <a:gd name="T101" fmla="*/ 93 h 250"/>
                <a:gd name="T102" fmla="*/ 224 w 304"/>
                <a:gd name="T103" fmla="*/ 81 h 250"/>
                <a:gd name="T104" fmla="*/ 236 w 304"/>
                <a:gd name="T105" fmla="*/ 78 h 250"/>
                <a:gd name="T106" fmla="*/ 235 w 304"/>
                <a:gd name="T107" fmla="*/ 72 h 250"/>
                <a:gd name="T108" fmla="*/ 242 w 304"/>
                <a:gd name="T109" fmla="*/ 72 h 250"/>
                <a:gd name="T110" fmla="*/ 207 w 304"/>
                <a:gd name="T111" fmla="*/ 41 h 250"/>
                <a:gd name="T112" fmla="*/ 207 w 304"/>
                <a:gd name="T113" fmla="*/ 41 h 250"/>
                <a:gd name="T114" fmla="*/ 205 w 304"/>
                <a:gd name="T115" fmla="*/ 31 h 250"/>
                <a:gd name="T116" fmla="*/ 72 w 304"/>
                <a:gd name="T117" fmla="*/ 27 h 250"/>
                <a:gd name="T118" fmla="*/ 295 w 304"/>
                <a:gd name="T119" fmla="*/ 21 h 250"/>
                <a:gd name="T120" fmla="*/ 232 w 304"/>
                <a:gd name="T121" fmla="*/ 18 h 250"/>
                <a:gd name="T122" fmla="*/ 255 w 304"/>
                <a:gd name="T123" fmla="*/ 13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4" h="250">
                  <a:moveTo>
                    <a:pt x="236" y="62"/>
                  </a:moveTo>
                  <a:cubicBezTo>
                    <a:pt x="241" y="62"/>
                    <a:pt x="246" y="62"/>
                    <a:pt x="251" y="62"/>
                  </a:cubicBezTo>
                  <a:cubicBezTo>
                    <a:pt x="253" y="62"/>
                    <a:pt x="253" y="61"/>
                    <a:pt x="255" y="62"/>
                  </a:cubicBezTo>
                  <a:cubicBezTo>
                    <a:pt x="257" y="63"/>
                    <a:pt x="258" y="64"/>
                    <a:pt x="259" y="65"/>
                  </a:cubicBezTo>
                  <a:cubicBezTo>
                    <a:pt x="262" y="66"/>
                    <a:pt x="266" y="67"/>
                    <a:pt x="269" y="68"/>
                  </a:cubicBezTo>
                  <a:cubicBezTo>
                    <a:pt x="274" y="69"/>
                    <a:pt x="278" y="71"/>
                    <a:pt x="282" y="73"/>
                  </a:cubicBezTo>
                  <a:cubicBezTo>
                    <a:pt x="284" y="67"/>
                    <a:pt x="276" y="61"/>
                    <a:pt x="271" y="59"/>
                  </a:cubicBezTo>
                  <a:cubicBezTo>
                    <a:pt x="265" y="55"/>
                    <a:pt x="257" y="53"/>
                    <a:pt x="250" y="52"/>
                  </a:cubicBezTo>
                  <a:cubicBezTo>
                    <a:pt x="234" y="51"/>
                    <a:pt x="223" y="60"/>
                    <a:pt x="211" y="67"/>
                  </a:cubicBezTo>
                  <a:cubicBezTo>
                    <a:pt x="205" y="71"/>
                    <a:pt x="200" y="75"/>
                    <a:pt x="197" y="80"/>
                  </a:cubicBezTo>
                  <a:cubicBezTo>
                    <a:pt x="195" y="83"/>
                    <a:pt x="189" y="90"/>
                    <a:pt x="188" y="83"/>
                  </a:cubicBezTo>
                  <a:cubicBezTo>
                    <a:pt x="186" y="79"/>
                    <a:pt x="189" y="74"/>
                    <a:pt x="191" y="70"/>
                  </a:cubicBezTo>
                  <a:cubicBezTo>
                    <a:pt x="194" y="64"/>
                    <a:pt x="198" y="57"/>
                    <a:pt x="198" y="50"/>
                  </a:cubicBezTo>
                  <a:cubicBezTo>
                    <a:pt x="170" y="61"/>
                    <a:pt x="176" y="101"/>
                    <a:pt x="184" y="123"/>
                  </a:cubicBezTo>
                  <a:cubicBezTo>
                    <a:pt x="190" y="139"/>
                    <a:pt x="196" y="155"/>
                    <a:pt x="203" y="170"/>
                  </a:cubicBezTo>
                  <a:cubicBezTo>
                    <a:pt x="207" y="181"/>
                    <a:pt x="218" y="191"/>
                    <a:pt x="218" y="204"/>
                  </a:cubicBezTo>
                  <a:cubicBezTo>
                    <a:pt x="218" y="211"/>
                    <a:pt x="213" y="214"/>
                    <a:pt x="209" y="219"/>
                  </a:cubicBezTo>
                  <a:cubicBezTo>
                    <a:pt x="204" y="225"/>
                    <a:pt x="198" y="229"/>
                    <a:pt x="192" y="233"/>
                  </a:cubicBezTo>
                  <a:cubicBezTo>
                    <a:pt x="186" y="236"/>
                    <a:pt x="185" y="243"/>
                    <a:pt x="180" y="246"/>
                  </a:cubicBezTo>
                  <a:cubicBezTo>
                    <a:pt x="174" y="250"/>
                    <a:pt x="167" y="246"/>
                    <a:pt x="161" y="242"/>
                  </a:cubicBezTo>
                  <a:cubicBezTo>
                    <a:pt x="156" y="238"/>
                    <a:pt x="148" y="238"/>
                    <a:pt x="143" y="233"/>
                  </a:cubicBezTo>
                  <a:cubicBezTo>
                    <a:pt x="141" y="231"/>
                    <a:pt x="139" y="229"/>
                    <a:pt x="136" y="228"/>
                  </a:cubicBezTo>
                  <a:cubicBezTo>
                    <a:pt x="133" y="227"/>
                    <a:pt x="130" y="227"/>
                    <a:pt x="128" y="225"/>
                  </a:cubicBezTo>
                  <a:cubicBezTo>
                    <a:pt x="126" y="222"/>
                    <a:pt x="126" y="219"/>
                    <a:pt x="124" y="216"/>
                  </a:cubicBezTo>
                  <a:cubicBezTo>
                    <a:pt x="123" y="213"/>
                    <a:pt x="122" y="209"/>
                    <a:pt x="121" y="205"/>
                  </a:cubicBezTo>
                  <a:cubicBezTo>
                    <a:pt x="121" y="198"/>
                    <a:pt x="122" y="190"/>
                    <a:pt x="124" y="182"/>
                  </a:cubicBezTo>
                  <a:cubicBezTo>
                    <a:pt x="127" y="164"/>
                    <a:pt x="133" y="147"/>
                    <a:pt x="137" y="129"/>
                  </a:cubicBezTo>
                  <a:cubicBezTo>
                    <a:pt x="138" y="121"/>
                    <a:pt x="140" y="113"/>
                    <a:pt x="135" y="107"/>
                  </a:cubicBezTo>
                  <a:cubicBezTo>
                    <a:pt x="130" y="101"/>
                    <a:pt x="123" y="97"/>
                    <a:pt x="117" y="93"/>
                  </a:cubicBezTo>
                  <a:cubicBezTo>
                    <a:pt x="117" y="102"/>
                    <a:pt x="106" y="106"/>
                    <a:pt x="99" y="109"/>
                  </a:cubicBezTo>
                  <a:cubicBezTo>
                    <a:pt x="88" y="114"/>
                    <a:pt x="76" y="117"/>
                    <a:pt x="64" y="118"/>
                  </a:cubicBezTo>
                  <a:cubicBezTo>
                    <a:pt x="55" y="118"/>
                    <a:pt x="44" y="119"/>
                    <a:pt x="37" y="113"/>
                  </a:cubicBezTo>
                  <a:cubicBezTo>
                    <a:pt x="29" y="106"/>
                    <a:pt x="34" y="94"/>
                    <a:pt x="40" y="89"/>
                  </a:cubicBezTo>
                  <a:cubicBezTo>
                    <a:pt x="32" y="89"/>
                    <a:pt x="37" y="78"/>
                    <a:pt x="39" y="75"/>
                  </a:cubicBezTo>
                  <a:cubicBezTo>
                    <a:pt x="44" y="68"/>
                    <a:pt x="52" y="62"/>
                    <a:pt x="59" y="59"/>
                  </a:cubicBezTo>
                  <a:cubicBezTo>
                    <a:pt x="67" y="55"/>
                    <a:pt x="77" y="54"/>
                    <a:pt x="86" y="55"/>
                  </a:cubicBezTo>
                  <a:cubicBezTo>
                    <a:pt x="95" y="56"/>
                    <a:pt x="100" y="60"/>
                    <a:pt x="106" y="66"/>
                  </a:cubicBezTo>
                  <a:cubicBezTo>
                    <a:pt x="107" y="68"/>
                    <a:pt x="108" y="69"/>
                    <a:pt x="110" y="70"/>
                  </a:cubicBezTo>
                  <a:cubicBezTo>
                    <a:pt x="112" y="71"/>
                    <a:pt x="113" y="71"/>
                    <a:pt x="114" y="73"/>
                  </a:cubicBezTo>
                  <a:cubicBezTo>
                    <a:pt x="116" y="77"/>
                    <a:pt x="110" y="77"/>
                    <a:pt x="107" y="76"/>
                  </a:cubicBezTo>
                  <a:cubicBezTo>
                    <a:pt x="101" y="72"/>
                    <a:pt x="97" y="64"/>
                    <a:pt x="89" y="62"/>
                  </a:cubicBezTo>
                  <a:cubicBezTo>
                    <a:pt x="73" y="56"/>
                    <a:pt x="54" y="66"/>
                    <a:pt x="44" y="79"/>
                  </a:cubicBezTo>
                  <a:cubicBezTo>
                    <a:pt x="52" y="74"/>
                    <a:pt x="60" y="73"/>
                    <a:pt x="68" y="75"/>
                  </a:cubicBezTo>
                  <a:cubicBezTo>
                    <a:pt x="77" y="77"/>
                    <a:pt x="86" y="74"/>
                    <a:pt x="95" y="76"/>
                  </a:cubicBezTo>
                  <a:cubicBezTo>
                    <a:pt x="103" y="78"/>
                    <a:pt x="111" y="82"/>
                    <a:pt x="118" y="87"/>
                  </a:cubicBezTo>
                  <a:cubicBezTo>
                    <a:pt x="125" y="91"/>
                    <a:pt x="133" y="96"/>
                    <a:pt x="139" y="102"/>
                  </a:cubicBezTo>
                  <a:cubicBezTo>
                    <a:pt x="139" y="86"/>
                    <a:pt x="139" y="69"/>
                    <a:pt x="131" y="54"/>
                  </a:cubicBezTo>
                  <a:cubicBezTo>
                    <a:pt x="127" y="47"/>
                    <a:pt x="121" y="42"/>
                    <a:pt x="113" y="39"/>
                  </a:cubicBezTo>
                  <a:cubicBezTo>
                    <a:pt x="109" y="37"/>
                    <a:pt x="105" y="36"/>
                    <a:pt x="100" y="36"/>
                  </a:cubicBezTo>
                  <a:cubicBezTo>
                    <a:pt x="96" y="35"/>
                    <a:pt x="91" y="34"/>
                    <a:pt x="86" y="34"/>
                  </a:cubicBezTo>
                  <a:cubicBezTo>
                    <a:pt x="76" y="33"/>
                    <a:pt x="65" y="34"/>
                    <a:pt x="55" y="36"/>
                  </a:cubicBezTo>
                  <a:cubicBezTo>
                    <a:pt x="51" y="36"/>
                    <a:pt x="47" y="37"/>
                    <a:pt x="43" y="38"/>
                  </a:cubicBezTo>
                  <a:cubicBezTo>
                    <a:pt x="41" y="39"/>
                    <a:pt x="39" y="40"/>
                    <a:pt x="36" y="39"/>
                  </a:cubicBezTo>
                  <a:cubicBezTo>
                    <a:pt x="34" y="39"/>
                    <a:pt x="33" y="38"/>
                    <a:pt x="30" y="39"/>
                  </a:cubicBezTo>
                  <a:cubicBezTo>
                    <a:pt x="27" y="40"/>
                    <a:pt x="23" y="44"/>
                    <a:pt x="19" y="46"/>
                  </a:cubicBezTo>
                  <a:cubicBezTo>
                    <a:pt x="16" y="47"/>
                    <a:pt x="13" y="50"/>
                    <a:pt x="11" y="52"/>
                  </a:cubicBezTo>
                  <a:cubicBezTo>
                    <a:pt x="9" y="54"/>
                    <a:pt x="6" y="60"/>
                    <a:pt x="3" y="58"/>
                  </a:cubicBezTo>
                  <a:cubicBezTo>
                    <a:pt x="1" y="57"/>
                    <a:pt x="0" y="52"/>
                    <a:pt x="3" y="52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5" y="50"/>
                    <a:pt x="7" y="47"/>
                    <a:pt x="10" y="44"/>
                  </a:cubicBezTo>
                  <a:cubicBezTo>
                    <a:pt x="13" y="42"/>
                    <a:pt x="16" y="40"/>
                    <a:pt x="20" y="38"/>
                  </a:cubicBezTo>
                  <a:cubicBezTo>
                    <a:pt x="27" y="34"/>
                    <a:pt x="34" y="30"/>
                    <a:pt x="42" y="27"/>
                  </a:cubicBezTo>
                  <a:cubicBezTo>
                    <a:pt x="57" y="20"/>
                    <a:pt x="73" y="19"/>
                    <a:pt x="89" y="24"/>
                  </a:cubicBezTo>
                  <a:cubicBezTo>
                    <a:pt x="97" y="26"/>
                    <a:pt x="104" y="30"/>
                    <a:pt x="112" y="32"/>
                  </a:cubicBezTo>
                  <a:cubicBezTo>
                    <a:pt x="119" y="35"/>
                    <a:pt x="125" y="38"/>
                    <a:pt x="130" y="43"/>
                  </a:cubicBezTo>
                  <a:cubicBezTo>
                    <a:pt x="140" y="53"/>
                    <a:pt x="144" y="67"/>
                    <a:pt x="145" y="81"/>
                  </a:cubicBezTo>
                  <a:cubicBezTo>
                    <a:pt x="146" y="98"/>
                    <a:pt x="145" y="115"/>
                    <a:pt x="145" y="132"/>
                  </a:cubicBezTo>
                  <a:cubicBezTo>
                    <a:pt x="145" y="141"/>
                    <a:pt x="145" y="150"/>
                    <a:pt x="145" y="159"/>
                  </a:cubicBezTo>
                  <a:cubicBezTo>
                    <a:pt x="144" y="167"/>
                    <a:pt x="142" y="175"/>
                    <a:pt x="140" y="183"/>
                  </a:cubicBezTo>
                  <a:cubicBezTo>
                    <a:pt x="138" y="191"/>
                    <a:pt x="136" y="200"/>
                    <a:pt x="134" y="208"/>
                  </a:cubicBezTo>
                  <a:cubicBezTo>
                    <a:pt x="133" y="212"/>
                    <a:pt x="131" y="216"/>
                    <a:pt x="136" y="217"/>
                  </a:cubicBezTo>
                  <a:cubicBezTo>
                    <a:pt x="144" y="218"/>
                    <a:pt x="149" y="217"/>
                    <a:pt x="155" y="222"/>
                  </a:cubicBezTo>
                  <a:cubicBezTo>
                    <a:pt x="157" y="225"/>
                    <a:pt x="160" y="228"/>
                    <a:pt x="163" y="230"/>
                  </a:cubicBezTo>
                  <a:cubicBezTo>
                    <a:pt x="166" y="233"/>
                    <a:pt x="169" y="237"/>
                    <a:pt x="172" y="238"/>
                  </a:cubicBezTo>
                  <a:cubicBezTo>
                    <a:pt x="179" y="242"/>
                    <a:pt x="183" y="227"/>
                    <a:pt x="184" y="223"/>
                  </a:cubicBezTo>
                  <a:cubicBezTo>
                    <a:pt x="188" y="216"/>
                    <a:pt x="195" y="212"/>
                    <a:pt x="200" y="206"/>
                  </a:cubicBezTo>
                  <a:cubicBezTo>
                    <a:pt x="210" y="191"/>
                    <a:pt x="195" y="176"/>
                    <a:pt x="190" y="162"/>
                  </a:cubicBezTo>
                  <a:cubicBezTo>
                    <a:pt x="191" y="167"/>
                    <a:pt x="190" y="172"/>
                    <a:pt x="190" y="177"/>
                  </a:cubicBezTo>
                  <a:cubicBezTo>
                    <a:pt x="190" y="180"/>
                    <a:pt x="191" y="184"/>
                    <a:pt x="190" y="187"/>
                  </a:cubicBezTo>
                  <a:cubicBezTo>
                    <a:pt x="186" y="194"/>
                    <a:pt x="183" y="182"/>
                    <a:pt x="182" y="179"/>
                  </a:cubicBezTo>
                  <a:cubicBezTo>
                    <a:pt x="181" y="171"/>
                    <a:pt x="182" y="162"/>
                    <a:pt x="183" y="154"/>
                  </a:cubicBezTo>
                  <a:cubicBezTo>
                    <a:pt x="183" y="144"/>
                    <a:pt x="180" y="135"/>
                    <a:pt x="177" y="126"/>
                  </a:cubicBezTo>
                  <a:cubicBezTo>
                    <a:pt x="172" y="108"/>
                    <a:pt x="167" y="88"/>
                    <a:pt x="172" y="70"/>
                  </a:cubicBezTo>
                  <a:cubicBezTo>
                    <a:pt x="175" y="62"/>
                    <a:pt x="179" y="54"/>
                    <a:pt x="185" y="48"/>
                  </a:cubicBezTo>
                  <a:cubicBezTo>
                    <a:pt x="191" y="42"/>
                    <a:pt x="198" y="38"/>
                    <a:pt x="205" y="34"/>
                  </a:cubicBezTo>
                  <a:cubicBezTo>
                    <a:pt x="203" y="35"/>
                    <a:pt x="200" y="34"/>
                    <a:pt x="199" y="31"/>
                  </a:cubicBezTo>
                  <a:cubicBezTo>
                    <a:pt x="199" y="27"/>
                    <a:pt x="202" y="24"/>
                    <a:pt x="204" y="21"/>
                  </a:cubicBezTo>
                  <a:cubicBezTo>
                    <a:pt x="210" y="15"/>
                    <a:pt x="218" y="11"/>
                    <a:pt x="226" y="8"/>
                  </a:cubicBezTo>
                  <a:cubicBezTo>
                    <a:pt x="242" y="2"/>
                    <a:pt x="261" y="0"/>
                    <a:pt x="279" y="4"/>
                  </a:cubicBezTo>
                  <a:cubicBezTo>
                    <a:pt x="287" y="6"/>
                    <a:pt x="295" y="10"/>
                    <a:pt x="300" y="17"/>
                  </a:cubicBezTo>
                  <a:cubicBezTo>
                    <a:pt x="304" y="23"/>
                    <a:pt x="303" y="28"/>
                    <a:pt x="295" y="27"/>
                  </a:cubicBezTo>
                  <a:cubicBezTo>
                    <a:pt x="286" y="27"/>
                    <a:pt x="276" y="23"/>
                    <a:pt x="267" y="21"/>
                  </a:cubicBezTo>
                  <a:cubicBezTo>
                    <a:pt x="263" y="20"/>
                    <a:pt x="259" y="19"/>
                    <a:pt x="254" y="19"/>
                  </a:cubicBezTo>
                  <a:cubicBezTo>
                    <a:pt x="249" y="20"/>
                    <a:pt x="244" y="22"/>
                    <a:pt x="240" y="25"/>
                  </a:cubicBezTo>
                  <a:cubicBezTo>
                    <a:pt x="231" y="28"/>
                    <a:pt x="222" y="31"/>
                    <a:pt x="216" y="38"/>
                  </a:cubicBezTo>
                  <a:cubicBezTo>
                    <a:pt x="210" y="45"/>
                    <a:pt x="203" y="54"/>
                    <a:pt x="203" y="62"/>
                  </a:cubicBezTo>
                  <a:cubicBezTo>
                    <a:pt x="216" y="50"/>
                    <a:pt x="235" y="39"/>
                    <a:pt x="254" y="42"/>
                  </a:cubicBezTo>
                  <a:cubicBezTo>
                    <a:pt x="264" y="44"/>
                    <a:pt x="272" y="50"/>
                    <a:pt x="280" y="56"/>
                  </a:cubicBezTo>
                  <a:cubicBezTo>
                    <a:pt x="287" y="62"/>
                    <a:pt x="290" y="70"/>
                    <a:pt x="291" y="79"/>
                  </a:cubicBezTo>
                  <a:cubicBezTo>
                    <a:pt x="291" y="83"/>
                    <a:pt x="292" y="86"/>
                    <a:pt x="288" y="88"/>
                  </a:cubicBezTo>
                  <a:cubicBezTo>
                    <a:pt x="283" y="90"/>
                    <a:pt x="279" y="93"/>
                    <a:pt x="274" y="94"/>
                  </a:cubicBezTo>
                  <a:cubicBezTo>
                    <a:pt x="264" y="98"/>
                    <a:pt x="254" y="99"/>
                    <a:pt x="243" y="100"/>
                  </a:cubicBezTo>
                  <a:cubicBezTo>
                    <a:pt x="233" y="100"/>
                    <a:pt x="223" y="98"/>
                    <a:pt x="213" y="99"/>
                  </a:cubicBezTo>
                  <a:cubicBezTo>
                    <a:pt x="207" y="99"/>
                    <a:pt x="198" y="101"/>
                    <a:pt x="195" y="94"/>
                  </a:cubicBezTo>
                  <a:cubicBezTo>
                    <a:pt x="191" y="86"/>
                    <a:pt x="200" y="79"/>
                    <a:pt x="206" y="75"/>
                  </a:cubicBezTo>
                  <a:cubicBezTo>
                    <a:pt x="211" y="72"/>
                    <a:pt x="216" y="70"/>
                    <a:pt x="221" y="68"/>
                  </a:cubicBezTo>
                  <a:cubicBezTo>
                    <a:pt x="226" y="65"/>
                    <a:pt x="230" y="62"/>
                    <a:pt x="236" y="62"/>
                  </a:cubicBezTo>
                  <a:close/>
                  <a:moveTo>
                    <a:pt x="152" y="232"/>
                  </a:moveTo>
                  <a:cubicBezTo>
                    <a:pt x="153" y="232"/>
                    <a:pt x="153" y="232"/>
                    <a:pt x="154" y="232"/>
                  </a:cubicBezTo>
                  <a:cubicBezTo>
                    <a:pt x="153" y="232"/>
                    <a:pt x="153" y="232"/>
                    <a:pt x="152" y="232"/>
                  </a:cubicBezTo>
                  <a:close/>
                  <a:moveTo>
                    <a:pt x="141" y="223"/>
                  </a:moveTo>
                  <a:cubicBezTo>
                    <a:pt x="140" y="223"/>
                    <a:pt x="145" y="224"/>
                    <a:pt x="146" y="224"/>
                  </a:cubicBezTo>
                  <a:cubicBezTo>
                    <a:pt x="144" y="223"/>
                    <a:pt x="142" y="223"/>
                    <a:pt x="141" y="223"/>
                  </a:cubicBezTo>
                  <a:close/>
                  <a:moveTo>
                    <a:pt x="209" y="196"/>
                  </a:moveTo>
                  <a:cubicBezTo>
                    <a:pt x="210" y="204"/>
                    <a:pt x="204" y="211"/>
                    <a:pt x="198" y="216"/>
                  </a:cubicBezTo>
                  <a:cubicBezTo>
                    <a:pt x="201" y="214"/>
                    <a:pt x="206" y="214"/>
                    <a:pt x="209" y="210"/>
                  </a:cubicBezTo>
                  <a:cubicBezTo>
                    <a:pt x="213" y="206"/>
                    <a:pt x="212" y="200"/>
                    <a:pt x="209" y="196"/>
                  </a:cubicBezTo>
                  <a:close/>
                  <a:moveTo>
                    <a:pt x="139" y="148"/>
                  </a:moveTo>
                  <a:cubicBezTo>
                    <a:pt x="134" y="167"/>
                    <a:pt x="125" y="186"/>
                    <a:pt x="128" y="207"/>
                  </a:cubicBezTo>
                  <a:cubicBezTo>
                    <a:pt x="130" y="195"/>
                    <a:pt x="134" y="184"/>
                    <a:pt x="136" y="173"/>
                  </a:cubicBezTo>
                  <a:cubicBezTo>
                    <a:pt x="137" y="167"/>
                    <a:pt x="138" y="162"/>
                    <a:pt x="139" y="156"/>
                  </a:cubicBezTo>
                  <a:cubicBezTo>
                    <a:pt x="139" y="154"/>
                    <a:pt x="137" y="149"/>
                    <a:pt x="139" y="148"/>
                  </a:cubicBezTo>
                  <a:close/>
                  <a:moveTo>
                    <a:pt x="212" y="205"/>
                  </a:moveTo>
                  <a:cubicBezTo>
                    <a:pt x="212" y="205"/>
                    <a:pt x="212" y="205"/>
                    <a:pt x="212" y="205"/>
                  </a:cubicBezTo>
                  <a:moveTo>
                    <a:pt x="58" y="86"/>
                  </a:moveTo>
                  <a:cubicBezTo>
                    <a:pt x="50" y="89"/>
                    <a:pt x="39" y="94"/>
                    <a:pt x="39" y="103"/>
                  </a:cubicBezTo>
                  <a:cubicBezTo>
                    <a:pt x="40" y="111"/>
                    <a:pt x="49" y="111"/>
                    <a:pt x="55" y="112"/>
                  </a:cubicBezTo>
                  <a:cubicBezTo>
                    <a:pt x="48" y="105"/>
                    <a:pt x="52" y="92"/>
                    <a:pt x="58" y="86"/>
                  </a:cubicBezTo>
                  <a:close/>
                  <a:moveTo>
                    <a:pt x="85" y="83"/>
                  </a:moveTo>
                  <a:cubicBezTo>
                    <a:pt x="83" y="83"/>
                    <a:pt x="81" y="83"/>
                    <a:pt x="79" y="84"/>
                  </a:cubicBezTo>
                  <a:cubicBezTo>
                    <a:pt x="85" y="91"/>
                    <a:pt x="86" y="102"/>
                    <a:pt x="78" y="109"/>
                  </a:cubicBezTo>
                  <a:cubicBezTo>
                    <a:pt x="83" y="108"/>
                    <a:pt x="117" y="101"/>
                    <a:pt x="109" y="90"/>
                  </a:cubicBezTo>
                  <a:cubicBezTo>
                    <a:pt x="105" y="84"/>
                    <a:pt x="92" y="83"/>
                    <a:pt x="85" y="83"/>
                  </a:cubicBezTo>
                  <a:close/>
                  <a:moveTo>
                    <a:pt x="76" y="90"/>
                  </a:moveTo>
                  <a:cubicBezTo>
                    <a:pt x="79" y="100"/>
                    <a:pt x="63" y="103"/>
                    <a:pt x="59" y="95"/>
                  </a:cubicBezTo>
                  <a:cubicBezTo>
                    <a:pt x="56" y="102"/>
                    <a:pt x="59" y="110"/>
                    <a:pt x="67" y="108"/>
                  </a:cubicBezTo>
                  <a:cubicBezTo>
                    <a:pt x="75" y="106"/>
                    <a:pt x="80" y="98"/>
                    <a:pt x="76" y="90"/>
                  </a:cubicBezTo>
                  <a:close/>
                  <a:moveTo>
                    <a:pt x="66" y="94"/>
                  </a:moveTo>
                  <a:cubicBezTo>
                    <a:pt x="66" y="94"/>
                    <a:pt x="66" y="94"/>
                    <a:pt x="66" y="94"/>
                  </a:cubicBezTo>
                  <a:moveTo>
                    <a:pt x="259" y="73"/>
                  </a:moveTo>
                  <a:cubicBezTo>
                    <a:pt x="259" y="84"/>
                    <a:pt x="248" y="92"/>
                    <a:pt x="237" y="92"/>
                  </a:cubicBezTo>
                  <a:cubicBezTo>
                    <a:pt x="229" y="93"/>
                    <a:pt x="215" y="87"/>
                    <a:pt x="217" y="76"/>
                  </a:cubicBezTo>
                  <a:cubicBezTo>
                    <a:pt x="212" y="78"/>
                    <a:pt x="201" y="83"/>
                    <a:pt x="200" y="89"/>
                  </a:cubicBezTo>
                  <a:cubicBezTo>
                    <a:pt x="199" y="94"/>
                    <a:pt x="207" y="93"/>
                    <a:pt x="210" y="92"/>
                  </a:cubicBezTo>
                  <a:cubicBezTo>
                    <a:pt x="218" y="91"/>
                    <a:pt x="226" y="93"/>
                    <a:pt x="234" y="94"/>
                  </a:cubicBezTo>
                  <a:cubicBezTo>
                    <a:pt x="248" y="94"/>
                    <a:pt x="265" y="93"/>
                    <a:pt x="278" y="86"/>
                  </a:cubicBezTo>
                  <a:cubicBezTo>
                    <a:pt x="279" y="86"/>
                    <a:pt x="282" y="84"/>
                    <a:pt x="282" y="83"/>
                  </a:cubicBezTo>
                  <a:cubicBezTo>
                    <a:pt x="281" y="81"/>
                    <a:pt x="277" y="81"/>
                    <a:pt x="276" y="81"/>
                  </a:cubicBezTo>
                  <a:cubicBezTo>
                    <a:pt x="270" y="80"/>
                    <a:pt x="265" y="74"/>
                    <a:pt x="259" y="73"/>
                  </a:cubicBezTo>
                  <a:close/>
                  <a:moveTo>
                    <a:pt x="71" y="86"/>
                  </a:moveTo>
                  <a:cubicBezTo>
                    <a:pt x="69" y="86"/>
                    <a:pt x="61" y="92"/>
                    <a:pt x="65" y="93"/>
                  </a:cubicBezTo>
                  <a:cubicBezTo>
                    <a:pt x="65" y="89"/>
                    <a:pt x="71" y="90"/>
                    <a:pt x="71" y="86"/>
                  </a:cubicBezTo>
                  <a:close/>
                  <a:moveTo>
                    <a:pt x="228" y="71"/>
                  </a:moveTo>
                  <a:cubicBezTo>
                    <a:pt x="224" y="72"/>
                    <a:pt x="222" y="78"/>
                    <a:pt x="224" y="81"/>
                  </a:cubicBezTo>
                  <a:cubicBezTo>
                    <a:pt x="226" y="84"/>
                    <a:pt x="231" y="86"/>
                    <a:pt x="235" y="86"/>
                  </a:cubicBezTo>
                  <a:cubicBezTo>
                    <a:pt x="242" y="86"/>
                    <a:pt x="252" y="83"/>
                    <a:pt x="252" y="74"/>
                  </a:cubicBezTo>
                  <a:cubicBezTo>
                    <a:pt x="248" y="77"/>
                    <a:pt x="241" y="78"/>
                    <a:pt x="236" y="78"/>
                  </a:cubicBezTo>
                  <a:cubicBezTo>
                    <a:pt x="231" y="78"/>
                    <a:pt x="229" y="76"/>
                    <a:pt x="228" y="71"/>
                  </a:cubicBezTo>
                  <a:close/>
                  <a:moveTo>
                    <a:pt x="235" y="71"/>
                  </a:moveTo>
                  <a:cubicBezTo>
                    <a:pt x="235" y="71"/>
                    <a:pt x="234" y="72"/>
                    <a:pt x="235" y="72"/>
                  </a:cubicBezTo>
                  <a:cubicBezTo>
                    <a:pt x="235" y="72"/>
                    <a:pt x="235" y="71"/>
                    <a:pt x="235" y="71"/>
                  </a:cubicBezTo>
                  <a:close/>
                  <a:moveTo>
                    <a:pt x="242" y="70"/>
                  </a:moveTo>
                  <a:cubicBezTo>
                    <a:pt x="242" y="70"/>
                    <a:pt x="242" y="71"/>
                    <a:pt x="242" y="72"/>
                  </a:cubicBezTo>
                  <a:cubicBezTo>
                    <a:pt x="244" y="71"/>
                    <a:pt x="246" y="71"/>
                    <a:pt x="248" y="70"/>
                  </a:cubicBezTo>
                  <a:cubicBezTo>
                    <a:pt x="246" y="70"/>
                    <a:pt x="244" y="69"/>
                    <a:pt x="242" y="70"/>
                  </a:cubicBezTo>
                  <a:close/>
                  <a:moveTo>
                    <a:pt x="207" y="41"/>
                  </a:moveTo>
                  <a:cubicBezTo>
                    <a:pt x="205" y="42"/>
                    <a:pt x="203" y="43"/>
                    <a:pt x="201" y="44"/>
                  </a:cubicBezTo>
                  <a:cubicBezTo>
                    <a:pt x="202" y="44"/>
                    <a:pt x="203" y="45"/>
                    <a:pt x="203" y="46"/>
                  </a:cubicBezTo>
                  <a:cubicBezTo>
                    <a:pt x="204" y="44"/>
                    <a:pt x="206" y="43"/>
                    <a:pt x="207" y="41"/>
                  </a:cubicBezTo>
                  <a:close/>
                  <a:moveTo>
                    <a:pt x="205" y="31"/>
                  </a:moveTo>
                  <a:cubicBezTo>
                    <a:pt x="205" y="31"/>
                    <a:pt x="205" y="31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close/>
                  <a:moveTo>
                    <a:pt x="68" y="27"/>
                  </a:moveTo>
                  <a:cubicBezTo>
                    <a:pt x="62" y="27"/>
                    <a:pt x="56" y="28"/>
                    <a:pt x="50" y="30"/>
                  </a:cubicBezTo>
                  <a:cubicBezTo>
                    <a:pt x="57" y="28"/>
                    <a:pt x="65" y="27"/>
                    <a:pt x="72" y="27"/>
                  </a:cubicBezTo>
                  <a:cubicBezTo>
                    <a:pt x="71" y="27"/>
                    <a:pt x="69" y="27"/>
                    <a:pt x="68" y="27"/>
                  </a:cubicBezTo>
                  <a:close/>
                  <a:moveTo>
                    <a:pt x="255" y="13"/>
                  </a:moveTo>
                  <a:cubicBezTo>
                    <a:pt x="269" y="13"/>
                    <a:pt x="282" y="19"/>
                    <a:pt x="295" y="21"/>
                  </a:cubicBezTo>
                  <a:cubicBezTo>
                    <a:pt x="286" y="9"/>
                    <a:pt x="268" y="8"/>
                    <a:pt x="254" y="8"/>
                  </a:cubicBezTo>
                  <a:cubicBezTo>
                    <a:pt x="238" y="9"/>
                    <a:pt x="219" y="14"/>
                    <a:pt x="208" y="26"/>
                  </a:cubicBezTo>
                  <a:cubicBezTo>
                    <a:pt x="216" y="23"/>
                    <a:pt x="224" y="19"/>
                    <a:pt x="232" y="18"/>
                  </a:cubicBezTo>
                  <a:cubicBezTo>
                    <a:pt x="234" y="18"/>
                    <a:pt x="235" y="19"/>
                    <a:pt x="237" y="19"/>
                  </a:cubicBezTo>
                  <a:cubicBezTo>
                    <a:pt x="239" y="19"/>
                    <a:pt x="240" y="18"/>
                    <a:pt x="242" y="17"/>
                  </a:cubicBezTo>
                  <a:cubicBezTo>
                    <a:pt x="246" y="15"/>
                    <a:pt x="251" y="13"/>
                    <a:pt x="255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53FD3F72-CDF5-664E-F037-C322250EF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" y="-6"/>
              <a:ext cx="728" cy="599"/>
            </a:xfrm>
            <a:custGeom>
              <a:avLst/>
              <a:gdLst>
                <a:gd name="T0" fmla="*/ 255 w 304"/>
                <a:gd name="T1" fmla="*/ 62 h 250"/>
                <a:gd name="T2" fmla="*/ 282 w 304"/>
                <a:gd name="T3" fmla="*/ 73 h 250"/>
                <a:gd name="T4" fmla="*/ 211 w 304"/>
                <a:gd name="T5" fmla="*/ 67 h 250"/>
                <a:gd name="T6" fmla="*/ 191 w 304"/>
                <a:gd name="T7" fmla="*/ 70 h 250"/>
                <a:gd name="T8" fmla="*/ 203 w 304"/>
                <a:gd name="T9" fmla="*/ 170 h 250"/>
                <a:gd name="T10" fmla="*/ 192 w 304"/>
                <a:gd name="T11" fmla="*/ 233 h 250"/>
                <a:gd name="T12" fmla="*/ 143 w 304"/>
                <a:gd name="T13" fmla="*/ 233 h 250"/>
                <a:gd name="T14" fmla="*/ 124 w 304"/>
                <a:gd name="T15" fmla="*/ 216 h 250"/>
                <a:gd name="T16" fmla="*/ 137 w 304"/>
                <a:gd name="T17" fmla="*/ 129 h 250"/>
                <a:gd name="T18" fmla="*/ 99 w 304"/>
                <a:gd name="T19" fmla="*/ 109 h 250"/>
                <a:gd name="T20" fmla="*/ 40 w 304"/>
                <a:gd name="T21" fmla="*/ 89 h 250"/>
                <a:gd name="T22" fmla="*/ 86 w 304"/>
                <a:gd name="T23" fmla="*/ 55 h 250"/>
                <a:gd name="T24" fmla="*/ 114 w 304"/>
                <a:gd name="T25" fmla="*/ 73 h 250"/>
                <a:gd name="T26" fmla="*/ 44 w 304"/>
                <a:gd name="T27" fmla="*/ 79 h 250"/>
                <a:gd name="T28" fmla="*/ 118 w 304"/>
                <a:gd name="T29" fmla="*/ 87 h 250"/>
                <a:gd name="T30" fmla="*/ 113 w 304"/>
                <a:gd name="T31" fmla="*/ 39 h 250"/>
                <a:gd name="T32" fmla="*/ 55 w 304"/>
                <a:gd name="T33" fmla="*/ 36 h 250"/>
                <a:gd name="T34" fmla="*/ 30 w 304"/>
                <a:gd name="T35" fmla="*/ 39 h 250"/>
                <a:gd name="T36" fmla="*/ 3 w 304"/>
                <a:gd name="T37" fmla="*/ 58 h 250"/>
                <a:gd name="T38" fmla="*/ 3 w 304"/>
                <a:gd name="T39" fmla="*/ 52 h 250"/>
                <a:gd name="T40" fmla="*/ 20 w 304"/>
                <a:gd name="T41" fmla="*/ 38 h 250"/>
                <a:gd name="T42" fmla="*/ 112 w 304"/>
                <a:gd name="T43" fmla="*/ 32 h 250"/>
                <a:gd name="T44" fmla="*/ 145 w 304"/>
                <a:gd name="T45" fmla="*/ 132 h 250"/>
                <a:gd name="T46" fmla="*/ 134 w 304"/>
                <a:gd name="T47" fmla="*/ 208 h 250"/>
                <a:gd name="T48" fmla="*/ 163 w 304"/>
                <a:gd name="T49" fmla="*/ 230 h 250"/>
                <a:gd name="T50" fmla="*/ 200 w 304"/>
                <a:gd name="T51" fmla="*/ 206 h 250"/>
                <a:gd name="T52" fmla="*/ 190 w 304"/>
                <a:gd name="T53" fmla="*/ 187 h 250"/>
                <a:gd name="T54" fmla="*/ 177 w 304"/>
                <a:gd name="T55" fmla="*/ 126 h 250"/>
                <a:gd name="T56" fmla="*/ 205 w 304"/>
                <a:gd name="T57" fmla="*/ 34 h 250"/>
                <a:gd name="T58" fmla="*/ 226 w 304"/>
                <a:gd name="T59" fmla="*/ 8 h 250"/>
                <a:gd name="T60" fmla="*/ 295 w 304"/>
                <a:gd name="T61" fmla="*/ 27 h 250"/>
                <a:gd name="T62" fmla="*/ 240 w 304"/>
                <a:gd name="T63" fmla="*/ 25 h 250"/>
                <a:gd name="T64" fmla="*/ 254 w 304"/>
                <a:gd name="T65" fmla="*/ 42 h 250"/>
                <a:gd name="T66" fmla="*/ 288 w 304"/>
                <a:gd name="T67" fmla="*/ 88 h 250"/>
                <a:gd name="T68" fmla="*/ 213 w 304"/>
                <a:gd name="T69" fmla="*/ 99 h 250"/>
                <a:gd name="T70" fmla="*/ 221 w 304"/>
                <a:gd name="T71" fmla="*/ 68 h 250"/>
                <a:gd name="T72" fmla="*/ 154 w 304"/>
                <a:gd name="T73" fmla="*/ 232 h 250"/>
                <a:gd name="T74" fmla="*/ 146 w 304"/>
                <a:gd name="T75" fmla="*/ 224 h 250"/>
                <a:gd name="T76" fmla="*/ 198 w 304"/>
                <a:gd name="T77" fmla="*/ 216 h 250"/>
                <a:gd name="T78" fmla="*/ 139 w 304"/>
                <a:gd name="T79" fmla="*/ 148 h 250"/>
                <a:gd name="T80" fmla="*/ 139 w 304"/>
                <a:gd name="T81" fmla="*/ 156 h 250"/>
                <a:gd name="T82" fmla="*/ 212 w 304"/>
                <a:gd name="T83" fmla="*/ 205 h 250"/>
                <a:gd name="T84" fmla="*/ 55 w 304"/>
                <a:gd name="T85" fmla="*/ 112 h 250"/>
                <a:gd name="T86" fmla="*/ 79 w 304"/>
                <a:gd name="T87" fmla="*/ 84 h 250"/>
                <a:gd name="T88" fmla="*/ 85 w 304"/>
                <a:gd name="T89" fmla="*/ 83 h 250"/>
                <a:gd name="T90" fmla="*/ 67 w 304"/>
                <a:gd name="T91" fmla="*/ 108 h 250"/>
                <a:gd name="T92" fmla="*/ 66 w 304"/>
                <a:gd name="T93" fmla="*/ 94 h 250"/>
                <a:gd name="T94" fmla="*/ 217 w 304"/>
                <a:gd name="T95" fmla="*/ 76 h 250"/>
                <a:gd name="T96" fmla="*/ 234 w 304"/>
                <a:gd name="T97" fmla="*/ 94 h 250"/>
                <a:gd name="T98" fmla="*/ 276 w 304"/>
                <a:gd name="T99" fmla="*/ 81 h 250"/>
                <a:gd name="T100" fmla="*/ 65 w 304"/>
                <a:gd name="T101" fmla="*/ 93 h 250"/>
                <a:gd name="T102" fmla="*/ 224 w 304"/>
                <a:gd name="T103" fmla="*/ 81 h 250"/>
                <a:gd name="T104" fmla="*/ 236 w 304"/>
                <a:gd name="T105" fmla="*/ 78 h 250"/>
                <a:gd name="T106" fmla="*/ 235 w 304"/>
                <a:gd name="T107" fmla="*/ 72 h 250"/>
                <a:gd name="T108" fmla="*/ 242 w 304"/>
                <a:gd name="T109" fmla="*/ 72 h 250"/>
                <a:gd name="T110" fmla="*/ 207 w 304"/>
                <a:gd name="T111" fmla="*/ 41 h 250"/>
                <a:gd name="T112" fmla="*/ 207 w 304"/>
                <a:gd name="T113" fmla="*/ 41 h 250"/>
                <a:gd name="T114" fmla="*/ 205 w 304"/>
                <a:gd name="T115" fmla="*/ 31 h 250"/>
                <a:gd name="T116" fmla="*/ 72 w 304"/>
                <a:gd name="T117" fmla="*/ 27 h 250"/>
                <a:gd name="T118" fmla="*/ 295 w 304"/>
                <a:gd name="T119" fmla="*/ 21 h 250"/>
                <a:gd name="T120" fmla="*/ 232 w 304"/>
                <a:gd name="T121" fmla="*/ 18 h 250"/>
                <a:gd name="T122" fmla="*/ 255 w 304"/>
                <a:gd name="T123" fmla="*/ 13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4" h="250">
                  <a:moveTo>
                    <a:pt x="236" y="62"/>
                  </a:moveTo>
                  <a:cubicBezTo>
                    <a:pt x="241" y="62"/>
                    <a:pt x="246" y="62"/>
                    <a:pt x="251" y="62"/>
                  </a:cubicBezTo>
                  <a:cubicBezTo>
                    <a:pt x="253" y="62"/>
                    <a:pt x="253" y="61"/>
                    <a:pt x="255" y="62"/>
                  </a:cubicBezTo>
                  <a:cubicBezTo>
                    <a:pt x="257" y="63"/>
                    <a:pt x="258" y="64"/>
                    <a:pt x="259" y="65"/>
                  </a:cubicBezTo>
                  <a:cubicBezTo>
                    <a:pt x="262" y="66"/>
                    <a:pt x="266" y="67"/>
                    <a:pt x="269" y="68"/>
                  </a:cubicBezTo>
                  <a:cubicBezTo>
                    <a:pt x="274" y="69"/>
                    <a:pt x="278" y="71"/>
                    <a:pt x="282" y="73"/>
                  </a:cubicBezTo>
                  <a:cubicBezTo>
                    <a:pt x="284" y="67"/>
                    <a:pt x="276" y="61"/>
                    <a:pt x="271" y="59"/>
                  </a:cubicBezTo>
                  <a:cubicBezTo>
                    <a:pt x="265" y="55"/>
                    <a:pt x="257" y="53"/>
                    <a:pt x="250" y="52"/>
                  </a:cubicBezTo>
                  <a:cubicBezTo>
                    <a:pt x="234" y="51"/>
                    <a:pt x="223" y="60"/>
                    <a:pt x="211" y="67"/>
                  </a:cubicBezTo>
                  <a:cubicBezTo>
                    <a:pt x="205" y="71"/>
                    <a:pt x="200" y="75"/>
                    <a:pt x="197" y="80"/>
                  </a:cubicBezTo>
                  <a:cubicBezTo>
                    <a:pt x="195" y="83"/>
                    <a:pt x="189" y="90"/>
                    <a:pt x="188" y="83"/>
                  </a:cubicBezTo>
                  <a:cubicBezTo>
                    <a:pt x="186" y="79"/>
                    <a:pt x="189" y="74"/>
                    <a:pt x="191" y="70"/>
                  </a:cubicBezTo>
                  <a:cubicBezTo>
                    <a:pt x="194" y="64"/>
                    <a:pt x="198" y="57"/>
                    <a:pt x="198" y="50"/>
                  </a:cubicBezTo>
                  <a:cubicBezTo>
                    <a:pt x="170" y="61"/>
                    <a:pt x="176" y="101"/>
                    <a:pt x="184" y="123"/>
                  </a:cubicBezTo>
                  <a:cubicBezTo>
                    <a:pt x="190" y="139"/>
                    <a:pt x="196" y="155"/>
                    <a:pt x="203" y="170"/>
                  </a:cubicBezTo>
                  <a:cubicBezTo>
                    <a:pt x="207" y="181"/>
                    <a:pt x="218" y="191"/>
                    <a:pt x="218" y="204"/>
                  </a:cubicBezTo>
                  <a:cubicBezTo>
                    <a:pt x="218" y="211"/>
                    <a:pt x="213" y="214"/>
                    <a:pt x="209" y="219"/>
                  </a:cubicBezTo>
                  <a:cubicBezTo>
                    <a:pt x="204" y="225"/>
                    <a:pt x="198" y="229"/>
                    <a:pt x="192" y="233"/>
                  </a:cubicBezTo>
                  <a:cubicBezTo>
                    <a:pt x="186" y="236"/>
                    <a:pt x="185" y="243"/>
                    <a:pt x="180" y="246"/>
                  </a:cubicBezTo>
                  <a:cubicBezTo>
                    <a:pt x="174" y="250"/>
                    <a:pt x="167" y="246"/>
                    <a:pt x="161" y="242"/>
                  </a:cubicBezTo>
                  <a:cubicBezTo>
                    <a:pt x="156" y="238"/>
                    <a:pt x="148" y="238"/>
                    <a:pt x="143" y="233"/>
                  </a:cubicBezTo>
                  <a:cubicBezTo>
                    <a:pt x="141" y="231"/>
                    <a:pt x="139" y="229"/>
                    <a:pt x="136" y="228"/>
                  </a:cubicBezTo>
                  <a:cubicBezTo>
                    <a:pt x="133" y="227"/>
                    <a:pt x="130" y="227"/>
                    <a:pt x="128" y="225"/>
                  </a:cubicBezTo>
                  <a:cubicBezTo>
                    <a:pt x="126" y="222"/>
                    <a:pt x="126" y="219"/>
                    <a:pt x="124" y="216"/>
                  </a:cubicBezTo>
                  <a:cubicBezTo>
                    <a:pt x="123" y="213"/>
                    <a:pt x="122" y="209"/>
                    <a:pt x="121" y="205"/>
                  </a:cubicBezTo>
                  <a:cubicBezTo>
                    <a:pt x="121" y="198"/>
                    <a:pt x="122" y="190"/>
                    <a:pt x="124" y="182"/>
                  </a:cubicBezTo>
                  <a:cubicBezTo>
                    <a:pt x="127" y="164"/>
                    <a:pt x="133" y="147"/>
                    <a:pt x="137" y="129"/>
                  </a:cubicBezTo>
                  <a:cubicBezTo>
                    <a:pt x="138" y="121"/>
                    <a:pt x="140" y="113"/>
                    <a:pt x="135" y="107"/>
                  </a:cubicBezTo>
                  <a:cubicBezTo>
                    <a:pt x="130" y="101"/>
                    <a:pt x="123" y="97"/>
                    <a:pt x="117" y="93"/>
                  </a:cubicBezTo>
                  <a:cubicBezTo>
                    <a:pt x="117" y="102"/>
                    <a:pt x="106" y="106"/>
                    <a:pt x="99" y="109"/>
                  </a:cubicBezTo>
                  <a:cubicBezTo>
                    <a:pt x="88" y="114"/>
                    <a:pt x="76" y="117"/>
                    <a:pt x="64" y="118"/>
                  </a:cubicBezTo>
                  <a:cubicBezTo>
                    <a:pt x="55" y="118"/>
                    <a:pt x="44" y="119"/>
                    <a:pt x="37" y="113"/>
                  </a:cubicBezTo>
                  <a:cubicBezTo>
                    <a:pt x="29" y="106"/>
                    <a:pt x="34" y="94"/>
                    <a:pt x="40" y="89"/>
                  </a:cubicBezTo>
                  <a:cubicBezTo>
                    <a:pt x="32" y="89"/>
                    <a:pt x="37" y="78"/>
                    <a:pt x="39" y="75"/>
                  </a:cubicBezTo>
                  <a:cubicBezTo>
                    <a:pt x="44" y="68"/>
                    <a:pt x="52" y="62"/>
                    <a:pt x="59" y="59"/>
                  </a:cubicBezTo>
                  <a:cubicBezTo>
                    <a:pt x="67" y="55"/>
                    <a:pt x="77" y="54"/>
                    <a:pt x="86" y="55"/>
                  </a:cubicBezTo>
                  <a:cubicBezTo>
                    <a:pt x="95" y="56"/>
                    <a:pt x="100" y="60"/>
                    <a:pt x="106" y="66"/>
                  </a:cubicBezTo>
                  <a:cubicBezTo>
                    <a:pt x="107" y="68"/>
                    <a:pt x="108" y="69"/>
                    <a:pt x="110" y="70"/>
                  </a:cubicBezTo>
                  <a:cubicBezTo>
                    <a:pt x="112" y="71"/>
                    <a:pt x="113" y="71"/>
                    <a:pt x="114" y="73"/>
                  </a:cubicBezTo>
                  <a:cubicBezTo>
                    <a:pt x="116" y="77"/>
                    <a:pt x="110" y="77"/>
                    <a:pt x="107" y="76"/>
                  </a:cubicBezTo>
                  <a:cubicBezTo>
                    <a:pt x="101" y="72"/>
                    <a:pt x="97" y="64"/>
                    <a:pt x="89" y="62"/>
                  </a:cubicBezTo>
                  <a:cubicBezTo>
                    <a:pt x="73" y="56"/>
                    <a:pt x="54" y="66"/>
                    <a:pt x="44" y="79"/>
                  </a:cubicBezTo>
                  <a:cubicBezTo>
                    <a:pt x="52" y="74"/>
                    <a:pt x="60" y="73"/>
                    <a:pt x="68" y="75"/>
                  </a:cubicBezTo>
                  <a:cubicBezTo>
                    <a:pt x="77" y="77"/>
                    <a:pt x="86" y="74"/>
                    <a:pt x="95" y="76"/>
                  </a:cubicBezTo>
                  <a:cubicBezTo>
                    <a:pt x="103" y="78"/>
                    <a:pt x="111" y="82"/>
                    <a:pt x="118" y="87"/>
                  </a:cubicBezTo>
                  <a:cubicBezTo>
                    <a:pt x="125" y="91"/>
                    <a:pt x="133" y="96"/>
                    <a:pt x="139" y="102"/>
                  </a:cubicBezTo>
                  <a:cubicBezTo>
                    <a:pt x="139" y="86"/>
                    <a:pt x="139" y="69"/>
                    <a:pt x="131" y="54"/>
                  </a:cubicBezTo>
                  <a:cubicBezTo>
                    <a:pt x="127" y="47"/>
                    <a:pt x="121" y="42"/>
                    <a:pt x="113" y="39"/>
                  </a:cubicBezTo>
                  <a:cubicBezTo>
                    <a:pt x="109" y="37"/>
                    <a:pt x="105" y="36"/>
                    <a:pt x="100" y="36"/>
                  </a:cubicBezTo>
                  <a:cubicBezTo>
                    <a:pt x="96" y="35"/>
                    <a:pt x="91" y="34"/>
                    <a:pt x="86" y="34"/>
                  </a:cubicBezTo>
                  <a:cubicBezTo>
                    <a:pt x="76" y="33"/>
                    <a:pt x="65" y="34"/>
                    <a:pt x="55" y="36"/>
                  </a:cubicBezTo>
                  <a:cubicBezTo>
                    <a:pt x="51" y="36"/>
                    <a:pt x="47" y="37"/>
                    <a:pt x="43" y="38"/>
                  </a:cubicBezTo>
                  <a:cubicBezTo>
                    <a:pt x="41" y="39"/>
                    <a:pt x="39" y="40"/>
                    <a:pt x="36" y="39"/>
                  </a:cubicBezTo>
                  <a:cubicBezTo>
                    <a:pt x="34" y="39"/>
                    <a:pt x="33" y="38"/>
                    <a:pt x="30" y="39"/>
                  </a:cubicBezTo>
                  <a:cubicBezTo>
                    <a:pt x="27" y="40"/>
                    <a:pt x="23" y="44"/>
                    <a:pt x="19" y="46"/>
                  </a:cubicBezTo>
                  <a:cubicBezTo>
                    <a:pt x="16" y="47"/>
                    <a:pt x="13" y="50"/>
                    <a:pt x="11" y="52"/>
                  </a:cubicBezTo>
                  <a:cubicBezTo>
                    <a:pt x="9" y="54"/>
                    <a:pt x="6" y="60"/>
                    <a:pt x="3" y="58"/>
                  </a:cubicBezTo>
                  <a:cubicBezTo>
                    <a:pt x="1" y="57"/>
                    <a:pt x="0" y="52"/>
                    <a:pt x="3" y="52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5" y="50"/>
                    <a:pt x="7" y="47"/>
                    <a:pt x="10" y="44"/>
                  </a:cubicBezTo>
                  <a:cubicBezTo>
                    <a:pt x="13" y="42"/>
                    <a:pt x="16" y="40"/>
                    <a:pt x="20" y="38"/>
                  </a:cubicBezTo>
                  <a:cubicBezTo>
                    <a:pt x="27" y="34"/>
                    <a:pt x="34" y="30"/>
                    <a:pt x="42" y="27"/>
                  </a:cubicBezTo>
                  <a:cubicBezTo>
                    <a:pt x="57" y="20"/>
                    <a:pt x="73" y="19"/>
                    <a:pt x="89" y="24"/>
                  </a:cubicBezTo>
                  <a:cubicBezTo>
                    <a:pt x="97" y="26"/>
                    <a:pt x="104" y="30"/>
                    <a:pt x="112" y="32"/>
                  </a:cubicBezTo>
                  <a:cubicBezTo>
                    <a:pt x="119" y="35"/>
                    <a:pt x="125" y="38"/>
                    <a:pt x="130" y="43"/>
                  </a:cubicBezTo>
                  <a:cubicBezTo>
                    <a:pt x="140" y="53"/>
                    <a:pt x="144" y="67"/>
                    <a:pt x="145" y="81"/>
                  </a:cubicBezTo>
                  <a:cubicBezTo>
                    <a:pt x="146" y="98"/>
                    <a:pt x="145" y="115"/>
                    <a:pt x="145" y="132"/>
                  </a:cubicBezTo>
                  <a:cubicBezTo>
                    <a:pt x="145" y="141"/>
                    <a:pt x="145" y="150"/>
                    <a:pt x="145" y="159"/>
                  </a:cubicBezTo>
                  <a:cubicBezTo>
                    <a:pt x="144" y="167"/>
                    <a:pt x="142" y="175"/>
                    <a:pt x="140" y="183"/>
                  </a:cubicBezTo>
                  <a:cubicBezTo>
                    <a:pt x="138" y="191"/>
                    <a:pt x="136" y="200"/>
                    <a:pt x="134" y="208"/>
                  </a:cubicBezTo>
                  <a:cubicBezTo>
                    <a:pt x="133" y="212"/>
                    <a:pt x="131" y="216"/>
                    <a:pt x="136" y="217"/>
                  </a:cubicBezTo>
                  <a:cubicBezTo>
                    <a:pt x="144" y="218"/>
                    <a:pt x="149" y="217"/>
                    <a:pt x="155" y="222"/>
                  </a:cubicBezTo>
                  <a:cubicBezTo>
                    <a:pt x="157" y="225"/>
                    <a:pt x="160" y="228"/>
                    <a:pt x="163" y="230"/>
                  </a:cubicBezTo>
                  <a:cubicBezTo>
                    <a:pt x="166" y="233"/>
                    <a:pt x="169" y="237"/>
                    <a:pt x="172" y="238"/>
                  </a:cubicBezTo>
                  <a:cubicBezTo>
                    <a:pt x="179" y="242"/>
                    <a:pt x="183" y="227"/>
                    <a:pt x="184" y="223"/>
                  </a:cubicBezTo>
                  <a:cubicBezTo>
                    <a:pt x="188" y="216"/>
                    <a:pt x="195" y="212"/>
                    <a:pt x="200" y="206"/>
                  </a:cubicBezTo>
                  <a:cubicBezTo>
                    <a:pt x="210" y="191"/>
                    <a:pt x="195" y="176"/>
                    <a:pt x="190" y="162"/>
                  </a:cubicBezTo>
                  <a:cubicBezTo>
                    <a:pt x="191" y="167"/>
                    <a:pt x="190" y="172"/>
                    <a:pt x="190" y="177"/>
                  </a:cubicBezTo>
                  <a:cubicBezTo>
                    <a:pt x="190" y="180"/>
                    <a:pt x="191" y="184"/>
                    <a:pt x="190" y="187"/>
                  </a:cubicBezTo>
                  <a:cubicBezTo>
                    <a:pt x="186" y="194"/>
                    <a:pt x="183" y="182"/>
                    <a:pt x="182" y="179"/>
                  </a:cubicBezTo>
                  <a:cubicBezTo>
                    <a:pt x="181" y="171"/>
                    <a:pt x="182" y="162"/>
                    <a:pt x="183" y="154"/>
                  </a:cubicBezTo>
                  <a:cubicBezTo>
                    <a:pt x="183" y="144"/>
                    <a:pt x="180" y="135"/>
                    <a:pt x="177" y="126"/>
                  </a:cubicBezTo>
                  <a:cubicBezTo>
                    <a:pt x="172" y="108"/>
                    <a:pt x="167" y="88"/>
                    <a:pt x="172" y="70"/>
                  </a:cubicBezTo>
                  <a:cubicBezTo>
                    <a:pt x="175" y="62"/>
                    <a:pt x="179" y="54"/>
                    <a:pt x="185" y="48"/>
                  </a:cubicBezTo>
                  <a:cubicBezTo>
                    <a:pt x="191" y="42"/>
                    <a:pt x="198" y="38"/>
                    <a:pt x="205" y="34"/>
                  </a:cubicBezTo>
                  <a:cubicBezTo>
                    <a:pt x="203" y="35"/>
                    <a:pt x="200" y="34"/>
                    <a:pt x="199" y="31"/>
                  </a:cubicBezTo>
                  <a:cubicBezTo>
                    <a:pt x="199" y="27"/>
                    <a:pt x="202" y="24"/>
                    <a:pt x="204" y="21"/>
                  </a:cubicBezTo>
                  <a:cubicBezTo>
                    <a:pt x="210" y="15"/>
                    <a:pt x="218" y="11"/>
                    <a:pt x="226" y="8"/>
                  </a:cubicBezTo>
                  <a:cubicBezTo>
                    <a:pt x="242" y="2"/>
                    <a:pt x="261" y="0"/>
                    <a:pt x="279" y="4"/>
                  </a:cubicBezTo>
                  <a:cubicBezTo>
                    <a:pt x="287" y="6"/>
                    <a:pt x="295" y="10"/>
                    <a:pt x="300" y="17"/>
                  </a:cubicBezTo>
                  <a:cubicBezTo>
                    <a:pt x="304" y="23"/>
                    <a:pt x="303" y="28"/>
                    <a:pt x="295" y="27"/>
                  </a:cubicBezTo>
                  <a:cubicBezTo>
                    <a:pt x="286" y="27"/>
                    <a:pt x="276" y="23"/>
                    <a:pt x="267" y="21"/>
                  </a:cubicBezTo>
                  <a:cubicBezTo>
                    <a:pt x="263" y="20"/>
                    <a:pt x="259" y="19"/>
                    <a:pt x="254" y="19"/>
                  </a:cubicBezTo>
                  <a:cubicBezTo>
                    <a:pt x="249" y="20"/>
                    <a:pt x="244" y="22"/>
                    <a:pt x="240" y="25"/>
                  </a:cubicBezTo>
                  <a:cubicBezTo>
                    <a:pt x="231" y="28"/>
                    <a:pt x="222" y="31"/>
                    <a:pt x="216" y="38"/>
                  </a:cubicBezTo>
                  <a:cubicBezTo>
                    <a:pt x="210" y="45"/>
                    <a:pt x="203" y="54"/>
                    <a:pt x="203" y="62"/>
                  </a:cubicBezTo>
                  <a:cubicBezTo>
                    <a:pt x="216" y="50"/>
                    <a:pt x="235" y="39"/>
                    <a:pt x="254" y="42"/>
                  </a:cubicBezTo>
                  <a:cubicBezTo>
                    <a:pt x="264" y="44"/>
                    <a:pt x="272" y="50"/>
                    <a:pt x="280" y="56"/>
                  </a:cubicBezTo>
                  <a:cubicBezTo>
                    <a:pt x="287" y="62"/>
                    <a:pt x="290" y="70"/>
                    <a:pt x="291" y="79"/>
                  </a:cubicBezTo>
                  <a:cubicBezTo>
                    <a:pt x="291" y="83"/>
                    <a:pt x="292" y="86"/>
                    <a:pt x="288" y="88"/>
                  </a:cubicBezTo>
                  <a:cubicBezTo>
                    <a:pt x="283" y="90"/>
                    <a:pt x="279" y="93"/>
                    <a:pt x="274" y="94"/>
                  </a:cubicBezTo>
                  <a:cubicBezTo>
                    <a:pt x="264" y="98"/>
                    <a:pt x="254" y="99"/>
                    <a:pt x="243" y="100"/>
                  </a:cubicBezTo>
                  <a:cubicBezTo>
                    <a:pt x="233" y="100"/>
                    <a:pt x="223" y="98"/>
                    <a:pt x="213" y="99"/>
                  </a:cubicBezTo>
                  <a:cubicBezTo>
                    <a:pt x="207" y="99"/>
                    <a:pt x="198" y="101"/>
                    <a:pt x="195" y="94"/>
                  </a:cubicBezTo>
                  <a:cubicBezTo>
                    <a:pt x="191" y="86"/>
                    <a:pt x="200" y="79"/>
                    <a:pt x="206" y="75"/>
                  </a:cubicBezTo>
                  <a:cubicBezTo>
                    <a:pt x="211" y="72"/>
                    <a:pt x="216" y="70"/>
                    <a:pt x="221" y="68"/>
                  </a:cubicBezTo>
                  <a:cubicBezTo>
                    <a:pt x="226" y="65"/>
                    <a:pt x="230" y="62"/>
                    <a:pt x="236" y="62"/>
                  </a:cubicBezTo>
                  <a:close/>
                  <a:moveTo>
                    <a:pt x="152" y="232"/>
                  </a:moveTo>
                  <a:cubicBezTo>
                    <a:pt x="153" y="232"/>
                    <a:pt x="153" y="232"/>
                    <a:pt x="154" y="232"/>
                  </a:cubicBezTo>
                  <a:cubicBezTo>
                    <a:pt x="153" y="232"/>
                    <a:pt x="153" y="232"/>
                    <a:pt x="152" y="232"/>
                  </a:cubicBezTo>
                  <a:close/>
                  <a:moveTo>
                    <a:pt x="141" y="223"/>
                  </a:moveTo>
                  <a:cubicBezTo>
                    <a:pt x="140" y="223"/>
                    <a:pt x="145" y="224"/>
                    <a:pt x="146" y="224"/>
                  </a:cubicBezTo>
                  <a:cubicBezTo>
                    <a:pt x="144" y="223"/>
                    <a:pt x="142" y="223"/>
                    <a:pt x="141" y="223"/>
                  </a:cubicBezTo>
                  <a:close/>
                  <a:moveTo>
                    <a:pt x="209" y="196"/>
                  </a:moveTo>
                  <a:cubicBezTo>
                    <a:pt x="210" y="204"/>
                    <a:pt x="204" y="211"/>
                    <a:pt x="198" y="216"/>
                  </a:cubicBezTo>
                  <a:cubicBezTo>
                    <a:pt x="201" y="214"/>
                    <a:pt x="206" y="214"/>
                    <a:pt x="209" y="210"/>
                  </a:cubicBezTo>
                  <a:cubicBezTo>
                    <a:pt x="213" y="206"/>
                    <a:pt x="212" y="200"/>
                    <a:pt x="209" y="196"/>
                  </a:cubicBezTo>
                  <a:close/>
                  <a:moveTo>
                    <a:pt x="139" y="148"/>
                  </a:moveTo>
                  <a:cubicBezTo>
                    <a:pt x="134" y="167"/>
                    <a:pt x="125" y="186"/>
                    <a:pt x="128" y="207"/>
                  </a:cubicBezTo>
                  <a:cubicBezTo>
                    <a:pt x="130" y="195"/>
                    <a:pt x="134" y="184"/>
                    <a:pt x="136" y="173"/>
                  </a:cubicBezTo>
                  <a:cubicBezTo>
                    <a:pt x="137" y="167"/>
                    <a:pt x="138" y="162"/>
                    <a:pt x="139" y="156"/>
                  </a:cubicBezTo>
                  <a:cubicBezTo>
                    <a:pt x="139" y="154"/>
                    <a:pt x="137" y="149"/>
                    <a:pt x="139" y="148"/>
                  </a:cubicBezTo>
                  <a:close/>
                  <a:moveTo>
                    <a:pt x="212" y="205"/>
                  </a:moveTo>
                  <a:cubicBezTo>
                    <a:pt x="212" y="205"/>
                    <a:pt x="212" y="205"/>
                    <a:pt x="212" y="205"/>
                  </a:cubicBezTo>
                  <a:moveTo>
                    <a:pt x="58" y="86"/>
                  </a:moveTo>
                  <a:cubicBezTo>
                    <a:pt x="50" y="89"/>
                    <a:pt x="39" y="94"/>
                    <a:pt x="39" y="103"/>
                  </a:cubicBezTo>
                  <a:cubicBezTo>
                    <a:pt x="40" y="111"/>
                    <a:pt x="49" y="111"/>
                    <a:pt x="55" y="112"/>
                  </a:cubicBezTo>
                  <a:cubicBezTo>
                    <a:pt x="48" y="105"/>
                    <a:pt x="52" y="92"/>
                    <a:pt x="58" y="86"/>
                  </a:cubicBezTo>
                  <a:close/>
                  <a:moveTo>
                    <a:pt x="85" y="83"/>
                  </a:moveTo>
                  <a:cubicBezTo>
                    <a:pt x="83" y="83"/>
                    <a:pt x="81" y="83"/>
                    <a:pt x="79" y="84"/>
                  </a:cubicBezTo>
                  <a:cubicBezTo>
                    <a:pt x="85" y="91"/>
                    <a:pt x="86" y="102"/>
                    <a:pt x="78" y="109"/>
                  </a:cubicBezTo>
                  <a:cubicBezTo>
                    <a:pt x="83" y="108"/>
                    <a:pt x="117" y="101"/>
                    <a:pt x="109" y="90"/>
                  </a:cubicBezTo>
                  <a:cubicBezTo>
                    <a:pt x="105" y="84"/>
                    <a:pt x="92" y="83"/>
                    <a:pt x="85" y="83"/>
                  </a:cubicBezTo>
                  <a:close/>
                  <a:moveTo>
                    <a:pt x="76" y="90"/>
                  </a:moveTo>
                  <a:cubicBezTo>
                    <a:pt x="79" y="100"/>
                    <a:pt x="63" y="103"/>
                    <a:pt x="59" y="95"/>
                  </a:cubicBezTo>
                  <a:cubicBezTo>
                    <a:pt x="56" y="102"/>
                    <a:pt x="59" y="110"/>
                    <a:pt x="67" y="108"/>
                  </a:cubicBezTo>
                  <a:cubicBezTo>
                    <a:pt x="75" y="106"/>
                    <a:pt x="80" y="98"/>
                    <a:pt x="76" y="90"/>
                  </a:cubicBezTo>
                  <a:close/>
                  <a:moveTo>
                    <a:pt x="66" y="94"/>
                  </a:moveTo>
                  <a:cubicBezTo>
                    <a:pt x="66" y="94"/>
                    <a:pt x="66" y="94"/>
                    <a:pt x="66" y="94"/>
                  </a:cubicBezTo>
                  <a:moveTo>
                    <a:pt x="259" y="73"/>
                  </a:moveTo>
                  <a:cubicBezTo>
                    <a:pt x="259" y="84"/>
                    <a:pt x="248" y="92"/>
                    <a:pt x="237" y="92"/>
                  </a:cubicBezTo>
                  <a:cubicBezTo>
                    <a:pt x="229" y="93"/>
                    <a:pt x="215" y="87"/>
                    <a:pt x="217" y="76"/>
                  </a:cubicBezTo>
                  <a:cubicBezTo>
                    <a:pt x="212" y="78"/>
                    <a:pt x="201" y="83"/>
                    <a:pt x="200" y="89"/>
                  </a:cubicBezTo>
                  <a:cubicBezTo>
                    <a:pt x="199" y="94"/>
                    <a:pt x="207" y="93"/>
                    <a:pt x="210" y="92"/>
                  </a:cubicBezTo>
                  <a:cubicBezTo>
                    <a:pt x="218" y="91"/>
                    <a:pt x="226" y="93"/>
                    <a:pt x="234" y="94"/>
                  </a:cubicBezTo>
                  <a:cubicBezTo>
                    <a:pt x="248" y="94"/>
                    <a:pt x="265" y="93"/>
                    <a:pt x="278" y="86"/>
                  </a:cubicBezTo>
                  <a:cubicBezTo>
                    <a:pt x="279" y="86"/>
                    <a:pt x="282" y="84"/>
                    <a:pt x="282" y="83"/>
                  </a:cubicBezTo>
                  <a:cubicBezTo>
                    <a:pt x="281" y="81"/>
                    <a:pt x="277" y="81"/>
                    <a:pt x="276" y="81"/>
                  </a:cubicBezTo>
                  <a:cubicBezTo>
                    <a:pt x="270" y="80"/>
                    <a:pt x="265" y="74"/>
                    <a:pt x="259" y="73"/>
                  </a:cubicBezTo>
                  <a:close/>
                  <a:moveTo>
                    <a:pt x="71" y="86"/>
                  </a:moveTo>
                  <a:cubicBezTo>
                    <a:pt x="69" y="86"/>
                    <a:pt x="61" y="92"/>
                    <a:pt x="65" y="93"/>
                  </a:cubicBezTo>
                  <a:cubicBezTo>
                    <a:pt x="65" y="89"/>
                    <a:pt x="71" y="90"/>
                    <a:pt x="71" y="86"/>
                  </a:cubicBezTo>
                  <a:close/>
                  <a:moveTo>
                    <a:pt x="228" y="71"/>
                  </a:moveTo>
                  <a:cubicBezTo>
                    <a:pt x="224" y="72"/>
                    <a:pt x="222" y="78"/>
                    <a:pt x="224" y="81"/>
                  </a:cubicBezTo>
                  <a:cubicBezTo>
                    <a:pt x="226" y="84"/>
                    <a:pt x="231" y="86"/>
                    <a:pt x="235" y="86"/>
                  </a:cubicBezTo>
                  <a:cubicBezTo>
                    <a:pt x="242" y="86"/>
                    <a:pt x="252" y="83"/>
                    <a:pt x="252" y="74"/>
                  </a:cubicBezTo>
                  <a:cubicBezTo>
                    <a:pt x="248" y="77"/>
                    <a:pt x="241" y="78"/>
                    <a:pt x="236" y="78"/>
                  </a:cubicBezTo>
                  <a:cubicBezTo>
                    <a:pt x="231" y="78"/>
                    <a:pt x="229" y="76"/>
                    <a:pt x="228" y="71"/>
                  </a:cubicBezTo>
                  <a:close/>
                  <a:moveTo>
                    <a:pt x="235" y="71"/>
                  </a:moveTo>
                  <a:cubicBezTo>
                    <a:pt x="235" y="71"/>
                    <a:pt x="234" y="72"/>
                    <a:pt x="235" y="72"/>
                  </a:cubicBezTo>
                  <a:cubicBezTo>
                    <a:pt x="235" y="72"/>
                    <a:pt x="235" y="71"/>
                    <a:pt x="235" y="71"/>
                  </a:cubicBezTo>
                  <a:close/>
                  <a:moveTo>
                    <a:pt x="242" y="70"/>
                  </a:moveTo>
                  <a:cubicBezTo>
                    <a:pt x="242" y="70"/>
                    <a:pt x="242" y="71"/>
                    <a:pt x="242" y="72"/>
                  </a:cubicBezTo>
                  <a:cubicBezTo>
                    <a:pt x="244" y="71"/>
                    <a:pt x="246" y="71"/>
                    <a:pt x="248" y="70"/>
                  </a:cubicBezTo>
                  <a:cubicBezTo>
                    <a:pt x="246" y="70"/>
                    <a:pt x="244" y="69"/>
                    <a:pt x="242" y="70"/>
                  </a:cubicBezTo>
                  <a:close/>
                  <a:moveTo>
                    <a:pt x="207" y="41"/>
                  </a:moveTo>
                  <a:cubicBezTo>
                    <a:pt x="205" y="42"/>
                    <a:pt x="203" y="43"/>
                    <a:pt x="201" y="44"/>
                  </a:cubicBezTo>
                  <a:cubicBezTo>
                    <a:pt x="202" y="44"/>
                    <a:pt x="203" y="45"/>
                    <a:pt x="203" y="46"/>
                  </a:cubicBezTo>
                  <a:cubicBezTo>
                    <a:pt x="204" y="44"/>
                    <a:pt x="206" y="43"/>
                    <a:pt x="207" y="41"/>
                  </a:cubicBezTo>
                  <a:close/>
                  <a:moveTo>
                    <a:pt x="205" y="31"/>
                  </a:moveTo>
                  <a:cubicBezTo>
                    <a:pt x="205" y="31"/>
                    <a:pt x="205" y="31"/>
                    <a:pt x="205" y="31"/>
                  </a:cubicBezTo>
                  <a:cubicBezTo>
                    <a:pt x="205" y="31"/>
                    <a:pt x="205" y="31"/>
                    <a:pt x="205" y="31"/>
                  </a:cubicBezTo>
                  <a:close/>
                  <a:moveTo>
                    <a:pt x="68" y="27"/>
                  </a:moveTo>
                  <a:cubicBezTo>
                    <a:pt x="62" y="27"/>
                    <a:pt x="56" y="28"/>
                    <a:pt x="50" y="30"/>
                  </a:cubicBezTo>
                  <a:cubicBezTo>
                    <a:pt x="57" y="28"/>
                    <a:pt x="65" y="27"/>
                    <a:pt x="72" y="27"/>
                  </a:cubicBezTo>
                  <a:cubicBezTo>
                    <a:pt x="71" y="27"/>
                    <a:pt x="69" y="27"/>
                    <a:pt x="68" y="27"/>
                  </a:cubicBezTo>
                  <a:close/>
                  <a:moveTo>
                    <a:pt x="255" y="13"/>
                  </a:moveTo>
                  <a:cubicBezTo>
                    <a:pt x="269" y="13"/>
                    <a:pt x="282" y="19"/>
                    <a:pt x="295" y="21"/>
                  </a:cubicBezTo>
                  <a:cubicBezTo>
                    <a:pt x="286" y="9"/>
                    <a:pt x="268" y="8"/>
                    <a:pt x="254" y="8"/>
                  </a:cubicBezTo>
                  <a:cubicBezTo>
                    <a:pt x="238" y="9"/>
                    <a:pt x="219" y="14"/>
                    <a:pt x="208" y="26"/>
                  </a:cubicBezTo>
                  <a:cubicBezTo>
                    <a:pt x="216" y="23"/>
                    <a:pt x="224" y="19"/>
                    <a:pt x="232" y="18"/>
                  </a:cubicBezTo>
                  <a:cubicBezTo>
                    <a:pt x="234" y="18"/>
                    <a:pt x="235" y="19"/>
                    <a:pt x="237" y="19"/>
                  </a:cubicBezTo>
                  <a:cubicBezTo>
                    <a:pt x="239" y="19"/>
                    <a:pt x="240" y="18"/>
                    <a:pt x="242" y="17"/>
                  </a:cubicBezTo>
                  <a:cubicBezTo>
                    <a:pt x="246" y="15"/>
                    <a:pt x="251" y="13"/>
                    <a:pt x="255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9" name="墨迹 8">
                <a:extLst>
                  <a:ext uri="{FF2B5EF4-FFF2-40B4-BE49-F238E27FC236}">
                    <a16:creationId xmlns:a16="http://schemas.microsoft.com/office/drawing/2014/main" id="{90F4B3AF-F989-217B-D7F3-27635715DDFF}"/>
                  </a:ext>
                </a:extLst>
              </p14:cNvPr>
              <p14:cNvContentPartPr/>
              <p14:nvPr/>
            </p14:nvContentPartPr>
            <p14:xfrm>
              <a:off x="5426568" y="5644198"/>
              <a:ext cx="1338864" cy="484220"/>
            </p14:xfrm>
          </p:contentPart>
        </mc:Choice>
        <mc:Fallback xmlns="">
          <p:pic>
            <p:nvPicPr>
              <p:cNvPr id="9" name="墨迹 8">
                <a:extLst>
                  <a:ext uri="{FF2B5EF4-FFF2-40B4-BE49-F238E27FC236}">
                    <a16:creationId xmlns:a16="http://schemas.microsoft.com/office/drawing/2014/main" id="{90F4B3AF-F989-217B-D7F3-27635715DDFF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417205" y="5634831"/>
                <a:ext cx="1357589" cy="502955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362600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D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8AF70C7-FAC7-62E2-B586-A6311F6B2F5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EED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414F976-5CDA-EDD1-D79E-4181F382F02B}"/>
              </a:ext>
            </a:extLst>
          </p:cNvPr>
          <p:cNvSpPr txBox="1"/>
          <p:nvPr/>
        </p:nvSpPr>
        <p:spPr>
          <a:xfrm>
            <a:off x="1892300" y="2365481"/>
            <a:ext cx="840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solidFill>
                  <a:srgbClr val="181818"/>
                </a:solidFill>
                <a:latin typeface="Signerica Fat" panose="02000503000000000000" pitchFamily="2" charset="0"/>
              </a:rPr>
              <a:t>Powerpoint Templet</a:t>
            </a:r>
            <a:endParaRPr lang="zh-CN" altLang="en-US" sz="3600" b="1">
              <a:solidFill>
                <a:srgbClr val="181818"/>
              </a:solidFill>
              <a:latin typeface="Signerica Fat" panose="02000503000000000000" pitchFamily="2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E84E382-DABB-C553-4BB2-E9C04185B049}"/>
              </a:ext>
            </a:extLst>
          </p:cNvPr>
          <p:cNvSpPr txBox="1"/>
          <p:nvPr/>
        </p:nvSpPr>
        <p:spPr>
          <a:xfrm>
            <a:off x="4627336" y="2881007"/>
            <a:ext cx="293732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spc="300">
                <a:solidFill>
                  <a:srgbClr val="181818"/>
                </a:solidFill>
                <a:latin typeface="Arial" panose="020B0604020202020204" pitchFamily="34" charset="0"/>
                <a:ea typeface="..黑体UI-韩语" panose="02000000000000000000" pitchFamily="2" charset="-128"/>
                <a:cs typeface="Arial" panose="020B0604020202020204" pitchFamily="34" charset="0"/>
              </a:rPr>
              <a:t>DESIGNED BY XIAO</a:t>
            </a:r>
            <a:endParaRPr lang="zh-CN" altLang="en-US" sz="1100" spc="300">
              <a:solidFill>
                <a:srgbClr val="181818"/>
              </a:solidFill>
              <a:latin typeface="Arial" panose="020B0604020202020204" pitchFamily="34" charset="0"/>
              <a:ea typeface="..黑体UI-韩语" panose="02000000000000000000" pitchFamily="2" charset="-128"/>
              <a:cs typeface="Arial" panose="020B0604020202020204" pitchFamily="34" charset="0"/>
            </a:endParaRP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9617E157-BF78-315A-C039-941B54C61FCB}"/>
              </a:ext>
            </a:extLst>
          </p:cNvPr>
          <p:cNvSpPr>
            <a:spLocks noEditPoints="1"/>
          </p:cNvSpPr>
          <p:nvPr/>
        </p:nvSpPr>
        <p:spPr bwMode="auto">
          <a:xfrm>
            <a:off x="4947440" y="4106862"/>
            <a:ext cx="2028825" cy="2573338"/>
          </a:xfrm>
          <a:custGeom>
            <a:avLst/>
            <a:gdLst>
              <a:gd name="T0" fmla="*/ 375 w 536"/>
              <a:gd name="T1" fmla="*/ 225 h 681"/>
              <a:gd name="T2" fmla="*/ 278 w 536"/>
              <a:gd name="T3" fmla="*/ 167 h 681"/>
              <a:gd name="T4" fmla="*/ 177 w 536"/>
              <a:gd name="T5" fmla="*/ 121 h 681"/>
              <a:gd name="T6" fmla="*/ 125 w 536"/>
              <a:gd name="T7" fmla="*/ 247 h 681"/>
              <a:gd name="T8" fmla="*/ 158 w 536"/>
              <a:gd name="T9" fmla="*/ 259 h 681"/>
              <a:gd name="T10" fmla="*/ 168 w 536"/>
              <a:gd name="T11" fmla="*/ 176 h 681"/>
              <a:gd name="T12" fmla="*/ 189 w 536"/>
              <a:gd name="T13" fmla="*/ 172 h 681"/>
              <a:gd name="T14" fmla="*/ 208 w 536"/>
              <a:gd name="T15" fmla="*/ 219 h 681"/>
              <a:gd name="T16" fmla="*/ 149 w 536"/>
              <a:gd name="T17" fmla="*/ 283 h 681"/>
              <a:gd name="T18" fmla="*/ 167 w 536"/>
              <a:gd name="T19" fmla="*/ 324 h 681"/>
              <a:gd name="T20" fmla="*/ 144 w 536"/>
              <a:gd name="T21" fmla="*/ 354 h 681"/>
              <a:gd name="T22" fmla="*/ 180 w 536"/>
              <a:gd name="T23" fmla="*/ 398 h 681"/>
              <a:gd name="T24" fmla="*/ 250 w 536"/>
              <a:gd name="T25" fmla="*/ 374 h 681"/>
              <a:gd name="T26" fmla="*/ 227 w 536"/>
              <a:gd name="T27" fmla="*/ 395 h 681"/>
              <a:gd name="T28" fmla="*/ 270 w 536"/>
              <a:gd name="T29" fmla="*/ 464 h 681"/>
              <a:gd name="T30" fmla="*/ 272 w 536"/>
              <a:gd name="T31" fmla="*/ 475 h 681"/>
              <a:gd name="T32" fmla="*/ 60 w 536"/>
              <a:gd name="T33" fmla="*/ 486 h 681"/>
              <a:gd name="T34" fmla="*/ 8 w 536"/>
              <a:gd name="T35" fmla="*/ 626 h 681"/>
              <a:gd name="T36" fmla="*/ 116 w 536"/>
              <a:gd name="T37" fmla="*/ 672 h 681"/>
              <a:gd name="T38" fmla="*/ 274 w 536"/>
              <a:gd name="T39" fmla="*/ 644 h 681"/>
              <a:gd name="T40" fmla="*/ 16 w 536"/>
              <a:gd name="T41" fmla="*/ 672 h 681"/>
              <a:gd name="T42" fmla="*/ 29 w 536"/>
              <a:gd name="T43" fmla="*/ 497 h 681"/>
              <a:gd name="T44" fmla="*/ 231 w 536"/>
              <a:gd name="T45" fmla="*/ 478 h 681"/>
              <a:gd name="T46" fmla="*/ 221 w 536"/>
              <a:gd name="T47" fmla="*/ 398 h 681"/>
              <a:gd name="T48" fmla="*/ 137 w 536"/>
              <a:gd name="T49" fmla="*/ 368 h 681"/>
              <a:gd name="T50" fmla="*/ 128 w 536"/>
              <a:gd name="T51" fmla="*/ 309 h 681"/>
              <a:gd name="T52" fmla="*/ 142 w 536"/>
              <a:gd name="T53" fmla="*/ 222 h 681"/>
              <a:gd name="T54" fmla="*/ 178 w 536"/>
              <a:gd name="T55" fmla="*/ 108 h 681"/>
              <a:gd name="T56" fmla="*/ 260 w 536"/>
              <a:gd name="T57" fmla="*/ 10 h 681"/>
              <a:gd name="T58" fmla="*/ 503 w 536"/>
              <a:gd name="T59" fmla="*/ 62 h 681"/>
              <a:gd name="T60" fmla="*/ 526 w 536"/>
              <a:gd name="T61" fmla="*/ 322 h 681"/>
              <a:gd name="T62" fmla="*/ 450 w 536"/>
              <a:gd name="T63" fmla="*/ 500 h 681"/>
              <a:gd name="T64" fmla="*/ 388 w 536"/>
              <a:gd name="T65" fmla="*/ 489 h 681"/>
              <a:gd name="T66" fmla="*/ 343 w 536"/>
              <a:gd name="T67" fmla="*/ 432 h 681"/>
              <a:gd name="T68" fmla="*/ 290 w 536"/>
              <a:gd name="T69" fmla="*/ 416 h 681"/>
              <a:gd name="T70" fmla="*/ 319 w 536"/>
              <a:gd name="T71" fmla="*/ 290 h 681"/>
              <a:gd name="T72" fmla="*/ 392 w 536"/>
              <a:gd name="T73" fmla="*/ 236 h 681"/>
              <a:gd name="T74" fmla="*/ 319 w 536"/>
              <a:gd name="T75" fmla="*/ 322 h 681"/>
              <a:gd name="T76" fmla="*/ 330 w 536"/>
              <a:gd name="T77" fmla="*/ 454 h 681"/>
              <a:gd name="T78" fmla="*/ 356 w 536"/>
              <a:gd name="T79" fmla="*/ 460 h 681"/>
              <a:gd name="T80" fmla="*/ 429 w 536"/>
              <a:gd name="T81" fmla="*/ 493 h 681"/>
              <a:gd name="T82" fmla="*/ 518 w 536"/>
              <a:gd name="T83" fmla="*/ 352 h 681"/>
              <a:gd name="T84" fmla="*/ 515 w 536"/>
              <a:gd name="T85" fmla="*/ 87 h 681"/>
              <a:gd name="T86" fmla="*/ 342 w 536"/>
              <a:gd name="T87" fmla="*/ 8 h 681"/>
              <a:gd name="T88" fmla="*/ 233 w 536"/>
              <a:gd name="T89" fmla="*/ 104 h 681"/>
              <a:gd name="T90" fmla="*/ 330 w 536"/>
              <a:gd name="T91" fmla="*/ 227 h 681"/>
              <a:gd name="T92" fmla="*/ 134 w 536"/>
              <a:gd name="T93" fmla="*/ 338 h 681"/>
              <a:gd name="T94" fmla="*/ 154 w 536"/>
              <a:gd name="T95" fmla="*/ 317 h 681"/>
              <a:gd name="T96" fmla="*/ 356 w 536"/>
              <a:gd name="T97" fmla="*/ 256 h 681"/>
              <a:gd name="T98" fmla="*/ 318 w 536"/>
              <a:gd name="T99" fmla="*/ 310 h 681"/>
              <a:gd name="T100" fmla="*/ 339 w 536"/>
              <a:gd name="T101" fmla="*/ 287 h 681"/>
              <a:gd name="T102" fmla="*/ 337 w 536"/>
              <a:gd name="T103" fmla="*/ 271 h 681"/>
              <a:gd name="T104" fmla="*/ 331 w 536"/>
              <a:gd name="T105" fmla="*/ 276 h 681"/>
              <a:gd name="T106" fmla="*/ 183 w 536"/>
              <a:gd name="T107" fmla="*/ 215 h 681"/>
              <a:gd name="T108" fmla="*/ 186 w 536"/>
              <a:gd name="T109" fmla="*/ 211 h 681"/>
              <a:gd name="T110" fmla="*/ 181 w 536"/>
              <a:gd name="T111" fmla="*/ 207 h 681"/>
              <a:gd name="T112" fmla="*/ 192 w 536"/>
              <a:gd name="T113" fmla="*/ 161 h 681"/>
              <a:gd name="T114" fmla="*/ 285 w 536"/>
              <a:gd name="T115" fmla="*/ 11 h 6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36" h="681">
                <a:moveTo>
                  <a:pt x="340" y="259"/>
                </a:moveTo>
                <a:cubicBezTo>
                  <a:pt x="343" y="259"/>
                  <a:pt x="348" y="263"/>
                  <a:pt x="350" y="259"/>
                </a:cubicBezTo>
                <a:cubicBezTo>
                  <a:pt x="351" y="256"/>
                  <a:pt x="349" y="251"/>
                  <a:pt x="350" y="247"/>
                </a:cubicBezTo>
                <a:cubicBezTo>
                  <a:pt x="351" y="242"/>
                  <a:pt x="355" y="239"/>
                  <a:pt x="359" y="236"/>
                </a:cubicBezTo>
                <a:cubicBezTo>
                  <a:pt x="364" y="232"/>
                  <a:pt x="369" y="228"/>
                  <a:pt x="375" y="225"/>
                </a:cubicBezTo>
                <a:cubicBezTo>
                  <a:pt x="362" y="219"/>
                  <a:pt x="347" y="228"/>
                  <a:pt x="334" y="232"/>
                </a:cubicBezTo>
                <a:cubicBezTo>
                  <a:pt x="327" y="235"/>
                  <a:pt x="320" y="236"/>
                  <a:pt x="312" y="234"/>
                </a:cubicBezTo>
                <a:cubicBezTo>
                  <a:pt x="305" y="231"/>
                  <a:pt x="300" y="224"/>
                  <a:pt x="296" y="217"/>
                </a:cubicBezTo>
                <a:cubicBezTo>
                  <a:pt x="292" y="209"/>
                  <a:pt x="291" y="200"/>
                  <a:pt x="288" y="191"/>
                </a:cubicBezTo>
                <a:cubicBezTo>
                  <a:pt x="286" y="182"/>
                  <a:pt x="282" y="175"/>
                  <a:pt x="278" y="167"/>
                </a:cubicBezTo>
                <a:cubicBezTo>
                  <a:pt x="268" y="151"/>
                  <a:pt x="256" y="137"/>
                  <a:pt x="244" y="123"/>
                </a:cubicBezTo>
                <a:cubicBezTo>
                  <a:pt x="237" y="116"/>
                  <a:pt x="230" y="109"/>
                  <a:pt x="222" y="103"/>
                </a:cubicBezTo>
                <a:cubicBezTo>
                  <a:pt x="214" y="98"/>
                  <a:pt x="209" y="90"/>
                  <a:pt x="205" y="82"/>
                </a:cubicBezTo>
                <a:cubicBezTo>
                  <a:pt x="203" y="90"/>
                  <a:pt x="198" y="97"/>
                  <a:pt x="192" y="103"/>
                </a:cubicBezTo>
                <a:cubicBezTo>
                  <a:pt x="186" y="109"/>
                  <a:pt x="180" y="114"/>
                  <a:pt x="177" y="121"/>
                </a:cubicBezTo>
                <a:cubicBezTo>
                  <a:pt x="169" y="138"/>
                  <a:pt x="164" y="159"/>
                  <a:pt x="164" y="178"/>
                </a:cubicBezTo>
                <a:cubicBezTo>
                  <a:pt x="164" y="183"/>
                  <a:pt x="165" y="189"/>
                  <a:pt x="164" y="194"/>
                </a:cubicBezTo>
                <a:cubicBezTo>
                  <a:pt x="163" y="198"/>
                  <a:pt x="161" y="201"/>
                  <a:pt x="159" y="204"/>
                </a:cubicBezTo>
                <a:cubicBezTo>
                  <a:pt x="154" y="212"/>
                  <a:pt x="151" y="221"/>
                  <a:pt x="145" y="228"/>
                </a:cubicBezTo>
                <a:cubicBezTo>
                  <a:pt x="139" y="235"/>
                  <a:pt x="131" y="241"/>
                  <a:pt x="125" y="247"/>
                </a:cubicBezTo>
                <a:cubicBezTo>
                  <a:pt x="118" y="253"/>
                  <a:pt x="119" y="260"/>
                  <a:pt x="125" y="266"/>
                </a:cubicBezTo>
                <a:cubicBezTo>
                  <a:pt x="130" y="259"/>
                  <a:pt x="141" y="264"/>
                  <a:pt x="146" y="267"/>
                </a:cubicBezTo>
                <a:cubicBezTo>
                  <a:pt x="149" y="269"/>
                  <a:pt x="151" y="271"/>
                  <a:pt x="153" y="274"/>
                </a:cubicBezTo>
                <a:cubicBezTo>
                  <a:pt x="156" y="277"/>
                  <a:pt x="160" y="276"/>
                  <a:pt x="161" y="271"/>
                </a:cubicBezTo>
                <a:cubicBezTo>
                  <a:pt x="161" y="267"/>
                  <a:pt x="159" y="263"/>
                  <a:pt x="158" y="259"/>
                </a:cubicBezTo>
                <a:cubicBezTo>
                  <a:pt x="157" y="253"/>
                  <a:pt x="160" y="247"/>
                  <a:pt x="162" y="241"/>
                </a:cubicBezTo>
                <a:cubicBezTo>
                  <a:pt x="165" y="235"/>
                  <a:pt x="167" y="229"/>
                  <a:pt x="169" y="223"/>
                </a:cubicBezTo>
                <a:cubicBezTo>
                  <a:pt x="170" y="217"/>
                  <a:pt x="170" y="211"/>
                  <a:pt x="172" y="206"/>
                </a:cubicBezTo>
                <a:cubicBezTo>
                  <a:pt x="174" y="200"/>
                  <a:pt x="175" y="196"/>
                  <a:pt x="173" y="191"/>
                </a:cubicBezTo>
                <a:cubicBezTo>
                  <a:pt x="171" y="186"/>
                  <a:pt x="169" y="181"/>
                  <a:pt x="168" y="176"/>
                </a:cubicBezTo>
                <a:cubicBezTo>
                  <a:pt x="166" y="165"/>
                  <a:pt x="175" y="158"/>
                  <a:pt x="185" y="156"/>
                </a:cubicBezTo>
                <a:cubicBezTo>
                  <a:pt x="195" y="154"/>
                  <a:pt x="204" y="158"/>
                  <a:pt x="211" y="164"/>
                </a:cubicBezTo>
                <a:cubicBezTo>
                  <a:pt x="215" y="167"/>
                  <a:pt x="225" y="180"/>
                  <a:pt x="215" y="180"/>
                </a:cubicBezTo>
                <a:cubicBezTo>
                  <a:pt x="210" y="181"/>
                  <a:pt x="206" y="178"/>
                  <a:pt x="203" y="175"/>
                </a:cubicBezTo>
                <a:cubicBezTo>
                  <a:pt x="198" y="172"/>
                  <a:pt x="194" y="171"/>
                  <a:pt x="189" y="172"/>
                </a:cubicBezTo>
                <a:cubicBezTo>
                  <a:pt x="185" y="173"/>
                  <a:pt x="178" y="174"/>
                  <a:pt x="178" y="178"/>
                </a:cubicBezTo>
                <a:cubicBezTo>
                  <a:pt x="178" y="182"/>
                  <a:pt x="182" y="186"/>
                  <a:pt x="184" y="189"/>
                </a:cubicBezTo>
                <a:cubicBezTo>
                  <a:pt x="186" y="180"/>
                  <a:pt x="195" y="177"/>
                  <a:pt x="203" y="182"/>
                </a:cubicBezTo>
                <a:cubicBezTo>
                  <a:pt x="212" y="187"/>
                  <a:pt x="219" y="199"/>
                  <a:pt x="217" y="209"/>
                </a:cubicBezTo>
                <a:cubicBezTo>
                  <a:pt x="216" y="215"/>
                  <a:pt x="213" y="217"/>
                  <a:pt x="208" y="219"/>
                </a:cubicBezTo>
                <a:cubicBezTo>
                  <a:pt x="204" y="221"/>
                  <a:pt x="204" y="225"/>
                  <a:pt x="201" y="228"/>
                </a:cubicBezTo>
                <a:cubicBezTo>
                  <a:pt x="193" y="232"/>
                  <a:pt x="182" y="230"/>
                  <a:pt x="176" y="225"/>
                </a:cubicBezTo>
                <a:cubicBezTo>
                  <a:pt x="173" y="234"/>
                  <a:pt x="168" y="241"/>
                  <a:pt x="166" y="250"/>
                </a:cubicBezTo>
                <a:cubicBezTo>
                  <a:pt x="165" y="259"/>
                  <a:pt x="170" y="267"/>
                  <a:pt x="167" y="276"/>
                </a:cubicBezTo>
                <a:cubicBezTo>
                  <a:pt x="163" y="283"/>
                  <a:pt x="156" y="283"/>
                  <a:pt x="149" y="283"/>
                </a:cubicBezTo>
                <a:cubicBezTo>
                  <a:pt x="146" y="283"/>
                  <a:pt x="143" y="283"/>
                  <a:pt x="140" y="286"/>
                </a:cubicBezTo>
                <a:cubicBezTo>
                  <a:pt x="139" y="288"/>
                  <a:pt x="139" y="291"/>
                  <a:pt x="137" y="293"/>
                </a:cubicBezTo>
                <a:cubicBezTo>
                  <a:pt x="142" y="296"/>
                  <a:pt x="147" y="300"/>
                  <a:pt x="151" y="305"/>
                </a:cubicBezTo>
                <a:cubicBezTo>
                  <a:pt x="156" y="309"/>
                  <a:pt x="160" y="313"/>
                  <a:pt x="164" y="318"/>
                </a:cubicBezTo>
                <a:cubicBezTo>
                  <a:pt x="165" y="320"/>
                  <a:pt x="167" y="322"/>
                  <a:pt x="167" y="324"/>
                </a:cubicBezTo>
                <a:cubicBezTo>
                  <a:pt x="166" y="328"/>
                  <a:pt x="164" y="327"/>
                  <a:pt x="162" y="329"/>
                </a:cubicBezTo>
                <a:cubicBezTo>
                  <a:pt x="160" y="330"/>
                  <a:pt x="160" y="333"/>
                  <a:pt x="158" y="334"/>
                </a:cubicBezTo>
                <a:cubicBezTo>
                  <a:pt x="156" y="336"/>
                  <a:pt x="153" y="337"/>
                  <a:pt x="150" y="339"/>
                </a:cubicBezTo>
                <a:cubicBezTo>
                  <a:pt x="147" y="341"/>
                  <a:pt x="140" y="344"/>
                  <a:pt x="141" y="348"/>
                </a:cubicBezTo>
                <a:cubicBezTo>
                  <a:pt x="141" y="351"/>
                  <a:pt x="143" y="352"/>
                  <a:pt x="144" y="354"/>
                </a:cubicBezTo>
                <a:cubicBezTo>
                  <a:pt x="145" y="357"/>
                  <a:pt x="144" y="359"/>
                  <a:pt x="144" y="362"/>
                </a:cubicBezTo>
                <a:cubicBezTo>
                  <a:pt x="143" y="367"/>
                  <a:pt x="141" y="372"/>
                  <a:pt x="141" y="377"/>
                </a:cubicBezTo>
                <a:cubicBezTo>
                  <a:pt x="142" y="383"/>
                  <a:pt x="145" y="386"/>
                  <a:pt x="150" y="390"/>
                </a:cubicBezTo>
                <a:cubicBezTo>
                  <a:pt x="153" y="393"/>
                  <a:pt x="157" y="397"/>
                  <a:pt x="162" y="398"/>
                </a:cubicBezTo>
                <a:cubicBezTo>
                  <a:pt x="168" y="400"/>
                  <a:pt x="175" y="398"/>
                  <a:pt x="180" y="398"/>
                </a:cubicBezTo>
                <a:cubicBezTo>
                  <a:pt x="188" y="397"/>
                  <a:pt x="195" y="395"/>
                  <a:pt x="202" y="394"/>
                </a:cubicBezTo>
                <a:cubicBezTo>
                  <a:pt x="207" y="394"/>
                  <a:pt x="213" y="394"/>
                  <a:pt x="217" y="391"/>
                </a:cubicBezTo>
                <a:cubicBezTo>
                  <a:pt x="219" y="389"/>
                  <a:pt x="221" y="387"/>
                  <a:pt x="223" y="385"/>
                </a:cubicBezTo>
                <a:cubicBezTo>
                  <a:pt x="226" y="384"/>
                  <a:pt x="228" y="382"/>
                  <a:pt x="231" y="381"/>
                </a:cubicBezTo>
                <a:cubicBezTo>
                  <a:pt x="237" y="379"/>
                  <a:pt x="244" y="377"/>
                  <a:pt x="250" y="374"/>
                </a:cubicBezTo>
                <a:cubicBezTo>
                  <a:pt x="256" y="373"/>
                  <a:pt x="261" y="371"/>
                  <a:pt x="266" y="368"/>
                </a:cubicBezTo>
                <a:cubicBezTo>
                  <a:pt x="269" y="367"/>
                  <a:pt x="273" y="365"/>
                  <a:pt x="276" y="364"/>
                </a:cubicBezTo>
                <a:cubicBezTo>
                  <a:pt x="280" y="364"/>
                  <a:pt x="282" y="367"/>
                  <a:pt x="279" y="370"/>
                </a:cubicBezTo>
                <a:cubicBezTo>
                  <a:pt x="276" y="372"/>
                  <a:pt x="271" y="373"/>
                  <a:pt x="268" y="375"/>
                </a:cubicBezTo>
                <a:cubicBezTo>
                  <a:pt x="254" y="380"/>
                  <a:pt x="241" y="388"/>
                  <a:pt x="227" y="395"/>
                </a:cubicBezTo>
                <a:cubicBezTo>
                  <a:pt x="233" y="399"/>
                  <a:pt x="238" y="404"/>
                  <a:pt x="243" y="407"/>
                </a:cubicBezTo>
                <a:cubicBezTo>
                  <a:pt x="248" y="411"/>
                  <a:pt x="253" y="414"/>
                  <a:pt x="257" y="419"/>
                </a:cubicBezTo>
                <a:cubicBezTo>
                  <a:pt x="261" y="423"/>
                  <a:pt x="265" y="428"/>
                  <a:pt x="267" y="433"/>
                </a:cubicBezTo>
                <a:cubicBezTo>
                  <a:pt x="270" y="438"/>
                  <a:pt x="269" y="445"/>
                  <a:pt x="269" y="451"/>
                </a:cubicBezTo>
                <a:cubicBezTo>
                  <a:pt x="268" y="455"/>
                  <a:pt x="267" y="461"/>
                  <a:pt x="270" y="464"/>
                </a:cubicBezTo>
                <a:cubicBezTo>
                  <a:pt x="273" y="468"/>
                  <a:pt x="279" y="466"/>
                  <a:pt x="283" y="464"/>
                </a:cubicBezTo>
                <a:cubicBezTo>
                  <a:pt x="286" y="462"/>
                  <a:pt x="289" y="460"/>
                  <a:pt x="292" y="459"/>
                </a:cubicBezTo>
                <a:cubicBezTo>
                  <a:pt x="296" y="458"/>
                  <a:pt x="300" y="458"/>
                  <a:pt x="298" y="463"/>
                </a:cubicBezTo>
                <a:cubicBezTo>
                  <a:pt x="296" y="466"/>
                  <a:pt x="292" y="468"/>
                  <a:pt x="289" y="469"/>
                </a:cubicBezTo>
                <a:cubicBezTo>
                  <a:pt x="283" y="471"/>
                  <a:pt x="278" y="473"/>
                  <a:pt x="272" y="475"/>
                </a:cubicBezTo>
                <a:cubicBezTo>
                  <a:pt x="258" y="479"/>
                  <a:pt x="245" y="485"/>
                  <a:pt x="231" y="485"/>
                </a:cubicBezTo>
                <a:cubicBezTo>
                  <a:pt x="201" y="485"/>
                  <a:pt x="172" y="485"/>
                  <a:pt x="143" y="485"/>
                </a:cubicBezTo>
                <a:cubicBezTo>
                  <a:pt x="136" y="485"/>
                  <a:pt x="129" y="485"/>
                  <a:pt x="122" y="485"/>
                </a:cubicBezTo>
                <a:cubicBezTo>
                  <a:pt x="115" y="485"/>
                  <a:pt x="107" y="483"/>
                  <a:pt x="99" y="482"/>
                </a:cubicBezTo>
                <a:cubicBezTo>
                  <a:pt x="86" y="481"/>
                  <a:pt x="73" y="483"/>
                  <a:pt x="60" y="486"/>
                </a:cubicBezTo>
                <a:cubicBezTo>
                  <a:pt x="49" y="489"/>
                  <a:pt x="40" y="493"/>
                  <a:pt x="33" y="502"/>
                </a:cubicBezTo>
                <a:cubicBezTo>
                  <a:pt x="27" y="510"/>
                  <a:pt x="23" y="519"/>
                  <a:pt x="20" y="529"/>
                </a:cubicBezTo>
                <a:cubicBezTo>
                  <a:pt x="16" y="539"/>
                  <a:pt x="15" y="550"/>
                  <a:pt x="13" y="561"/>
                </a:cubicBezTo>
                <a:cubicBezTo>
                  <a:pt x="10" y="575"/>
                  <a:pt x="8" y="589"/>
                  <a:pt x="8" y="604"/>
                </a:cubicBezTo>
                <a:cubicBezTo>
                  <a:pt x="8" y="611"/>
                  <a:pt x="8" y="618"/>
                  <a:pt x="8" y="626"/>
                </a:cubicBezTo>
                <a:cubicBezTo>
                  <a:pt x="8" y="632"/>
                  <a:pt x="7" y="640"/>
                  <a:pt x="9" y="646"/>
                </a:cubicBezTo>
                <a:cubicBezTo>
                  <a:pt x="11" y="652"/>
                  <a:pt x="14" y="657"/>
                  <a:pt x="17" y="662"/>
                </a:cubicBezTo>
                <a:cubicBezTo>
                  <a:pt x="19" y="667"/>
                  <a:pt x="22" y="670"/>
                  <a:pt x="28" y="671"/>
                </a:cubicBezTo>
                <a:cubicBezTo>
                  <a:pt x="42" y="675"/>
                  <a:pt x="57" y="674"/>
                  <a:pt x="70" y="674"/>
                </a:cubicBezTo>
                <a:cubicBezTo>
                  <a:pt x="86" y="674"/>
                  <a:pt x="101" y="673"/>
                  <a:pt x="116" y="672"/>
                </a:cubicBezTo>
                <a:cubicBezTo>
                  <a:pt x="145" y="670"/>
                  <a:pt x="174" y="668"/>
                  <a:pt x="203" y="662"/>
                </a:cubicBezTo>
                <a:cubicBezTo>
                  <a:pt x="226" y="658"/>
                  <a:pt x="251" y="651"/>
                  <a:pt x="271" y="638"/>
                </a:cubicBezTo>
                <a:cubicBezTo>
                  <a:pt x="276" y="635"/>
                  <a:pt x="280" y="631"/>
                  <a:pt x="285" y="627"/>
                </a:cubicBezTo>
                <a:cubicBezTo>
                  <a:pt x="286" y="625"/>
                  <a:pt x="290" y="620"/>
                  <a:pt x="293" y="622"/>
                </a:cubicBezTo>
                <a:cubicBezTo>
                  <a:pt x="299" y="628"/>
                  <a:pt x="276" y="642"/>
                  <a:pt x="274" y="644"/>
                </a:cubicBezTo>
                <a:cubicBezTo>
                  <a:pt x="250" y="659"/>
                  <a:pt x="222" y="666"/>
                  <a:pt x="195" y="670"/>
                </a:cubicBezTo>
                <a:cubicBezTo>
                  <a:pt x="166" y="675"/>
                  <a:pt x="137" y="677"/>
                  <a:pt x="109" y="679"/>
                </a:cubicBezTo>
                <a:cubicBezTo>
                  <a:pt x="94" y="679"/>
                  <a:pt x="80" y="680"/>
                  <a:pt x="65" y="680"/>
                </a:cubicBezTo>
                <a:cubicBezTo>
                  <a:pt x="53" y="680"/>
                  <a:pt x="39" y="681"/>
                  <a:pt x="27" y="678"/>
                </a:cubicBezTo>
                <a:cubicBezTo>
                  <a:pt x="23" y="677"/>
                  <a:pt x="19" y="675"/>
                  <a:pt x="16" y="672"/>
                </a:cubicBezTo>
                <a:cubicBezTo>
                  <a:pt x="11" y="667"/>
                  <a:pt x="10" y="661"/>
                  <a:pt x="7" y="655"/>
                </a:cubicBezTo>
                <a:cubicBezTo>
                  <a:pt x="0" y="644"/>
                  <a:pt x="2" y="629"/>
                  <a:pt x="2" y="616"/>
                </a:cubicBezTo>
                <a:cubicBezTo>
                  <a:pt x="2" y="602"/>
                  <a:pt x="2" y="587"/>
                  <a:pt x="4" y="572"/>
                </a:cubicBezTo>
                <a:cubicBezTo>
                  <a:pt x="6" y="559"/>
                  <a:pt x="9" y="545"/>
                  <a:pt x="13" y="532"/>
                </a:cubicBezTo>
                <a:cubicBezTo>
                  <a:pt x="16" y="520"/>
                  <a:pt x="21" y="507"/>
                  <a:pt x="29" y="497"/>
                </a:cubicBezTo>
                <a:cubicBezTo>
                  <a:pt x="37" y="487"/>
                  <a:pt x="48" y="482"/>
                  <a:pt x="60" y="480"/>
                </a:cubicBezTo>
                <a:cubicBezTo>
                  <a:pt x="73" y="476"/>
                  <a:pt x="87" y="475"/>
                  <a:pt x="100" y="476"/>
                </a:cubicBezTo>
                <a:cubicBezTo>
                  <a:pt x="106" y="476"/>
                  <a:pt x="112" y="478"/>
                  <a:pt x="118" y="479"/>
                </a:cubicBezTo>
                <a:cubicBezTo>
                  <a:pt x="126" y="480"/>
                  <a:pt x="134" y="479"/>
                  <a:pt x="142" y="479"/>
                </a:cubicBezTo>
                <a:cubicBezTo>
                  <a:pt x="172" y="479"/>
                  <a:pt x="201" y="479"/>
                  <a:pt x="231" y="478"/>
                </a:cubicBezTo>
                <a:cubicBezTo>
                  <a:pt x="243" y="478"/>
                  <a:pt x="255" y="474"/>
                  <a:pt x="267" y="470"/>
                </a:cubicBezTo>
                <a:cubicBezTo>
                  <a:pt x="257" y="464"/>
                  <a:pt x="264" y="447"/>
                  <a:pt x="262" y="438"/>
                </a:cubicBezTo>
                <a:cubicBezTo>
                  <a:pt x="261" y="431"/>
                  <a:pt x="255" y="425"/>
                  <a:pt x="250" y="420"/>
                </a:cubicBezTo>
                <a:cubicBezTo>
                  <a:pt x="244" y="414"/>
                  <a:pt x="236" y="410"/>
                  <a:pt x="229" y="405"/>
                </a:cubicBezTo>
                <a:cubicBezTo>
                  <a:pt x="227" y="403"/>
                  <a:pt x="224" y="400"/>
                  <a:pt x="221" y="398"/>
                </a:cubicBezTo>
                <a:cubicBezTo>
                  <a:pt x="217" y="397"/>
                  <a:pt x="214" y="398"/>
                  <a:pt x="210" y="399"/>
                </a:cubicBezTo>
                <a:cubicBezTo>
                  <a:pt x="201" y="401"/>
                  <a:pt x="192" y="402"/>
                  <a:pt x="183" y="403"/>
                </a:cubicBezTo>
                <a:cubicBezTo>
                  <a:pt x="175" y="404"/>
                  <a:pt x="166" y="406"/>
                  <a:pt x="158" y="404"/>
                </a:cubicBezTo>
                <a:cubicBezTo>
                  <a:pt x="152" y="402"/>
                  <a:pt x="147" y="396"/>
                  <a:pt x="142" y="391"/>
                </a:cubicBezTo>
                <a:cubicBezTo>
                  <a:pt x="135" y="384"/>
                  <a:pt x="135" y="377"/>
                  <a:pt x="137" y="368"/>
                </a:cubicBezTo>
                <a:cubicBezTo>
                  <a:pt x="138" y="364"/>
                  <a:pt x="139" y="359"/>
                  <a:pt x="137" y="355"/>
                </a:cubicBezTo>
                <a:cubicBezTo>
                  <a:pt x="136" y="351"/>
                  <a:pt x="132" y="348"/>
                  <a:pt x="135" y="344"/>
                </a:cubicBezTo>
                <a:cubicBezTo>
                  <a:pt x="127" y="343"/>
                  <a:pt x="124" y="337"/>
                  <a:pt x="126" y="330"/>
                </a:cubicBezTo>
                <a:cubicBezTo>
                  <a:pt x="128" y="323"/>
                  <a:pt x="134" y="321"/>
                  <a:pt x="141" y="321"/>
                </a:cubicBezTo>
                <a:cubicBezTo>
                  <a:pt x="135" y="319"/>
                  <a:pt x="130" y="315"/>
                  <a:pt x="128" y="309"/>
                </a:cubicBezTo>
                <a:cubicBezTo>
                  <a:pt x="127" y="306"/>
                  <a:pt x="125" y="298"/>
                  <a:pt x="130" y="297"/>
                </a:cubicBezTo>
                <a:cubicBezTo>
                  <a:pt x="127" y="294"/>
                  <a:pt x="135" y="283"/>
                  <a:pt x="136" y="280"/>
                </a:cubicBezTo>
                <a:cubicBezTo>
                  <a:pt x="129" y="277"/>
                  <a:pt x="120" y="273"/>
                  <a:pt x="116" y="266"/>
                </a:cubicBezTo>
                <a:cubicBezTo>
                  <a:pt x="111" y="258"/>
                  <a:pt x="115" y="248"/>
                  <a:pt x="121" y="242"/>
                </a:cubicBezTo>
                <a:cubicBezTo>
                  <a:pt x="127" y="235"/>
                  <a:pt x="136" y="230"/>
                  <a:pt x="142" y="222"/>
                </a:cubicBezTo>
                <a:cubicBezTo>
                  <a:pt x="145" y="218"/>
                  <a:pt x="147" y="214"/>
                  <a:pt x="149" y="209"/>
                </a:cubicBezTo>
                <a:cubicBezTo>
                  <a:pt x="151" y="205"/>
                  <a:pt x="154" y="200"/>
                  <a:pt x="156" y="196"/>
                </a:cubicBezTo>
                <a:cubicBezTo>
                  <a:pt x="160" y="187"/>
                  <a:pt x="157" y="176"/>
                  <a:pt x="158" y="167"/>
                </a:cubicBezTo>
                <a:cubicBezTo>
                  <a:pt x="159" y="156"/>
                  <a:pt x="162" y="145"/>
                  <a:pt x="165" y="135"/>
                </a:cubicBezTo>
                <a:cubicBezTo>
                  <a:pt x="168" y="125"/>
                  <a:pt x="171" y="115"/>
                  <a:pt x="178" y="108"/>
                </a:cubicBezTo>
                <a:cubicBezTo>
                  <a:pt x="184" y="101"/>
                  <a:pt x="193" y="96"/>
                  <a:pt x="197" y="87"/>
                </a:cubicBezTo>
                <a:cubicBezTo>
                  <a:pt x="199" y="83"/>
                  <a:pt x="200" y="78"/>
                  <a:pt x="200" y="74"/>
                </a:cubicBezTo>
                <a:cubicBezTo>
                  <a:pt x="200" y="69"/>
                  <a:pt x="198" y="64"/>
                  <a:pt x="198" y="59"/>
                </a:cubicBezTo>
                <a:cubicBezTo>
                  <a:pt x="198" y="49"/>
                  <a:pt x="204" y="40"/>
                  <a:pt x="210" y="33"/>
                </a:cubicBezTo>
                <a:cubicBezTo>
                  <a:pt x="223" y="20"/>
                  <a:pt x="242" y="15"/>
                  <a:pt x="260" y="10"/>
                </a:cubicBezTo>
                <a:cubicBezTo>
                  <a:pt x="282" y="4"/>
                  <a:pt x="306" y="0"/>
                  <a:pt x="329" y="1"/>
                </a:cubicBezTo>
                <a:cubicBezTo>
                  <a:pt x="352" y="1"/>
                  <a:pt x="374" y="6"/>
                  <a:pt x="397" y="8"/>
                </a:cubicBezTo>
                <a:cubicBezTo>
                  <a:pt x="419" y="10"/>
                  <a:pt x="442" y="11"/>
                  <a:pt x="462" y="19"/>
                </a:cubicBezTo>
                <a:cubicBezTo>
                  <a:pt x="472" y="23"/>
                  <a:pt x="477" y="29"/>
                  <a:pt x="483" y="38"/>
                </a:cubicBezTo>
                <a:cubicBezTo>
                  <a:pt x="489" y="46"/>
                  <a:pt x="496" y="54"/>
                  <a:pt x="503" y="62"/>
                </a:cubicBezTo>
                <a:cubicBezTo>
                  <a:pt x="517" y="77"/>
                  <a:pt x="527" y="92"/>
                  <a:pt x="531" y="113"/>
                </a:cubicBezTo>
                <a:cubicBezTo>
                  <a:pt x="535" y="135"/>
                  <a:pt x="536" y="158"/>
                  <a:pt x="536" y="181"/>
                </a:cubicBezTo>
                <a:cubicBezTo>
                  <a:pt x="535" y="205"/>
                  <a:pt x="533" y="229"/>
                  <a:pt x="529" y="252"/>
                </a:cubicBezTo>
                <a:cubicBezTo>
                  <a:pt x="527" y="264"/>
                  <a:pt x="526" y="275"/>
                  <a:pt x="526" y="287"/>
                </a:cubicBezTo>
                <a:cubicBezTo>
                  <a:pt x="526" y="299"/>
                  <a:pt x="527" y="310"/>
                  <a:pt x="526" y="322"/>
                </a:cubicBezTo>
                <a:cubicBezTo>
                  <a:pt x="526" y="345"/>
                  <a:pt x="522" y="368"/>
                  <a:pt x="519" y="391"/>
                </a:cubicBezTo>
                <a:cubicBezTo>
                  <a:pt x="516" y="412"/>
                  <a:pt x="511" y="432"/>
                  <a:pt x="500" y="450"/>
                </a:cubicBezTo>
                <a:cubicBezTo>
                  <a:pt x="494" y="459"/>
                  <a:pt x="487" y="467"/>
                  <a:pt x="479" y="474"/>
                </a:cubicBezTo>
                <a:cubicBezTo>
                  <a:pt x="472" y="480"/>
                  <a:pt x="462" y="484"/>
                  <a:pt x="457" y="491"/>
                </a:cubicBezTo>
                <a:cubicBezTo>
                  <a:pt x="455" y="494"/>
                  <a:pt x="454" y="498"/>
                  <a:pt x="450" y="500"/>
                </a:cubicBezTo>
                <a:cubicBezTo>
                  <a:pt x="446" y="503"/>
                  <a:pt x="440" y="501"/>
                  <a:pt x="435" y="500"/>
                </a:cubicBezTo>
                <a:cubicBezTo>
                  <a:pt x="430" y="499"/>
                  <a:pt x="426" y="500"/>
                  <a:pt x="421" y="500"/>
                </a:cubicBezTo>
                <a:cubicBezTo>
                  <a:pt x="417" y="500"/>
                  <a:pt x="414" y="498"/>
                  <a:pt x="410" y="496"/>
                </a:cubicBezTo>
                <a:cubicBezTo>
                  <a:pt x="407" y="494"/>
                  <a:pt x="404" y="491"/>
                  <a:pt x="401" y="490"/>
                </a:cubicBezTo>
                <a:cubicBezTo>
                  <a:pt x="397" y="488"/>
                  <a:pt x="392" y="489"/>
                  <a:pt x="388" y="489"/>
                </a:cubicBezTo>
                <a:cubicBezTo>
                  <a:pt x="384" y="489"/>
                  <a:pt x="380" y="488"/>
                  <a:pt x="376" y="486"/>
                </a:cubicBezTo>
                <a:cubicBezTo>
                  <a:pt x="372" y="484"/>
                  <a:pt x="369" y="480"/>
                  <a:pt x="365" y="476"/>
                </a:cubicBezTo>
                <a:cubicBezTo>
                  <a:pt x="361" y="473"/>
                  <a:pt x="357" y="471"/>
                  <a:pt x="353" y="467"/>
                </a:cubicBezTo>
                <a:cubicBezTo>
                  <a:pt x="350" y="464"/>
                  <a:pt x="348" y="459"/>
                  <a:pt x="347" y="455"/>
                </a:cubicBezTo>
                <a:cubicBezTo>
                  <a:pt x="345" y="447"/>
                  <a:pt x="344" y="439"/>
                  <a:pt x="343" y="432"/>
                </a:cubicBezTo>
                <a:cubicBezTo>
                  <a:pt x="342" y="427"/>
                  <a:pt x="340" y="418"/>
                  <a:pt x="334" y="416"/>
                </a:cubicBezTo>
                <a:cubicBezTo>
                  <a:pt x="333" y="428"/>
                  <a:pt x="342" y="440"/>
                  <a:pt x="338" y="452"/>
                </a:cubicBezTo>
                <a:cubicBezTo>
                  <a:pt x="336" y="460"/>
                  <a:pt x="325" y="465"/>
                  <a:pt x="319" y="456"/>
                </a:cubicBezTo>
                <a:cubicBezTo>
                  <a:pt x="314" y="449"/>
                  <a:pt x="318" y="439"/>
                  <a:pt x="313" y="432"/>
                </a:cubicBezTo>
                <a:cubicBezTo>
                  <a:pt x="307" y="425"/>
                  <a:pt x="296" y="423"/>
                  <a:pt x="290" y="416"/>
                </a:cubicBezTo>
                <a:cubicBezTo>
                  <a:pt x="278" y="402"/>
                  <a:pt x="287" y="381"/>
                  <a:pt x="295" y="368"/>
                </a:cubicBezTo>
                <a:cubicBezTo>
                  <a:pt x="301" y="357"/>
                  <a:pt x="309" y="348"/>
                  <a:pt x="311" y="336"/>
                </a:cubicBezTo>
                <a:cubicBezTo>
                  <a:pt x="312" y="330"/>
                  <a:pt x="313" y="325"/>
                  <a:pt x="314" y="320"/>
                </a:cubicBezTo>
                <a:cubicBezTo>
                  <a:pt x="315" y="314"/>
                  <a:pt x="311" y="309"/>
                  <a:pt x="311" y="303"/>
                </a:cubicBezTo>
                <a:cubicBezTo>
                  <a:pt x="311" y="297"/>
                  <a:pt x="314" y="293"/>
                  <a:pt x="319" y="290"/>
                </a:cubicBezTo>
                <a:cubicBezTo>
                  <a:pt x="322" y="288"/>
                  <a:pt x="321" y="288"/>
                  <a:pt x="321" y="284"/>
                </a:cubicBezTo>
                <a:cubicBezTo>
                  <a:pt x="321" y="282"/>
                  <a:pt x="322" y="280"/>
                  <a:pt x="322" y="278"/>
                </a:cubicBezTo>
                <a:cubicBezTo>
                  <a:pt x="325" y="271"/>
                  <a:pt x="331" y="259"/>
                  <a:pt x="340" y="259"/>
                </a:cubicBezTo>
                <a:close/>
                <a:moveTo>
                  <a:pt x="367" y="217"/>
                </a:moveTo>
                <a:cubicBezTo>
                  <a:pt x="379" y="217"/>
                  <a:pt x="387" y="227"/>
                  <a:pt x="392" y="236"/>
                </a:cubicBezTo>
                <a:cubicBezTo>
                  <a:pt x="398" y="249"/>
                  <a:pt x="399" y="264"/>
                  <a:pt x="394" y="277"/>
                </a:cubicBezTo>
                <a:cubicBezTo>
                  <a:pt x="390" y="288"/>
                  <a:pt x="382" y="299"/>
                  <a:pt x="371" y="304"/>
                </a:cubicBezTo>
                <a:cubicBezTo>
                  <a:pt x="365" y="307"/>
                  <a:pt x="359" y="308"/>
                  <a:pt x="352" y="310"/>
                </a:cubicBezTo>
                <a:cubicBezTo>
                  <a:pt x="345" y="312"/>
                  <a:pt x="338" y="315"/>
                  <a:pt x="330" y="317"/>
                </a:cubicBezTo>
                <a:cubicBezTo>
                  <a:pt x="326" y="318"/>
                  <a:pt x="321" y="317"/>
                  <a:pt x="319" y="322"/>
                </a:cubicBezTo>
                <a:cubicBezTo>
                  <a:pt x="317" y="329"/>
                  <a:pt x="318" y="337"/>
                  <a:pt x="315" y="345"/>
                </a:cubicBezTo>
                <a:cubicBezTo>
                  <a:pt x="311" y="357"/>
                  <a:pt x="302" y="368"/>
                  <a:pt x="296" y="380"/>
                </a:cubicBezTo>
                <a:cubicBezTo>
                  <a:pt x="291" y="390"/>
                  <a:pt x="287" y="403"/>
                  <a:pt x="295" y="412"/>
                </a:cubicBezTo>
                <a:cubicBezTo>
                  <a:pt x="303" y="420"/>
                  <a:pt x="315" y="421"/>
                  <a:pt x="320" y="432"/>
                </a:cubicBezTo>
                <a:cubicBezTo>
                  <a:pt x="321" y="436"/>
                  <a:pt x="321" y="458"/>
                  <a:pt x="330" y="454"/>
                </a:cubicBezTo>
                <a:cubicBezTo>
                  <a:pt x="336" y="452"/>
                  <a:pt x="332" y="440"/>
                  <a:pt x="331" y="435"/>
                </a:cubicBezTo>
                <a:cubicBezTo>
                  <a:pt x="330" y="428"/>
                  <a:pt x="326" y="419"/>
                  <a:pt x="330" y="413"/>
                </a:cubicBezTo>
                <a:cubicBezTo>
                  <a:pt x="332" y="408"/>
                  <a:pt x="337" y="410"/>
                  <a:pt x="341" y="413"/>
                </a:cubicBezTo>
                <a:cubicBezTo>
                  <a:pt x="345" y="417"/>
                  <a:pt x="347" y="422"/>
                  <a:pt x="348" y="428"/>
                </a:cubicBezTo>
                <a:cubicBezTo>
                  <a:pt x="351" y="438"/>
                  <a:pt x="351" y="451"/>
                  <a:pt x="356" y="460"/>
                </a:cubicBezTo>
                <a:cubicBezTo>
                  <a:pt x="359" y="465"/>
                  <a:pt x="364" y="468"/>
                  <a:pt x="369" y="472"/>
                </a:cubicBezTo>
                <a:cubicBezTo>
                  <a:pt x="374" y="476"/>
                  <a:pt x="378" y="482"/>
                  <a:pt x="385" y="483"/>
                </a:cubicBezTo>
                <a:cubicBezTo>
                  <a:pt x="390" y="484"/>
                  <a:pt x="396" y="482"/>
                  <a:pt x="402" y="484"/>
                </a:cubicBezTo>
                <a:cubicBezTo>
                  <a:pt x="409" y="486"/>
                  <a:pt x="413" y="492"/>
                  <a:pt x="419" y="494"/>
                </a:cubicBezTo>
                <a:cubicBezTo>
                  <a:pt x="422" y="494"/>
                  <a:pt x="425" y="493"/>
                  <a:pt x="429" y="493"/>
                </a:cubicBezTo>
                <a:cubicBezTo>
                  <a:pt x="432" y="493"/>
                  <a:pt x="435" y="494"/>
                  <a:pt x="438" y="494"/>
                </a:cubicBezTo>
                <a:cubicBezTo>
                  <a:pt x="446" y="496"/>
                  <a:pt x="448" y="494"/>
                  <a:pt x="451" y="488"/>
                </a:cubicBezTo>
                <a:cubicBezTo>
                  <a:pt x="457" y="478"/>
                  <a:pt x="470" y="474"/>
                  <a:pt x="478" y="467"/>
                </a:cubicBezTo>
                <a:cubicBezTo>
                  <a:pt x="488" y="457"/>
                  <a:pt x="496" y="445"/>
                  <a:pt x="502" y="433"/>
                </a:cubicBezTo>
                <a:cubicBezTo>
                  <a:pt x="514" y="408"/>
                  <a:pt x="515" y="379"/>
                  <a:pt x="518" y="352"/>
                </a:cubicBezTo>
                <a:cubicBezTo>
                  <a:pt x="520" y="337"/>
                  <a:pt x="520" y="322"/>
                  <a:pt x="520" y="308"/>
                </a:cubicBezTo>
                <a:cubicBezTo>
                  <a:pt x="520" y="292"/>
                  <a:pt x="519" y="276"/>
                  <a:pt x="522" y="261"/>
                </a:cubicBezTo>
                <a:cubicBezTo>
                  <a:pt x="526" y="231"/>
                  <a:pt x="530" y="201"/>
                  <a:pt x="529" y="171"/>
                </a:cubicBezTo>
                <a:cubicBezTo>
                  <a:pt x="529" y="155"/>
                  <a:pt x="528" y="139"/>
                  <a:pt x="526" y="124"/>
                </a:cubicBezTo>
                <a:cubicBezTo>
                  <a:pt x="525" y="111"/>
                  <a:pt x="522" y="98"/>
                  <a:pt x="515" y="87"/>
                </a:cubicBezTo>
                <a:cubicBezTo>
                  <a:pt x="508" y="75"/>
                  <a:pt x="497" y="65"/>
                  <a:pt x="488" y="55"/>
                </a:cubicBezTo>
                <a:cubicBezTo>
                  <a:pt x="481" y="47"/>
                  <a:pt x="476" y="36"/>
                  <a:pt x="467" y="29"/>
                </a:cubicBezTo>
                <a:cubicBezTo>
                  <a:pt x="457" y="21"/>
                  <a:pt x="441" y="19"/>
                  <a:pt x="428" y="17"/>
                </a:cubicBezTo>
                <a:cubicBezTo>
                  <a:pt x="414" y="15"/>
                  <a:pt x="400" y="14"/>
                  <a:pt x="385" y="13"/>
                </a:cubicBezTo>
                <a:cubicBezTo>
                  <a:pt x="371" y="12"/>
                  <a:pt x="356" y="10"/>
                  <a:pt x="342" y="8"/>
                </a:cubicBezTo>
                <a:cubicBezTo>
                  <a:pt x="328" y="6"/>
                  <a:pt x="314" y="8"/>
                  <a:pt x="300" y="12"/>
                </a:cubicBezTo>
                <a:cubicBezTo>
                  <a:pt x="286" y="17"/>
                  <a:pt x="272" y="23"/>
                  <a:pt x="258" y="28"/>
                </a:cubicBezTo>
                <a:cubicBezTo>
                  <a:pt x="246" y="32"/>
                  <a:pt x="233" y="35"/>
                  <a:pt x="223" y="42"/>
                </a:cubicBezTo>
                <a:cubicBezTo>
                  <a:pt x="213" y="49"/>
                  <a:pt x="205" y="62"/>
                  <a:pt x="208" y="74"/>
                </a:cubicBezTo>
                <a:cubicBezTo>
                  <a:pt x="212" y="88"/>
                  <a:pt x="223" y="96"/>
                  <a:pt x="233" y="104"/>
                </a:cubicBezTo>
                <a:cubicBezTo>
                  <a:pt x="245" y="113"/>
                  <a:pt x="255" y="125"/>
                  <a:pt x="264" y="137"/>
                </a:cubicBezTo>
                <a:cubicBezTo>
                  <a:pt x="272" y="147"/>
                  <a:pt x="281" y="158"/>
                  <a:pt x="287" y="171"/>
                </a:cubicBezTo>
                <a:cubicBezTo>
                  <a:pt x="294" y="184"/>
                  <a:pt x="295" y="198"/>
                  <a:pt x="301" y="211"/>
                </a:cubicBezTo>
                <a:cubicBezTo>
                  <a:pt x="303" y="216"/>
                  <a:pt x="306" y="222"/>
                  <a:pt x="310" y="226"/>
                </a:cubicBezTo>
                <a:cubicBezTo>
                  <a:pt x="316" y="230"/>
                  <a:pt x="323" y="229"/>
                  <a:pt x="330" y="227"/>
                </a:cubicBezTo>
                <a:cubicBezTo>
                  <a:pt x="342" y="224"/>
                  <a:pt x="354" y="217"/>
                  <a:pt x="367" y="217"/>
                </a:cubicBezTo>
                <a:close/>
                <a:moveTo>
                  <a:pt x="115" y="479"/>
                </a:moveTo>
                <a:cubicBezTo>
                  <a:pt x="115" y="479"/>
                  <a:pt x="115" y="479"/>
                  <a:pt x="115" y="479"/>
                </a:cubicBezTo>
                <a:moveTo>
                  <a:pt x="137" y="328"/>
                </a:moveTo>
                <a:cubicBezTo>
                  <a:pt x="132" y="327"/>
                  <a:pt x="129" y="336"/>
                  <a:pt x="134" y="338"/>
                </a:cubicBezTo>
                <a:cubicBezTo>
                  <a:pt x="141" y="340"/>
                  <a:pt x="148" y="333"/>
                  <a:pt x="153" y="330"/>
                </a:cubicBezTo>
                <a:cubicBezTo>
                  <a:pt x="147" y="329"/>
                  <a:pt x="142" y="327"/>
                  <a:pt x="137" y="328"/>
                </a:cubicBezTo>
                <a:close/>
                <a:moveTo>
                  <a:pt x="134" y="300"/>
                </a:moveTo>
                <a:cubicBezTo>
                  <a:pt x="134" y="305"/>
                  <a:pt x="135" y="309"/>
                  <a:pt x="139" y="312"/>
                </a:cubicBezTo>
                <a:cubicBezTo>
                  <a:pt x="144" y="314"/>
                  <a:pt x="150" y="314"/>
                  <a:pt x="154" y="317"/>
                </a:cubicBezTo>
                <a:cubicBezTo>
                  <a:pt x="148" y="310"/>
                  <a:pt x="142" y="302"/>
                  <a:pt x="134" y="299"/>
                </a:cubicBezTo>
                <a:cubicBezTo>
                  <a:pt x="134" y="299"/>
                  <a:pt x="134" y="300"/>
                  <a:pt x="134" y="300"/>
                </a:cubicBezTo>
                <a:close/>
                <a:moveTo>
                  <a:pt x="378" y="231"/>
                </a:moveTo>
                <a:cubicBezTo>
                  <a:pt x="372" y="233"/>
                  <a:pt x="363" y="239"/>
                  <a:pt x="358" y="245"/>
                </a:cubicBezTo>
                <a:cubicBezTo>
                  <a:pt x="355" y="248"/>
                  <a:pt x="356" y="252"/>
                  <a:pt x="356" y="256"/>
                </a:cubicBezTo>
                <a:cubicBezTo>
                  <a:pt x="356" y="259"/>
                  <a:pt x="353" y="263"/>
                  <a:pt x="356" y="266"/>
                </a:cubicBezTo>
                <a:cubicBezTo>
                  <a:pt x="358" y="268"/>
                  <a:pt x="361" y="270"/>
                  <a:pt x="364" y="272"/>
                </a:cubicBezTo>
                <a:cubicBezTo>
                  <a:pt x="367" y="274"/>
                  <a:pt x="370" y="277"/>
                  <a:pt x="372" y="281"/>
                </a:cubicBezTo>
                <a:cubicBezTo>
                  <a:pt x="373" y="284"/>
                  <a:pt x="374" y="288"/>
                  <a:pt x="370" y="291"/>
                </a:cubicBezTo>
                <a:cubicBezTo>
                  <a:pt x="358" y="300"/>
                  <a:pt x="309" y="282"/>
                  <a:pt x="318" y="310"/>
                </a:cubicBezTo>
                <a:cubicBezTo>
                  <a:pt x="325" y="302"/>
                  <a:pt x="338" y="304"/>
                  <a:pt x="347" y="303"/>
                </a:cubicBezTo>
                <a:cubicBezTo>
                  <a:pt x="357" y="302"/>
                  <a:pt x="370" y="299"/>
                  <a:pt x="378" y="291"/>
                </a:cubicBezTo>
                <a:cubicBezTo>
                  <a:pt x="386" y="283"/>
                  <a:pt x="388" y="269"/>
                  <a:pt x="389" y="258"/>
                </a:cubicBezTo>
                <a:cubicBezTo>
                  <a:pt x="389" y="249"/>
                  <a:pt x="388" y="236"/>
                  <a:pt x="378" y="231"/>
                </a:cubicBezTo>
                <a:close/>
                <a:moveTo>
                  <a:pt x="339" y="287"/>
                </a:moveTo>
                <a:cubicBezTo>
                  <a:pt x="344" y="287"/>
                  <a:pt x="349" y="287"/>
                  <a:pt x="355" y="287"/>
                </a:cubicBezTo>
                <a:cubicBezTo>
                  <a:pt x="357" y="287"/>
                  <a:pt x="361" y="288"/>
                  <a:pt x="363" y="287"/>
                </a:cubicBezTo>
                <a:cubicBezTo>
                  <a:pt x="371" y="286"/>
                  <a:pt x="363" y="279"/>
                  <a:pt x="360" y="276"/>
                </a:cubicBezTo>
                <a:cubicBezTo>
                  <a:pt x="356" y="273"/>
                  <a:pt x="350" y="267"/>
                  <a:pt x="344" y="266"/>
                </a:cubicBezTo>
                <a:cubicBezTo>
                  <a:pt x="340" y="265"/>
                  <a:pt x="338" y="267"/>
                  <a:pt x="337" y="271"/>
                </a:cubicBezTo>
                <a:cubicBezTo>
                  <a:pt x="336" y="276"/>
                  <a:pt x="337" y="282"/>
                  <a:pt x="335" y="287"/>
                </a:cubicBezTo>
                <a:cubicBezTo>
                  <a:pt x="336" y="287"/>
                  <a:pt x="337" y="287"/>
                  <a:pt x="339" y="287"/>
                </a:cubicBezTo>
                <a:close/>
                <a:moveTo>
                  <a:pt x="331" y="276"/>
                </a:moveTo>
                <a:cubicBezTo>
                  <a:pt x="330" y="278"/>
                  <a:pt x="325" y="285"/>
                  <a:pt x="328" y="287"/>
                </a:cubicBezTo>
                <a:cubicBezTo>
                  <a:pt x="330" y="284"/>
                  <a:pt x="331" y="280"/>
                  <a:pt x="331" y="276"/>
                </a:cubicBezTo>
                <a:close/>
                <a:moveTo>
                  <a:pt x="132" y="269"/>
                </a:moveTo>
                <a:cubicBezTo>
                  <a:pt x="132" y="269"/>
                  <a:pt x="131" y="269"/>
                  <a:pt x="131" y="269"/>
                </a:cubicBezTo>
                <a:cubicBezTo>
                  <a:pt x="134" y="275"/>
                  <a:pt x="142" y="275"/>
                  <a:pt x="148" y="276"/>
                </a:cubicBezTo>
                <a:cubicBezTo>
                  <a:pt x="144" y="272"/>
                  <a:pt x="138" y="269"/>
                  <a:pt x="132" y="269"/>
                </a:cubicBezTo>
                <a:close/>
                <a:moveTo>
                  <a:pt x="183" y="215"/>
                </a:moveTo>
                <a:cubicBezTo>
                  <a:pt x="181" y="218"/>
                  <a:pt x="179" y="221"/>
                  <a:pt x="184" y="222"/>
                </a:cubicBezTo>
                <a:cubicBezTo>
                  <a:pt x="188" y="224"/>
                  <a:pt x="194" y="224"/>
                  <a:pt x="199" y="221"/>
                </a:cubicBezTo>
                <a:cubicBezTo>
                  <a:pt x="194" y="218"/>
                  <a:pt x="187" y="220"/>
                  <a:pt x="183" y="215"/>
                </a:cubicBezTo>
                <a:close/>
                <a:moveTo>
                  <a:pt x="194" y="185"/>
                </a:moveTo>
                <a:cubicBezTo>
                  <a:pt x="185" y="185"/>
                  <a:pt x="189" y="206"/>
                  <a:pt x="186" y="211"/>
                </a:cubicBezTo>
                <a:cubicBezTo>
                  <a:pt x="193" y="211"/>
                  <a:pt x="205" y="219"/>
                  <a:pt x="210" y="211"/>
                </a:cubicBezTo>
                <a:cubicBezTo>
                  <a:pt x="216" y="202"/>
                  <a:pt x="204" y="186"/>
                  <a:pt x="194" y="185"/>
                </a:cubicBezTo>
                <a:close/>
                <a:moveTo>
                  <a:pt x="179" y="207"/>
                </a:moveTo>
                <a:cubicBezTo>
                  <a:pt x="179" y="208"/>
                  <a:pt x="179" y="210"/>
                  <a:pt x="178" y="211"/>
                </a:cubicBezTo>
                <a:cubicBezTo>
                  <a:pt x="179" y="210"/>
                  <a:pt x="180" y="208"/>
                  <a:pt x="181" y="207"/>
                </a:cubicBezTo>
                <a:cubicBezTo>
                  <a:pt x="181" y="207"/>
                  <a:pt x="180" y="207"/>
                  <a:pt x="179" y="207"/>
                </a:cubicBezTo>
                <a:close/>
                <a:moveTo>
                  <a:pt x="180" y="199"/>
                </a:moveTo>
                <a:cubicBezTo>
                  <a:pt x="180" y="200"/>
                  <a:pt x="180" y="201"/>
                  <a:pt x="181" y="201"/>
                </a:cubicBezTo>
                <a:cubicBezTo>
                  <a:pt x="181" y="200"/>
                  <a:pt x="181" y="199"/>
                  <a:pt x="180" y="199"/>
                </a:cubicBezTo>
                <a:close/>
                <a:moveTo>
                  <a:pt x="192" y="161"/>
                </a:moveTo>
                <a:cubicBezTo>
                  <a:pt x="186" y="161"/>
                  <a:pt x="173" y="164"/>
                  <a:pt x="174" y="172"/>
                </a:cubicBezTo>
                <a:cubicBezTo>
                  <a:pt x="179" y="168"/>
                  <a:pt x="187" y="165"/>
                  <a:pt x="194" y="166"/>
                </a:cubicBezTo>
                <a:cubicBezTo>
                  <a:pt x="200" y="166"/>
                  <a:pt x="205" y="170"/>
                  <a:pt x="211" y="173"/>
                </a:cubicBezTo>
                <a:cubicBezTo>
                  <a:pt x="206" y="168"/>
                  <a:pt x="200" y="161"/>
                  <a:pt x="192" y="161"/>
                </a:cubicBezTo>
                <a:close/>
                <a:moveTo>
                  <a:pt x="285" y="11"/>
                </a:moveTo>
                <a:cubicBezTo>
                  <a:pt x="267" y="14"/>
                  <a:pt x="250" y="18"/>
                  <a:pt x="234" y="25"/>
                </a:cubicBezTo>
                <a:cubicBezTo>
                  <a:pt x="221" y="31"/>
                  <a:pt x="211" y="39"/>
                  <a:pt x="206" y="52"/>
                </a:cubicBezTo>
                <a:cubicBezTo>
                  <a:pt x="219" y="24"/>
                  <a:pt x="261" y="26"/>
                  <a:pt x="285" y="11"/>
                </a:cubicBezTo>
                <a:close/>
              </a:path>
            </a:pathLst>
          </a:custGeom>
          <a:solidFill>
            <a:srgbClr val="18181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1" name="墨迹 10">
                <a:extLst>
                  <a:ext uri="{FF2B5EF4-FFF2-40B4-BE49-F238E27FC236}">
                    <a16:creationId xmlns:a16="http://schemas.microsoft.com/office/drawing/2014/main" id="{4773787A-AF32-4198-DD7B-466CF5B9343E}"/>
                  </a:ext>
                </a:extLst>
              </p14:cNvPr>
              <p14:cNvContentPartPr/>
              <p14:nvPr/>
            </p14:nvContentPartPr>
            <p14:xfrm>
              <a:off x="5961852" y="6108340"/>
              <a:ext cx="1282708" cy="463910"/>
            </p14:xfrm>
          </p:contentPart>
        </mc:Choice>
        <mc:Fallback xmlns="">
          <p:pic>
            <p:nvPicPr>
              <p:cNvPr id="11" name="墨迹 10">
                <a:extLst>
                  <a:ext uri="{FF2B5EF4-FFF2-40B4-BE49-F238E27FC236}">
                    <a16:creationId xmlns:a16="http://schemas.microsoft.com/office/drawing/2014/main" id="{4773787A-AF32-4198-DD7B-466CF5B9343E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955372" y="6101857"/>
                <a:ext cx="1294948" cy="476156"/>
              </a:xfrm>
              <a:prstGeom prst="rect">
                <a:avLst/>
              </a:prstGeom>
            </p:spPr>
          </p:pic>
        </mc:Fallback>
      </mc:AlternateContent>
      <p:sp>
        <p:nvSpPr>
          <p:cNvPr id="21" name="Freeform 9">
            <a:extLst>
              <a:ext uri="{FF2B5EF4-FFF2-40B4-BE49-F238E27FC236}">
                <a16:creationId xmlns:a16="http://schemas.microsoft.com/office/drawing/2014/main" id="{C30643C0-46A3-CD91-F8A6-74285BFC17D6}"/>
              </a:ext>
            </a:extLst>
          </p:cNvPr>
          <p:cNvSpPr>
            <a:spLocks noEditPoints="1"/>
          </p:cNvSpPr>
          <p:nvPr/>
        </p:nvSpPr>
        <p:spPr bwMode="auto">
          <a:xfrm>
            <a:off x="5588000" y="523926"/>
            <a:ext cx="1016000" cy="740834"/>
          </a:xfrm>
          <a:custGeom>
            <a:avLst/>
            <a:gdLst>
              <a:gd name="T0" fmla="*/ 243 w 402"/>
              <a:gd name="T1" fmla="*/ 31 h 292"/>
              <a:gd name="T2" fmla="*/ 317 w 402"/>
              <a:gd name="T3" fmla="*/ 69 h 292"/>
              <a:gd name="T4" fmla="*/ 382 w 402"/>
              <a:gd name="T5" fmla="*/ 92 h 292"/>
              <a:gd name="T6" fmla="*/ 368 w 402"/>
              <a:gd name="T7" fmla="*/ 144 h 292"/>
              <a:gd name="T8" fmla="*/ 383 w 402"/>
              <a:gd name="T9" fmla="*/ 230 h 292"/>
              <a:gd name="T10" fmla="*/ 335 w 402"/>
              <a:gd name="T11" fmla="*/ 236 h 292"/>
              <a:gd name="T12" fmla="*/ 231 w 402"/>
              <a:gd name="T13" fmla="*/ 194 h 292"/>
              <a:gd name="T14" fmla="*/ 308 w 402"/>
              <a:gd name="T15" fmla="*/ 274 h 292"/>
              <a:gd name="T16" fmla="*/ 223 w 402"/>
              <a:gd name="T17" fmla="*/ 246 h 292"/>
              <a:gd name="T18" fmla="*/ 138 w 402"/>
              <a:gd name="T19" fmla="*/ 159 h 292"/>
              <a:gd name="T20" fmla="*/ 70 w 402"/>
              <a:gd name="T21" fmla="*/ 208 h 292"/>
              <a:gd name="T22" fmla="*/ 46 w 402"/>
              <a:gd name="T23" fmla="*/ 40 h 292"/>
              <a:gd name="T24" fmla="*/ 286 w 402"/>
              <a:gd name="T25" fmla="*/ 279 h 292"/>
              <a:gd name="T26" fmla="*/ 83 w 402"/>
              <a:gd name="T27" fmla="*/ 34 h 292"/>
              <a:gd name="T28" fmla="*/ 111 w 402"/>
              <a:gd name="T29" fmla="*/ 50 h 292"/>
              <a:gd name="T30" fmla="*/ 51 w 402"/>
              <a:gd name="T31" fmla="*/ 84 h 292"/>
              <a:gd name="T32" fmla="*/ 123 w 402"/>
              <a:gd name="T33" fmla="*/ 135 h 292"/>
              <a:gd name="T34" fmla="*/ 219 w 402"/>
              <a:gd name="T35" fmla="*/ 228 h 292"/>
              <a:gd name="T36" fmla="*/ 248 w 402"/>
              <a:gd name="T37" fmla="*/ 259 h 292"/>
              <a:gd name="T38" fmla="*/ 278 w 402"/>
              <a:gd name="T39" fmla="*/ 276 h 292"/>
              <a:gd name="T40" fmla="*/ 267 w 402"/>
              <a:gd name="T41" fmla="*/ 243 h 292"/>
              <a:gd name="T42" fmla="*/ 242 w 402"/>
              <a:gd name="T43" fmla="*/ 196 h 292"/>
              <a:gd name="T44" fmla="*/ 285 w 402"/>
              <a:gd name="T45" fmla="*/ 205 h 292"/>
              <a:gd name="T46" fmla="*/ 322 w 402"/>
              <a:gd name="T47" fmla="*/ 222 h 292"/>
              <a:gd name="T48" fmla="*/ 325 w 402"/>
              <a:gd name="T49" fmla="*/ 211 h 292"/>
              <a:gd name="T50" fmla="*/ 268 w 402"/>
              <a:gd name="T51" fmla="*/ 178 h 292"/>
              <a:gd name="T52" fmla="*/ 306 w 402"/>
              <a:gd name="T53" fmla="*/ 185 h 292"/>
              <a:gd name="T54" fmla="*/ 325 w 402"/>
              <a:gd name="T55" fmla="*/ 200 h 292"/>
              <a:gd name="T56" fmla="*/ 354 w 402"/>
              <a:gd name="T57" fmla="*/ 219 h 292"/>
              <a:gd name="T58" fmla="*/ 334 w 402"/>
              <a:gd name="T59" fmla="*/ 162 h 292"/>
              <a:gd name="T60" fmla="*/ 282 w 402"/>
              <a:gd name="T61" fmla="*/ 114 h 292"/>
              <a:gd name="T62" fmla="*/ 320 w 402"/>
              <a:gd name="T63" fmla="*/ 143 h 292"/>
              <a:gd name="T64" fmla="*/ 346 w 402"/>
              <a:gd name="T65" fmla="*/ 152 h 292"/>
              <a:gd name="T66" fmla="*/ 363 w 402"/>
              <a:gd name="T67" fmla="*/ 182 h 292"/>
              <a:gd name="T68" fmla="*/ 383 w 402"/>
              <a:gd name="T69" fmla="*/ 171 h 292"/>
              <a:gd name="T70" fmla="*/ 327 w 402"/>
              <a:gd name="T71" fmla="*/ 109 h 292"/>
              <a:gd name="T72" fmla="*/ 290 w 402"/>
              <a:gd name="T73" fmla="*/ 65 h 292"/>
              <a:gd name="T74" fmla="*/ 370 w 402"/>
              <a:gd name="T75" fmla="*/ 104 h 292"/>
              <a:gd name="T76" fmla="*/ 337 w 402"/>
              <a:gd name="T77" fmla="*/ 83 h 292"/>
              <a:gd name="T78" fmla="*/ 271 w 402"/>
              <a:gd name="T79" fmla="*/ 49 h 292"/>
              <a:gd name="T80" fmla="*/ 184 w 402"/>
              <a:gd name="T81" fmla="*/ 19 h 292"/>
              <a:gd name="T82" fmla="*/ 13 w 402"/>
              <a:gd name="T83" fmla="*/ 129 h 292"/>
              <a:gd name="T84" fmla="*/ 85 w 402"/>
              <a:gd name="T85" fmla="*/ 164 h 292"/>
              <a:gd name="T86" fmla="*/ 94 w 402"/>
              <a:gd name="T87" fmla="*/ 118 h 292"/>
              <a:gd name="T88" fmla="*/ 48 w 402"/>
              <a:gd name="T89" fmla="*/ 95 h 292"/>
              <a:gd name="T90" fmla="*/ 272 w 402"/>
              <a:gd name="T91" fmla="*/ 268 h 292"/>
              <a:gd name="T92" fmla="*/ 298 w 402"/>
              <a:gd name="T93" fmla="*/ 267 h 292"/>
              <a:gd name="T94" fmla="*/ 369 w 402"/>
              <a:gd name="T95" fmla="*/ 223 h 292"/>
              <a:gd name="T96" fmla="*/ 311 w 402"/>
              <a:gd name="T97" fmla="*/ 201 h 292"/>
              <a:gd name="T98" fmla="*/ 277 w 402"/>
              <a:gd name="T99" fmla="*/ 181 h 292"/>
              <a:gd name="T100" fmla="*/ 387 w 402"/>
              <a:gd name="T101" fmla="*/ 183 h 292"/>
              <a:gd name="T102" fmla="*/ 389 w 402"/>
              <a:gd name="T103" fmla="*/ 175 h 292"/>
              <a:gd name="T104" fmla="*/ 102 w 402"/>
              <a:gd name="T105" fmla="*/ 125 h 292"/>
              <a:gd name="T106" fmla="*/ 101 w 402"/>
              <a:gd name="T107" fmla="*/ 124 h 292"/>
              <a:gd name="T108" fmla="*/ 105 w 402"/>
              <a:gd name="T109" fmla="*/ 119 h 292"/>
              <a:gd name="T110" fmla="*/ 354 w 402"/>
              <a:gd name="T111" fmla="*/ 87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02" h="292">
                <a:moveTo>
                  <a:pt x="123" y="0"/>
                </a:moveTo>
                <a:cubicBezTo>
                  <a:pt x="147" y="0"/>
                  <a:pt x="170" y="7"/>
                  <a:pt x="193" y="15"/>
                </a:cubicBezTo>
                <a:cubicBezTo>
                  <a:pt x="204" y="19"/>
                  <a:pt x="215" y="23"/>
                  <a:pt x="227" y="27"/>
                </a:cubicBezTo>
                <a:cubicBezTo>
                  <a:pt x="232" y="28"/>
                  <a:pt x="238" y="29"/>
                  <a:pt x="243" y="31"/>
                </a:cubicBezTo>
                <a:cubicBezTo>
                  <a:pt x="249" y="32"/>
                  <a:pt x="253" y="35"/>
                  <a:pt x="259" y="38"/>
                </a:cubicBezTo>
                <a:cubicBezTo>
                  <a:pt x="263" y="41"/>
                  <a:pt x="269" y="42"/>
                  <a:pt x="274" y="43"/>
                </a:cubicBezTo>
                <a:cubicBezTo>
                  <a:pt x="279" y="46"/>
                  <a:pt x="284" y="49"/>
                  <a:pt x="289" y="52"/>
                </a:cubicBezTo>
                <a:cubicBezTo>
                  <a:pt x="298" y="58"/>
                  <a:pt x="307" y="66"/>
                  <a:pt x="317" y="69"/>
                </a:cubicBezTo>
                <a:cubicBezTo>
                  <a:pt x="322" y="71"/>
                  <a:pt x="327" y="72"/>
                  <a:pt x="332" y="74"/>
                </a:cubicBezTo>
                <a:cubicBezTo>
                  <a:pt x="337" y="76"/>
                  <a:pt x="342" y="80"/>
                  <a:pt x="347" y="81"/>
                </a:cubicBezTo>
                <a:cubicBezTo>
                  <a:pt x="358" y="83"/>
                  <a:pt x="369" y="78"/>
                  <a:pt x="380" y="82"/>
                </a:cubicBezTo>
                <a:cubicBezTo>
                  <a:pt x="385" y="84"/>
                  <a:pt x="384" y="88"/>
                  <a:pt x="382" y="92"/>
                </a:cubicBezTo>
                <a:cubicBezTo>
                  <a:pt x="380" y="97"/>
                  <a:pt x="381" y="102"/>
                  <a:pt x="377" y="107"/>
                </a:cubicBezTo>
                <a:cubicBezTo>
                  <a:pt x="370" y="114"/>
                  <a:pt x="358" y="117"/>
                  <a:pt x="349" y="117"/>
                </a:cubicBezTo>
                <a:cubicBezTo>
                  <a:pt x="353" y="120"/>
                  <a:pt x="355" y="125"/>
                  <a:pt x="357" y="130"/>
                </a:cubicBezTo>
                <a:cubicBezTo>
                  <a:pt x="360" y="135"/>
                  <a:pt x="364" y="140"/>
                  <a:pt x="368" y="144"/>
                </a:cubicBezTo>
                <a:cubicBezTo>
                  <a:pt x="376" y="153"/>
                  <a:pt x="385" y="161"/>
                  <a:pt x="390" y="171"/>
                </a:cubicBezTo>
                <a:cubicBezTo>
                  <a:pt x="393" y="178"/>
                  <a:pt x="398" y="192"/>
                  <a:pt x="390" y="198"/>
                </a:cubicBezTo>
                <a:cubicBezTo>
                  <a:pt x="384" y="203"/>
                  <a:pt x="374" y="198"/>
                  <a:pt x="369" y="194"/>
                </a:cubicBezTo>
                <a:cubicBezTo>
                  <a:pt x="375" y="200"/>
                  <a:pt x="402" y="225"/>
                  <a:pt x="383" y="230"/>
                </a:cubicBezTo>
                <a:cubicBezTo>
                  <a:pt x="378" y="231"/>
                  <a:pt x="373" y="230"/>
                  <a:pt x="368" y="229"/>
                </a:cubicBezTo>
                <a:cubicBezTo>
                  <a:pt x="365" y="228"/>
                  <a:pt x="361" y="226"/>
                  <a:pt x="358" y="228"/>
                </a:cubicBezTo>
                <a:cubicBezTo>
                  <a:pt x="354" y="230"/>
                  <a:pt x="351" y="232"/>
                  <a:pt x="347" y="234"/>
                </a:cubicBezTo>
                <a:cubicBezTo>
                  <a:pt x="343" y="235"/>
                  <a:pt x="339" y="235"/>
                  <a:pt x="335" y="236"/>
                </a:cubicBezTo>
                <a:cubicBezTo>
                  <a:pt x="325" y="237"/>
                  <a:pt x="314" y="236"/>
                  <a:pt x="304" y="235"/>
                </a:cubicBezTo>
                <a:cubicBezTo>
                  <a:pt x="294" y="234"/>
                  <a:pt x="284" y="233"/>
                  <a:pt x="274" y="231"/>
                </a:cubicBezTo>
                <a:cubicBezTo>
                  <a:pt x="265" y="229"/>
                  <a:pt x="259" y="223"/>
                  <a:pt x="252" y="216"/>
                </a:cubicBezTo>
                <a:cubicBezTo>
                  <a:pt x="245" y="209"/>
                  <a:pt x="239" y="201"/>
                  <a:pt x="231" y="194"/>
                </a:cubicBezTo>
                <a:cubicBezTo>
                  <a:pt x="236" y="205"/>
                  <a:pt x="243" y="217"/>
                  <a:pt x="253" y="225"/>
                </a:cubicBezTo>
                <a:cubicBezTo>
                  <a:pt x="263" y="234"/>
                  <a:pt x="275" y="240"/>
                  <a:pt x="284" y="251"/>
                </a:cubicBezTo>
                <a:cubicBezTo>
                  <a:pt x="288" y="255"/>
                  <a:pt x="293" y="256"/>
                  <a:pt x="298" y="260"/>
                </a:cubicBezTo>
                <a:cubicBezTo>
                  <a:pt x="303" y="264"/>
                  <a:pt x="306" y="268"/>
                  <a:pt x="308" y="274"/>
                </a:cubicBezTo>
                <a:cubicBezTo>
                  <a:pt x="309" y="279"/>
                  <a:pt x="311" y="283"/>
                  <a:pt x="307" y="287"/>
                </a:cubicBezTo>
                <a:cubicBezTo>
                  <a:pt x="302" y="292"/>
                  <a:pt x="295" y="291"/>
                  <a:pt x="290" y="289"/>
                </a:cubicBezTo>
                <a:cubicBezTo>
                  <a:pt x="277" y="284"/>
                  <a:pt x="265" y="277"/>
                  <a:pt x="254" y="270"/>
                </a:cubicBezTo>
                <a:cubicBezTo>
                  <a:pt x="243" y="263"/>
                  <a:pt x="232" y="255"/>
                  <a:pt x="223" y="246"/>
                </a:cubicBezTo>
                <a:cubicBezTo>
                  <a:pt x="218" y="242"/>
                  <a:pt x="216" y="238"/>
                  <a:pt x="211" y="235"/>
                </a:cubicBezTo>
                <a:cubicBezTo>
                  <a:pt x="206" y="232"/>
                  <a:pt x="202" y="225"/>
                  <a:pt x="199" y="219"/>
                </a:cubicBezTo>
                <a:cubicBezTo>
                  <a:pt x="193" y="208"/>
                  <a:pt x="184" y="199"/>
                  <a:pt x="174" y="190"/>
                </a:cubicBezTo>
                <a:cubicBezTo>
                  <a:pt x="163" y="180"/>
                  <a:pt x="150" y="170"/>
                  <a:pt x="138" y="159"/>
                </a:cubicBezTo>
                <a:cubicBezTo>
                  <a:pt x="132" y="154"/>
                  <a:pt x="126" y="149"/>
                  <a:pt x="121" y="143"/>
                </a:cubicBezTo>
                <a:cubicBezTo>
                  <a:pt x="115" y="137"/>
                  <a:pt x="111" y="131"/>
                  <a:pt x="105" y="126"/>
                </a:cubicBezTo>
                <a:cubicBezTo>
                  <a:pt x="99" y="140"/>
                  <a:pt x="95" y="155"/>
                  <a:pt x="89" y="169"/>
                </a:cubicBezTo>
                <a:cubicBezTo>
                  <a:pt x="84" y="182"/>
                  <a:pt x="78" y="196"/>
                  <a:pt x="70" y="208"/>
                </a:cubicBezTo>
                <a:cubicBezTo>
                  <a:pt x="63" y="218"/>
                  <a:pt x="54" y="226"/>
                  <a:pt x="42" y="222"/>
                </a:cubicBezTo>
                <a:cubicBezTo>
                  <a:pt x="29" y="217"/>
                  <a:pt x="19" y="206"/>
                  <a:pt x="13" y="195"/>
                </a:cubicBezTo>
                <a:cubicBezTo>
                  <a:pt x="0" y="171"/>
                  <a:pt x="3" y="143"/>
                  <a:pt x="9" y="119"/>
                </a:cubicBezTo>
                <a:cubicBezTo>
                  <a:pt x="16" y="90"/>
                  <a:pt x="30" y="64"/>
                  <a:pt x="46" y="40"/>
                </a:cubicBezTo>
                <a:cubicBezTo>
                  <a:pt x="55" y="29"/>
                  <a:pt x="64" y="16"/>
                  <a:pt x="76" y="9"/>
                </a:cubicBezTo>
                <a:cubicBezTo>
                  <a:pt x="90" y="1"/>
                  <a:pt x="107" y="0"/>
                  <a:pt x="123" y="0"/>
                </a:cubicBezTo>
                <a:close/>
                <a:moveTo>
                  <a:pt x="292" y="273"/>
                </a:moveTo>
                <a:cubicBezTo>
                  <a:pt x="288" y="273"/>
                  <a:pt x="283" y="275"/>
                  <a:pt x="286" y="279"/>
                </a:cubicBezTo>
                <a:cubicBezTo>
                  <a:pt x="288" y="282"/>
                  <a:pt x="293" y="283"/>
                  <a:pt x="297" y="283"/>
                </a:cubicBezTo>
                <a:cubicBezTo>
                  <a:pt x="300" y="283"/>
                  <a:pt x="304" y="282"/>
                  <a:pt x="301" y="278"/>
                </a:cubicBezTo>
                <a:cubicBezTo>
                  <a:pt x="300" y="275"/>
                  <a:pt x="295" y="273"/>
                  <a:pt x="292" y="273"/>
                </a:cubicBezTo>
                <a:close/>
                <a:moveTo>
                  <a:pt x="83" y="34"/>
                </a:moveTo>
                <a:cubicBezTo>
                  <a:pt x="91" y="34"/>
                  <a:pt x="99" y="36"/>
                  <a:pt x="106" y="39"/>
                </a:cubicBezTo>
                <a:cubicBezTo>
                  <a:pt x="110" y="41"/>
                  <a:pt x="116" y="43"/>
                  <a:pt x="119" y="47"/>
                </a:cubicBezTo>
                <a:cubicBezTo>
                  <a:pt x="121" y="49"/>
                  <a:pt x="122" y="52"/>
                  <a:pt x="120" y="54"/>
                </a:cubicBezTo>
                <a:cubicBezTo>
                  <a:pt x="116" y="55"/>
                  <a:pt x="113" y="51"/>
                  <a:pt x="111" y="50"/>
                </a:cubicBezTo>
                <a:cubicBezTo>
                  <a:pt x="105" y="45"/>
                  <a:pt x="98" y="42"/>
                  <a:pt x="91" y="41"/>
                </a:cubicBezTo>
                <a:cubicBezTo>
                  <a:pt x="83" y="40"/>
                  <a:pt x="76" y="40"/>
                  <a:pt x="69" y="44"/>
                </a:cubicBezTo>
                <a:cubicBezTo>
                  <a:pt x="63" y="49"/>
                  <a:pt x="58" y="55"/>
                  <a:pt x="54" y="61"/>
                </a:cubicBezTo>
                <a:cubicBezTo>
                  <a:pt x="50" y="69"/>
                  <a:pt x="50" y="76"/>
                  <a:pt x="51" y="84"/>
                </a:cubicBezTo>
                <a:cubicBezTo>
                  <a:pt x="52" y="89"/>
                  <a:pt x="54" y="98"/>
                  <a:pt x="58" y="102"/>
                </a:cubicBezTo>
                <a:cubicBezTo>
                  <a:pt x="66" y="109"/>
                  <a:pt x="79" y="104"/>
                  <a:pt x="88" y="106"/>
                </a:cubicBezTo>
                <a:cubicBezTo>
                  <a:pt x="94" y="109"/>
                  <a:pt x="101" y="114"/>
                  <a:pt x="106" y="119"/>
                </a:cubicBezTo>
                <a:cubicBezTo>
                  <a:pt x="112" y="123"/>
                  <a:pt x="118" y="129"/>
                  <a:pt x="123" y="135"/>
                </a:cubicBezTo>
                <a:cubicBezTo>
                  <a:pt x="143" y="159"/>
                  <a:pt x="170" y="176"/>
                  <a:pt x="192" y="199"/>
                </a:cubicBezTo>
                <a:cubicBezTo>
                  <a:pt x="195" y="202"/>
                  <a:pt x="198" y="205"/>
                  <a:pt x="200" y="208"/>
                </a:cubicBezTo>
                <a:cubicBezTo>
                  <a:pt x="202" y="212"/>
                  <a:pt x="204" y="216"/>
                  <a:pt x="206" y="219"/>
                </a:cubicBezTo>
                <a:cubicBezTo>
                  <a:pt x="209" y="224"/>
                  <a:pt x="213" y="231"/>
                  <a:pt x="219" y="228"/>
                </a:cubicBezTo>
                <a:cubicBezTo>
                  <a:pt x="221" y="227"/>
                  <a:pt x="232" y="221"/>
                  <a:pt x="231" y="229"/>
                </a:cubicBezTo>
                <a:cubicBezTo>
                  <a:pt x="231" y="233"/>
                  <a:pt x="224" y="234"/>
                  <a:pt x="221" y="235"/>
                </a:cubicBezTo>
                <a:cubicBezTo>
                  <a:pt x="227" y="241"/>
                  <a:pt x="233" y="247"/>
                  <a:pt x="239" y="252"/>
                </a:cubicBezTo>
                <a:cubicBezTo>
                  <a:pt x="242" y="254"/>
                  <a:pt x="245" y="256"/>
                  <a:pt x="248" y="259"/>
                </a:cubicBezTo>
                <a:cubicBezTo>
                  <a:pt x="251" y="261"/>
                  <a:pt x="253" y="263"/>
                  <a:pt x="256" y="264"/>
                </a:cubicBezTo>
                <a:cubicBezTo>
                  <a:pt x="262" y="266"/>
                  <a:pt x="269" y="259"/>
                  <a:pt x="273" y="262"/>
                </a:cubicBezTo>
                <a:cubicBezTo>
                  <a:pt x="280" y="267"/>
                  <a:pt x="268" y="269"/>
                  <a:pt x="266" y="270"/>
                </a:cubicBezTo>
                <a:cubicBezTo>
                  <a:pt x="270" y="272"/>
                  <a:pt x="274" y="274"/>
                  <a:pt x="278" y="276"/>
                </a:cubicBezTo>
                <a:cubicBezTo>
                  <a:pt x="278" y="267"/>
                  <a:pt x="292" y="266"/>
                  <a:pt x="298" y="268"/>
                </a:cubicBezTo>
                <a:cubicBezTo>
                  <a:pt x="297" y="264"/>
                  <a:pt x="287" y="261"/>
                  <a:pt x="284" y="259"/>
                </a:cubicBezTo>
                <a:cubicBezTo>
                  <a:pt x="280" y="257"/>
                  <a:pt x="279" y="254"/>
                  <a:pt x="276" y="251"/>
                </a:cubicBezTo>
                <a:cubicBezTo>
                  <a:pt x="273" y="248"/>
                  <a:pt x="270" y="245"/>
                  <a:pt x="267" y="243"/>
                </a:cubicBezTo>
                <a:cubicBezTo>
                  <a:pt x="260" y="238"/>
                  <a:pt x="253" y="233"/>
                  <a:pt x="246" y="228"/>
                </a:cubicBezTo>
                <a:cubicBezTo>
                  <a:pt x="240" y="222"/>
                  <a:pt x="235" y="214"/>
                  <a:pt x="231" y="207"/>
                </a:cubicBezTo>
                <a:cubicBezTo>
                  <a:pt x="228" y="203"/>
                  <a:pt x="220" y="190"/>
                  <a:pt x="226" y="186"/>
                </a:cubicBezTo>
                <a:cubicBezTo>
                  <a:pt x="231" y="182"/>
                  <a:pt x="239" y="192"/>
                  <a:pt x="242" y="196"/>
                </a:cubicBezTo>
                <a:cubicBezTo>
                  <a:pt x="247" y="202"/>
                  <a:pt x="253" y="208"/>
                  <a:pt x="258" y="214"/>
                </a:cubicBezTo>
                <a:cubicBezTo>
                  <a:pt x="262" y="218"/>
                  <a:pt x="265" y="223"/>
                  <a:pt x="271" y="218"/>
                </a:cubicBezTo>
                <a:cubicBezTo>
                  <a:pt x="274" y="216"/>
                  <a:pt x="276" y="214"/>
                  <a:pt x="278" y="211"/>
                </a:cubicBezTo>
                <a:cubicBezTo>
                  <a:pt x="279" y="208"/>
                  <a:pt x="282" y="203"/>
                  <a:pt x="285" y="205"/>
                </a:cubicBezTo>
                <a:cubicBezTo>
                  <a:pt x="291" y="208"/>
                  <a:pt x="276" y="223"/>
                  <a:pt x="274" y="225"/>
                </a:cubicBezTo>
                <a:cubicBezTo>
                  <a:pt x="281" y="226"/>
                  <a:pt x="288" y="227"/>
                  <a:pt x="295" y="228"/>
                </a:cubicBezTo>
                <a:cubicBezTo>
                  <a:pt x="300" y="229"/>
                  <a:pt x="306" y="231"/>
                  <a:pt x="311" y="230"/>
                </a:cubicBezTo>
                <a:cubicBezTo>
                  <a:pt x="315" y="229"/>
                  <a:pt x="317" y="223"/>
                  <a:pt x="322" y="222"/>
                </a:cubicBezTo>
                <a:cubicBezTo>
                  <a:pt x="324" y="222"/>
                  <a:pt x="326" y="222"/>
                  <a:pt x="326" y="224"/>
                </a:cubicBezTo>
                <a:cubicBezTo>
                  <a:pt x="327" y="227"/>
                  <a:pt x="324" y="229"/>
                  <a:pt x="322" y="230"/>
                </a:cubicBezTo>
                <a:cubicBezTo>
                  <a:pt x="332" y="230"/>
                  <a:pt x="341" y="229"/>
                  <a:pt x="350" y="226"/>
                </a:cubicBezTo>
                <a:cubicBezTo>
                  <a:pt x="341" y="222"/>
                  <a:pt x="333" y="216"/>
                  <a:pt x="325" y="211"/>
                </a:cubicBezTo>
                <a:cubicBezTo>
                  <a:pt x="321" y="208"/>
                  <a:pt x="317" y="205"/>
                  <a:pt x="313" y="203"/>
                </a:cubicBezTo>
                <a:cubicBezTo>
                  <a:pt x="308" y="201"/>
                  <a:pt x="303" y="201"/>
                  <a:pt x="299" y="200"/>
                </a:cubicBezTo>
                <a:cubicBezTo>
                  <a:pt x="290" y="197"/>
                  <a:pt x="282" y="194"/>
                  <a:pt x="275" y="188"/>
                </a:cubicBezTo>
                <a:cubicBezTo>
                  <a:pt x="272" y="185"/>
                  <a:pt x="270" y="181"/>
                  <a:pt x="268" y="178"/>
                </a:cubicBezTo>
                <a:cubicBezTo>
                  <a:pt x="265" y="175"/>
                  <a:pt x="262" y="173"/>
                  <a:pt x="259" y="169"/>
                </a:cubicBezTo>
                <a:cubicBezTo>
                  <a:pt x="255" y="164"/>
                  <a:pt x="254" y="157"/>
                  <a:pt x="262" y="155"/>
                </a:cubicBezTo>
                <a:cubicBezTo>
                  <a:pt x="270" y="153"/>
                  <a:pt x="279" y="159"/>
                  <a:pt x="285" y="164"/>
                </a:cubicBezTo>
                <a:cubicBezTo>
                  <a:pt x="292" y="170"/>
                  <a:pt x="299" y="178"/>
                  <a:pt x="306" y="185"/>
                </a:cubicBezTo>
                <a:cubicBezTo>
                  <a:pt x="309" y="188"/>
                  <a:pt x="312" y="192"/>
                  <a:pt x="315" y="193"/>
                </a:cubicBezTo>
                <a:cubicBezTo>
                  <a:pt x="319" y="195"/>
                  <a:pt x="323" y="193"/>
                  <a:pt x="326" y="191"/>
                </a:cubicBezTo>
                <a:cubicBezTo>
                  <a:pt x="330" y="189"/>
                  <a:pt x="336" y="177"/>
                  <a:pt x="341" y="181"/>
                </a:cubicBezTo>
                <a:cubicBezTo>
                  <a:pt x="348" y="188"/>
                  <a:pt x="329" y="198"/>
                  <a:pt x="325" y="200"/>
                </a:cubicBezTo>
                <a:cubicBezTo>
                  <a:pt x="330" y="204"/>
                  <a:pt x="335" y="207"/>
                  <a:pt x="340" y="211"/>
                </a:cubicBezTo>
                <a:cubicBezTo>
                  <a:pt x="344" y="214"/>
                  <a:pt x="347" y="215"/>
                  <a:pt x="352" y="212"/>
                </a:cubicBezTo>
                <a:cubicBezTo>
                  <a:pt x="354" y="211"/>
                  <a:pt x="359" y="207"/>
                  <a:pt x="360" y="212"/>
                </a:cubicBezTo>
                <a:cubicBezTo>
                  <a:pt x="360" y="214"/>
                  <a:pt x="356" y="218"/>
                  <a:pt x="354" y="219"/>
                </a:cubicBezTo>
                <a:cubicBezTo>
                  <a:pt x="359" y="222"/>
                  <a:pt x="374" y="216"/>
                  <a:pt x="373" y="209"/>
                </a:cubicBezTo>
                <a:cubicBezTo>
                  <a:pt x="373" y="205"/>
                  <a:pt x="367" y="201"/>
                  <a:pt x="365" y="199"/>
                </a:cubicBezTo>
                <a:cubicBezTo>
                  <a:pt x="360" y="194"/>
                  <a:pt x="356" y="190"/>
                  <a:pt x="352" y="185"/>
                </a:cubicBezTo>
                <a:cubicBezTo>
                  <a:pt x="346" y="177"/>
                  <a:pt x="341" y="168"/>
                  <a:pt x="334" y="162"/>
                </a:cubicBezTo>
                <a:cubicBezTo>
                  <a:pt x="330" y="159"/>
                  <a:pt x="325" y="157"/>
                  <a:pt x="322" y="154"/>
                </a:cubicBezTo>
                <a:cubicBezTo>
                  <a:pt x="317" y="150"/>
                  <a:pt x="313" y="146"/>
                  <a:pt x="308" y="142"/>
                </a:cubicBezTo>
                <a:cubicBezTo>
                  <a:pt x="299" y="134"/>
                  <a:pt x="289" y="128"/>
                  <a:pt x="280" y="120"/>
                </a:cubicBezTo>
                <a:cubicBezTo>
                  <a:pt x="277" y="117"/>
                  <a:pt x="277" y="113"/>
                  <a:pt x="282" y="114"/>
                </a:cubicBezTo>
                <a:cubicBezTo>
                  <a:pt x="284" y="114"/>
                  <a:pt x="286" y="116"/>
                  <a:pt x="287" y="117"/>
                </a:cubicBezTo>
                <a:cubicBezTo>
                  <a:pt x="290" y="118"/>
                  <a:pt x="293" y="120"/>
                  <a:pt x="296" y="122"/>
                </a:cubicBezTo>
                <a:cubicBezTo>
                  <a:pt x="300" y="125"/>
                  <a:pt x="303" y="129"/>
                  <a:pt x="307" y="133"/>
                </a:cubicBezTo>
                <a:cubicBezTo>
                  <a:pt x="311" y="137"/>
                  <a:pt x="316" y="140"/>
                  <a:pt x="320" y="143"/>
                </a:cubicBezTo>
                <a:cubicBezTo>
                  <a:pt x="324" y="146"/>
                  <a:pt x="328" y="150"/>
                  <a:pt x="332" y="151"/>
                </a:cubicBezTo>
                <a:cubicBezTo>
                  <a:pt x="336" y="151"/>
                  <a:pt x="339" y="149"/>
                  <a:pt x="342" y="146"/>
                </a:cubicBezTo>
                <a:cubicBezTo>
                  <a:pt x="344" y="144"/>
                  <a:pt x="347" y="140"/>
                  <a:pt x="350" y="142"/>
                </a:cubicBezTo>
                <a:cubicBezTo>
                  <a:pt x="355" y="145"/>
                  <a:pt x="348" y="150"/>
                  <a:pt x="346" y="152"/>
                </a:cubicBezTo>
                <a:cubicBezTo>
                  <a:pt x="343" y="155"/>
                  <a:pt x="341" y="157"/>
                  <a:pt x="344" y="161"/>
                </a:cubicBezTo>
                <a:cubicBezTo>
                  <a:pt x="348" y="166"/>
                  <a:pt x="353" y="172"/>
                  <a:pt x="358" y="176"/>
                </a:cubicBezTo>
                <a:cubicBezTo>
                  <a:pt x="359" y="174"/>
                  <a:pt x="363" y="171"/>
                  <a:pt x="365" y="174"/>
                </a:cubicBezTo>
                <a:cubicBezTo>
                  <a:pt x="367" y="177"/>
                  <a:pt x="362" y="179"/>
                  <a:pt x="363" y="182"/>
                </a:cubicBezTo>
                <a:cubicBezTo>
                  <a:pt x="364" y="184"/>
                  <a:pt x="367" y="187"/>
                  <a:pt x="369" y="187"/>
                </a:cubicBezTo>
                <a:cubicBezTo>
                  <a:pt x="371" y="187"/>
                  <a:pt x="374" y="184"/>
                  <a:pt x="375" y="182"/>
                </a:cubicBezTo>
                <a:cubicBezTo>
                  <a:pt x="378" y="181"/>
                  <a:pt x="380" y="180"/>
                  <a:pt x="383" y="178"/>
                </a:cubicBezTo>
                <a:cubicBezTo>
                  <a:pt x="386" y="176"/>
                  <a:pt x="385" y="174"/>
                  <a:pt x="383" y="171"/>
                </a:cubicBezTo>
                <a:cubicBezTo>
                  <a:pt x="378" y="163"/>
                  <a:pt x="371" y="157"/>
                  <a:pt x="365" y="150"/>
                </a:cubicBezTo>
                <a:cubicBezTo>
                  <a:pt x="358" y="142"/>
                  <a:pt x="354" y="134"/>
                  <a:pt x="348" y="125"/>
                </a:cubicBezTo>
                <a:cubicBezTo>
                  <a:pt x="346" y="122"/>
                  <a:pt x="342" y="120"/>
                  <a:pt x="339" y="118"/>
                </a:cubicBezTo>
                <a:cubicBezTo>
                  <a:pt x="335" y="115"/>
                  <a:pt x="331" y="111"/>
                  <a:pt x="327" y="109"/>
                </a:cubicBezTo>
                <a:cubicBezTo>
                  <a:pt x="319" y="103"/>
                  <a:pt x="312" y="97"/>
                  <a:pt x="305" y="89"/>
                </a:cubicBezTo>
                <a:cubicBezTo>
                  <a:pt x="302" y="86"/>
                  <a:pt x="298" y="82"/>
                  <a:pt x="295" y="79"/>
                </a:cubicBezTo>
                <a:cubicBezTo>
                  <a:pt x="292" y="76"/>
                  <a:pt x="288" y="73"/>
                  <a:pt x="287" y="69"/>
                </a:cubicBezTo>
                <a:cubicBezTo>
                  <a:pt x="286" y="66"/>
                  <a:pt x="287" y="64"/>
                  <a:pt x="290" y="65"/>
                </a:cubicBezTo>
                <a:cubicBezTo>
                  <a:pt x="294" y="66"/>
                  <a:pt x="297" y="70"/>
                  <a:pt x="299" y="73"/>
                </a:cubicBezTo>
                <a:cubicBezTo>
                  <a:pt x="306" y="81"/>
                  <a:pt x="313" y="88"/>
                  <a:pt x="321" y="95"/>
                </a:cubicBezTo>
                <a:cubicBezTo>
                  <a:pt x="328" y="102"/>
                  <a:pt x="336" y="108"/>
                  <a:pt x="346" y="110"/>
                </a:cubicBezTo>
                <a:cubicBezTo>
                  <a:pt x="354" y="112"/>
                  <a:pt x="363" y="109"/>
                  <a:pt x="370" y="104"/>
                </a:cubicBezTo>
                <a:cubicBezTo>
                  <a:pt x="372" y="103"/>
                  <a:pt x="377" y="99"/>
                  <a:pt x="374" y="96"/>
                </a:cubicBezTo>
                <a:cubicBezTo>
                  <a:pt x="372" y="95"/>
                  <a:pt x="368" y="96"/>
                  <a:pt x="366" y="96"/>
                </a:cubicBezTo>
                <a:cubicBezTo>
                  <a:pt x="359" y="96"/>
                  <a:pt x="350" y="95"/>
                  <a:pt x="344" y="90"/>
                </a:cubicBezTo>
                <a:cubicBezTo>
                  <a:pt x="342" y="88"/>
                  <a:pt x="340" y="85"/>
                  <a:pt x="337" y="83"/>
                </a:cubicBezTo>
                <a:cubicBezTo>
                  <a:pt x="333" y="81"/>
                  <a:pt x="329" y="79"/>
                  <a:pt x="324" y="78"/>
                </a:cubicBezTo>
                <a:cubicBezTo>
                  <a:pt x="320" y="76"/>
                  <a:pt x="315" y="76"/>
                  <a:pt x="311" y="73"/>
                </a:cubicBezTo>
                <a:cubicBezTo>
                  <a:pt x="306" y="71"/>
                  <a:pt x="302" y="68"/>
                  <a:pt x="298" y="65"/>
                </a:cubicBezTo>
                <a:cubicBezTo>
                  <a:pt x="289" y="59"/>
                  <a:pt x="281" y="53"/>
                  <a:pt x="271" y="49"/>
                </a:cubicBezTo>
                <a:cubicBezTo>
                  <a:pt x="267" y="48"/>
                  <a:pt x="263" y="47"/>
                  <a:pt x="259" y="45"/>
                </a:cubicBezTo>
                <a:cubicBezTo>
                  <a:pt x="255" y="43"/>
                  <a:pt x="251" y="40"/>
                  <a:pt x="246" y="38"/>
                </a:cubicBezTo>
                <a:cubicBezTo>
                  <a:pt x="237" y="34"/>
                  <a:pt x="226" y="33"/>
                  <a:pt x="215" y="29"/>
                </a:cubicBezTo>
                <a:cubicBezTo>
                  <a:pt x="205" y="26"/>
                  <a:pt x="194" y="22"/>
                  <a:pt x="184" y="19"/>
                </a:cubicBezTo>
                <a:cubicBezTo>
                  <a:pt x="163" y="12"/>
                  <a:pt x="142" y="5"/>
                  <a:pt x="120" y="6"/>
                </a:cubicBezTo>
                <a:cubicBezTo>
                  <a:pt x="103" y="6"/>
                  <a:pt x="84" y="9"/>
                  <a:pt x="71" y="21"/>
                </a:cubicBezTo>
                <a:cubicBezTo>
                  <a:pt x="56" y="34"/>
                  <a:pt x="44" y="53"/>
                  <a:pt x="35" y="71"/>
                </a:cubicBezTo>
                <a:cubicBezTo>
                  <a:pt x="25" y="89"/>
                  <a:pt x="17" y="109"/>
                  <a:pt x="13" y="129"/>
                </a:cubicBezTo>
                <a:cubicBezTo>
                  <a:pt x="9" y="148"/>
                  <a:pt x="8" y="169"/>
                  <a:pt x="16" y="187"/>
                </a:cubicBezTo>
                <a:cubicBezTo>
                  <a:pt x="20" y="196"/>
                  <a:pt x="25" y="204"/>
                  <a:pt x="33" y="209"/>
                </a:cubicBezTo>
                <a:cubicBezTo>
                  <a:pt x="40" y="215"/>
                  <a:pt x="49" y="220"/>
                  <a:pt x="57" y="213"/>
                </a:cubicBezTo>
                <a:cubicBezTo>
                  <a:pt x="71" y="201"/>
                  <a:pt x="78" y="180"/>
                  <a:pt x="85" y="164"/>
                </a:cubicBezTo>
                <a:cubicBezTo>
                  <a:pt x="88" y="154"/>
                  <a:pt x="91" y="144"/>
                  <a:pt x="95" y="134"/>
                </a:cubicBezTo>
                <a:cubicBezTo>
                  <a:pt x="96" y="132"/>
                  <a:pt x="96" y="130"/>
                  <a:pt x="98" y="128"/>
                </a:cubicBezTo>
                <a:cubicBezTo>
                  <a:pt x="98" y="127"/>
                  <a:pt x="100" y="125"/>
                  <a:pt x="100" y="124"/>
                </a:cubicBezTo>
                <a:cubicBezTo>
                  <a:pt x="100" y="120"/>
                  <a:pt x="96" y="119"/>
                  <a:pt x="94" y="118"/>
                </a:cubicBezTo>
                <a:cubicBezTo>
                  <a:pt x="91" y="116"/>
                  <a:pt x="88" y="113"/>
                  <a:pt x="84" y="112"/>
                </a:cubicBezTo>
                <a:cubicBezTo>
                  <a:pt x="78" y="111"/>
                  <a:pt x="72" y="112"/>
                  <a:pt x="66" y="110"/>
                </a:cubicBezTo>
                <a:cubicBezTo>
                  <a:pt x="62" y="110"/>
                  <a:pt x="57" y="109"/>
                  <a:pt x="53" y="106"/>
                </a:cubicBezTo>
                <a:cubicBezTo>
                  <a:pt x="50" y="103"/>
                  <a:pt x="49" y="98"/>
                  <a:pt x="48" y="95"/>
                </a:cubicBezTo>
                <a:cubicBezTo>
                  <a:pt x="44" y="85"/>
                  <a:pt x="42" y="75"/>
                  <a:pt x="45" y="65"/>
                </a:cubicBezTo>
                <a:cubicBezTo>
                  <a:pt x="48" y="57"/>
                  <a:pt x="55" y="50"/>
                  <a:pt x="61" y="44"/>
                </a:cubicBezTo>
                <a:cubicBezTo>
                  <a:pt x="67" y="38"/>
                  <a:pt x="75" y="34"/>
                  <a:pt x="83" y="34"/>
                </a:cubicBezTo>
                <a:close/>
                <a:moveTo>
                  <a:pt x="272" y="268"/>
                </a:moveTo>
                <a:cubicBezTo>
                  <a:pt x="272" y="268"/>
                  <a:pt x="272" y="268"/>
                  <a:pt x="272" y="268"/>
                </a:cubicBezTo>
                <a:cubicBezTo>
                  <a:pt x="272" y="268"/>
                  <a:pt x="272" y="268"/>
                  <a:pt x="272" y="268"/>
                </a:cubicBezTo>
                <a:close/>
                <a:moveTo>
                  <a:pt x="298" y="267"/>
                </a:moveTo>
                <a:cubicBezTo>
                  <a:pt x="298" y="267"/>
                  <a:pt x="298" y="267"/>
                  <a:pt x="298" y="267"/>
                </a:cubicBezTo>
                <a:close/>
                <a:moveTo>
                  <a:pt x="298" y="261"/>
                </a:moveTo>
                <a:cubicBezTo>
                  <a:pt x="298" y="261"/>
                  <a:pt x="298" y="261"/>
                  <a:pt x="298" y="261"/>
                </a:cubicBezTo>
                <a:moveTo>
                  <a:pt x="379" y="214"/>
                </a:moveTo>
                <a:cubicBezTo>
                  <a:pt x="377" y="218"/>
                  <a:pt x="373" y="221"/>
                  <a:pt x="369" y="223"/>
                </a:cubicBezTo>
                <a:cubicBezTo>
                  <a:pt x="373" y="223"/>
                  <a:pt x="380" y="227"/>
                  <a:pt x="383" y="223"/>
                </a:cubicBezTo>
                <a:cubicBezTo>
                  <a:pt x="385" y="220"/>
                  <a:pt x="381" y="216"/>
                  <a:pt x="379" y="214"/>
                </a:cubicBezTo>
                <a:close/>
                <a:moveTo>
                  <a:pt x="311" y="201"/>
                </a:moveTo>
                <a:cubicBezTo>
                  <a:pt x="311" y="201"/>
                  <a:pt x="311" y="201"/>
                  <a:pt x="311" y="201"/>
                </a:cubicBezTo>
                <a:moveTo>
                  <a:pt x="265" y="161"/>
                </a:moveTo>
                <a:cubicBezTo>
                  <a:pt x="260" y="161"/>
                  <a:pt x="265" y="167"/>
                  <a:pt x="266" y="168"/>
                </a:cubicBezTo>
                <a:cubicBezTo>
                  <a:pt x="268" y="169"/>
                  <a:pt x="269" y="171"/>
                  <a:pt x="271" y="172"/>
                </a:cubicBezTo>
                <a:cubicBezTo>
                  <a:pt x="273" y="175"/>
                  <a:pt x="275" y="178"/>
                  <a:pt x="277" y="181"/>
                </a:cubicBezTo>
                <a:cubicBezTo>
                  <a:pt x="283" y="190"/>
                  <a:pt x="297" y="194"/>
                  <a:pt x="308" y="195"/>
                </a:cubicBezTo>
                <a:cubicBezTo>
                  <a:pt x="300" y="188"/>
                  <a:pt x="294" y="180"/>
                  <a:pt x="286" y="174"/>
                </a:cubicBezTo>
                <a:cubicBezTo>
                  <a:pt x="280" y="168"/>
                  <a:pt x="273" y="161"/>
                  <a:pt x="265" y="161"/>
                </a:cubicBezTo>
                <a:close/>
                <a:moveTo>
                  <a:pt x="387" y="183"/>
                </a:moveTo>
                <a:cubicBezTo>
                  <a:pt x="383" y="185"/>
                  <a:pt x="379" y="188"/>
                  <a:pt x="376" y="191"/>
                </a:cubicBezTo>
                <a:cubicBezTo>
                  <a:pt x="379" y="193"/>
                  <a:pt x="383" y="196"/>
                  <a:pt x="386" y="193"/>
                </a:cubicBezTo>
                <a:cubicBezTo>
                  <a:pt x="389" y="191"/>
                  <a:pt x="388" y="186"/>
                  <a:pt x="387" y="183"/>
                </a:cubicBezTo>
                <a:close/>
                <a:moveTo>
                  <a:pt x="389" y="175"/>
                </a:moveTo>
                <a:cubicBezTo>
                  <a:pt x="389" y="175"/>
                  <a:pt x="389" y="175"/>
                  <a:pt x="389" y="175"/>
                </a:cubicBezTo>
                <a:moveTo>
                  <a:pt x="317" y="149"/>
                </a:moveTo>
                <a:cubicBezTo>
                  <a:pt x="317" y="149"/>
                  <a:pt x="317" y="149"/>
                  <a:pt x="317" y="149"/>
                </a:cubicBezTo>
                <a:moveTo>
                  <a:pt x="102" y="125"/>
                </a:moveTo>
                <a:cubicBezTo>
                  <a:pt x="102" y="125"/>
                  <a:pt x="102" y="125"/>
                  <a:pt x="102" y="125"/>
                </a:cubicBezTo>
                <a:moveTo>
                  <a:pt x="101" y="124"/>
                </a:moveTo>
                <a:cubicBezTo>
                  <a:pt x="102" y="125"/>
                  <a:pt x="102" y="125"/>
                  <a:pt x="102" y="125"/>
                </a:cubicBezTo>
                <a:cubicBezTo>
                  <a:pt x="102" y="125"/>
                  <a:pt x="101" y="124"/>
                  <a:pt x="101" y="124"/>
                </a:cubicBezTo>
                <a:close/>
                <a:moveTo>
                  <a:pt x="105" y="119"/>
                </a:moveTo>
                <a:cubicBezTo>
                  <a:pt x="105" y="119"/>
                  <a:pt x="105" y="119"/>
                  <a:pt x="105" y="119"/>
                </a:cubicBezTo>
                <a:moveTo>
                  <a:pt x="105" y="119"/>
                </a:moveTo>
                <a:cubicBezTo>
                  <a:pt x="105" y="119"/>
                  <a:pt x="105" y="119"/>
                  <a:pt x="105" y="119"/>
                </a:cubicBezTo>
                <a:moveTo>
                  <a:pt x="86" y="112"/>
                </a:moveTo>
                <a:cubicBezTo>
                  <a:pt x="86" y="112"/>
                  <a:pt x="86" y="112"/>
                  <a:pt x="86" y="112"/>
                </a:cubicBezTo>
                <a:moveTo>
                  <a:pt x="358" y="87"/>
                </a:moveTo>
                <a:cubicBezTo>
                  <a:pt x="357" y="87"/>
                  <a:pt x="356" y="87"/>
                  <a:pt x="354" y="87"/>
                </a:cubicBezTo>
                <a:cubicBezTo>
                  <a:pt x="361" y="89"/>
                  <a:pt x="367" y="91"/>
                  <a:pt x="373" y="88"/>
                </a:cubicBezTo>
                <a:cubicBezTo>
                  <a:pt x="368" y="87"/>
                  <a:pt x="363" y="87"/>
                  <a:pt x="358" y="87"/>
                </a:cubicBezTo>
                <a:close/>
              </a:path>
            </a:pathLst>
          </a:custGeom>
          <a:solidFill>
            <a:srgbClr val="18181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7751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96394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C12E867-FEB3-8975-376F-545B428BD3CF}"/>
              </a:ext>
            </a:extLst>
          </p:cNvPr>
          <p:cNvSpPr txBox="1"/>
          <p:nvPr/>
        </p:nvSpPr>
        <p:spPr>
          <a:xfrm>
            <a:off x="979158" y="715073"/>
            <a:ext cx="34323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hlinkClick r:id="rId3"/>
              </a:rPr>
              <a:t>忘吃药的晓公子</a:t>
            </a:r>
            <a:r>
              <a:rPr lang="zh-CN" altLang="en-US" sz="2400" dirty="0"/>
              <a:t> 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AD7CCE3-BE17-0DCC-A877-8B6B413FD554}"/>
              </a:ext>
            </a:extLst>
          </p:cNvPr>
          <p:cNvSpPr txBox="1"/>
          <p:nvPr/>
        </p:nvSpPr>
        <p:spPr>
          <a:xfrm>
            <a:off x="993792" y="1537317"/>
            <a:ext cx="10734029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授权发布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D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:a16="http://schemas.microsoft.com/office/drawing/2014/main" id="{7F2BEA81-1EEE-F6FF-4559-954507923B3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EED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414F976-5CDA-EDD1-D79E-4181F382F02B}"/>
              </a:ext>
            </a:extLst>
          </p:cNvPr>
          <p:cNvSpPr txBox="1"/>
          <p:nvPr/>
        </p:nvSpPr>
        <p:spPr>
          <a:xfrm>
            <a:off x="1892300" y="2365481"/>
            <a:ext cx="840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solidFill>
                  <a:srgbClr val="181818"/>
                </a:solidFill>
                <a:latin typeface="Signerica Fat" panose="02000503000000000000" pitchFamily="2" charset="0"/>
              </a:rPr>
              <a:t>Powerpoint Templet</a:t>
            </a:r>
            <a:endParaRPr lang="zh-CN" altLang="en-US" sz="3600" b="1">
              <a:solidFill>
                <a:srgbClr val="181818"/>
              </a:solidFill>
              <a:latin typeface="Signerica Fat" panose="02000503000000000000" pitchFamily="2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E84E382-DABB-C553-4BB2-E9C04185B049}"/>
              </a:ext>
            </a:extLst>
          </p:cNvPr>
          <p:cNvSpPr txBox="1"/>
          <p:nvPr/>
        </p:nvSpPr>
        <p:spPr>
          <a:xfrm>
            <a:off x="4627336" y="2881007"/>
            <a:ext cx="293732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spc="300">
                <a:solidFill>
                  <a:srgbClr val="181818"/>
                </a:solidFill>
                <a:latin typeface="Arial" panose="020B0604020202020204" pitchFamily="34" charset="0"/>
                <a:ea typeface="..黑体UI-韩语" panose="02000000000000000000" pitchFamily="2" charset="-128"/>
                <a:cs typeface="Arial" panose="020B0604020202020204" pitchFamily="34" charset="0"/>
              </a:rPr>
              <a:t>DESIGNED BY XIAO</a:t>
            </a:r>
            <a:endParaRPr lang="zh-CN" altLang="en-US" sz="1100" spc="300">
              <a:solidFill>
                <a:srgbClr val="181818"/>
              </a:solidFill>
              <a:latin typeface="Arial" panose="020B0604020202020204" pitchFamily="34" charset="0"/>
              <a:ea typeface="..黑体UI-韩语" panose="02000000000000000000" pitchFamily="2" charset="-128"/>
              <a:cs typeface="Arial" panose="020B0604020202020204" pitchFamily="34" charset="0"/>
            </a:endParaRP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9617E157-BF78-315A-C039-941B54C61FCB}"/>
              </a:ext>
            </a:extLst>
          </p:cNvPr>
          <p:cNvSpPr>
            <a:spLocks noEditPoints="1"/>
          </p:cNvSpPr>
          <p:nvPr/>
        </p:nvSpPr>
        <p:spPr bwMode="auto">
          <a:xfrm>
            <a:off x="4947440" y="4106862"/>
            <a:ext cx="2028825" cy="2573338"/>
          </a:xfrm>
          <a:custGeom>
            <a:avLst/>
            <a:gdLst>
              <a:gd name="T0" fmla="*/ 375 w 536"/>
              <a:gd name="T1" fmla="*/ 225 h 681"/>
              <a:gd name="T2" fmla="*/ 278 w 536"/>
              <a:gd name="T3" fmla="*/ 167 h 681"/>
              <a:gd name="T4" fmla="*/ 177 w 536"/>
              <a:gd name="T5" fmla="*/ 121 h 681"/>
              <a:gd name="T6" fmla="*/ 125 w 536"/>
              <a:gd name="T7" fmla="*/ 247 h 681"/>
              <a:gd name="T8" fmla="*/ 158 w 536"/>
              <a:gd name="T9" fmla="*/ 259 h 681"/>
              <a:gd name="T10" fmla="*/ 168 w 536"/>
              <a:gd name="T11" fmla="*/ 176 h 681"/>
              <a:gd name="T12" fmla="*/ 189 w 536"/>
              <a:gd name="T13" fmla="*/ 172 h 681"/>
              <a:gd name="T14" fmla="*/ 208 w 536"/>
              <a:gd name="T15" fmla="*/ 219 h 681"/>
              <a:gd name="T16" fmla="*/ 149 w 536"/>
              <a:gd name="T17" fmla="*/ 283 h 681"/>
              <a:gd name="T18" fmla="*/ 167 w 536"/>
              <a:gd name="T19" fmla="*/ 324 h 681"/>
              <a:gd name="T20" fmla="*/ 144 w 536"/>
              <a:gd name="T21" fmla="*/ 354 h 681"/>
              <a:gd name="T22" fmla="*/ 180 w 536"/>
              <a:gd name="T23" fmla="*/ 398 h 681"/>
              <a:gd name="T24" fmla="*/ 250 w 536"/>
              <a:gd name="T25" fmla="*/ 374 h 681"/>
              <a:gd name="T26" fmla="*/ 227 w 536"/>
              <a:gd name="T27" fmla="*/ 395 h 681"/>
              <a:gd name="T28" fmla="*/ 270 w 536"/>
              <a:gd name="T29" fmla="*/ 464 h 681"/>
              <a:gd name="T30" fmla="*/ 272 w 536"/>
              <a:gd name="T31" fmla="*/ 475 h 681"/>
              <a:gd name="T32" fmla="*/ 60 w 536"/>
              <a:gd name="T33" fmla="*/ 486 h 681"/>
              <a:gd name="T34" fmla="*/ 8 w 536"/>
              <a:gd name="T35" fmla="*/ 626 h 681"/>
              <a:gd name="T36" fmla="*/ 116 w 536"/>
              <a:gd name="T37" fmla="*/ 672 h 681"/>
              <a:gd name="T38" fmla="*/ 274 w 536"/>
              <a:gd name="T39" fmla="*/ 644 h 681"/>
              <a:gd name="T40" fmla="*/ 16 w 536"/>
              <a:gd name="T41" fmla="*/ 672 h 681"/>
              <a:gd name="T42" fmla="*/ 29 w 536"/>
              <a:gd name="T43" fmla="*/ 497 h 681"/>
              <a:gd name="T44" fmla="*/ 231 w 536"/>
              <a:gd name="T45" fmla="*/ 478 h 681"/>
              <a:gd name="T46" fmla="*/ 221 w 536"/>
              <a:gd name="T47" fmla="*/ 398 h 681"/>
              <a:gd name="T48" fmla="*/ 137 w 536"/>
              <a:gd name="T49" fmla="*/ 368 h 681"/>
              <a:gd name="T50" fmla="*/ 128 w 536"/>
              <a:gd name="T51" fmla="*/ 309 h 681"/>
              <a:gd name="T52" fmla="*/ 142 w 536"/>
              <a:gd name="T53" fmla="*/ 222 h 681"/>
              <a:gd name="T54" fmla="*/ 178 w 536"/>
              <a:gd name="T55" fmla="*/ 108 h 681"/>
              <a:gd name="T56" fmla="*/ 260 w 536"/>
              <a:gd name="T57" fmla="*/ 10 h 681"/>
              <a:gd name="T58" fmla="*/ 503 w 536"/>
              <a:gd name="T59" fmla="*/ 62 h 681"/>
              <a:gd name="T60" fmla="*/ 526 w 536"/>
              <a:gd name="T61" fmla="*/ 322 h 681"/>
              <a:gd name="T62" fmla="*/ 450 w 536"/>
              <a:gd name="T63" fmla="*/ 500 h 681"/>
              <a:gd name="T64" fmla="*/ 388 w 536"/>
              <a:gd name="T65" fmla="*/ 489 h 681"/>
              <a:gd name="T66" fmla="*/ 343 w 536"/>
              <a:gd name="T67" fmla="*/ 432 h 681"/>
              <a:gd name="T68" fmla="*/ 290 w 536"/>
              <a:gd name="T69" fmla="*/ 416 h 681"/>
              <a:gd name="T70" fmla="*/ 319 w 536"/>
              <a:gd name="T71" fmla="*/ 290 h 681"/>
              <a:gd name="T72" fmla="*/ 392 w 536"/>
              <a:gd name="T73" fmla="*/ 236 h 681"/>
              <a:gd name="T74" fmla="*/ 319 w 536"/>
              <a:gd name="T75" fmla="*/ 322 h 681"/>
              <a:gd name="T76" fmla="*/ 330 w 536"/>
              <a:gd name="T77" fmla="*/ 454 h 681"/>
              <a:gd name="T78" fmla="*/ 356 w 536"/>
              <a:gd name="T79" fmla="*/ 460 h 681"/>
              <a:gd name="T80" fmla="*/ 429 w 536"/>
              <a:gd name="T81" fmla="*/ 493 h 681"/>
              <a:gd name="T82" fmla="*/ 518 w 536"/>
              <a:gd name="T83" fmla="*/ 352 h 681"/>
              <a:gd name="T84" fmla="*/ 515 w 536"/>
              <a:gd name="T85" fmla="*/ 87 h 681"/>
              <a:gd name="T86" fmla="*/ 342 w 536"/>
              <a:gd name="T87" fmla="*/ 8 h 681"/>
              <a:gd name="T88" fmla="*/ 233 w 536"/>
              <a:gd name="T89" fmla="*/ 104 h 681"/>
              <a:gd name="T90" fmla="*/ 330 w 536"/>
              <a:gd name="T91" fmla="*/ 227 h 681"/>
              <a:gd name="T92" fmla="*/ 134 w 536"/>
              <a:gd name="T93" fmla="*/ 338 h 681"/>
              <a:gd name="T94" fmla="*/ 154 w 536"/>
              <a:gd name="T95" fmla="*/ 317 h 681"/>
              <a:gd name="T96" fmla="*/ 356 w 536"/>
              <a:gd name="T97" fmla="*/ 256 h 681"/>
              <a:gd name="T98" fmla="*/ 318 w 536"/>
              <a:gd name="T99" fmla="*/ 310 h 681"/>
              <a:gd name="T100" fmla="*/ 339 w 536"/>
              <a:gd name="T101" fmla="*/ 287 h 681"/>
              <a:gd name="T102" fmla="*/ 337 w 536"/>
              <a:gd name="T103" fmla="*/ 271 h 681"/>
              <a:gd name="T104" fmla="*/ 331 w 536"/>
              <a:gd name="T105" fmla="*/ 276 h 681"/>
              <a:gd name="T106" fmla="*/ 183 w 536"/>
              <a:gd name="T107" fmla="*/ 215 h 681"/>
              <a:gd name="T108" fmla="*/ 186 w 536"/>
              <a:gd name="T109" fmla="*/ 211 h 681"/>
              <a:gd name="T110" fmla="*/ 181 w 536"/>
              <a:gd name="T111" fmla="*/ 207 h 681"/>
              <a:gd name="T112" fmla="*/ 192 w 536"/>
              <a:gd name="T113" fmla="*/ 161 h 681"/>
              <a:gd name="T114" fmla="*/ 285 w 536"/>
              <a:gd name="T115" fmla="*/ 11 h 6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36" h="681">
                <a:moveTo>
                  <a:pt x="340" y="259"/>
                </a:moveTo>
                <a:cubicBezTo>
                  <a:pt x="343" y="259"/>
                  <a:pt x="348" y="263"/>
                  <a:pt x="350" y="259"/>
                </a:cubicBezTo>
                <a:cubicBezTo>
                  <a:pt x="351" y="256"/>
                  <a:pt x="349" y="251"/>
                  <a:pt x="350" y="247"/>
                </a:cubicBezTo>
                <a:cubicBezTo>
                  <a:pt x="351" y="242"/>
                  <a:pt x="355" y="239"/>
                  <a:pt x="359" y="236"/>
                </a:cubicBezTo>
                <a:cubicBezTo>
                  <a:pt x="364" y="232"/>
                  <a:pt x="369" y="228"/>
                  <a:pt x="375" y="225"/>
                </a:cubicBezTo>
                <a:cubicBezTo>
                  <a:pt x="362" y="219"/>
                  <a:pt x="347" y="228"/>
                  <a:pt x="334" y="232"/>
                </a:cubicBezTo>
                <a:cubicBezTo>
                  <a:pt x="327" y="235"/>
                  <a:pt x="320" y="236"/>
                  <a:pt x="312" y="234"/>
                </a:cubicBezTo>
                <a:cubicBezTo>
                  <a:pt x="305" y="231"/>
                  <a:pt x="300" y="224"/>
                  <a:pt x="296" y="217"/>
                </a:cubicBezTo>
                <a:cubicBezTo>
                  <a:pt x="292" y="209"/>
                  <a:pt x="291" y="200"/>
                  <a:pt x="288" y="191"/>
                </a:cubicBezTo>
                <a:cubicBezTo>
                  <a:pt x="286" y="182"/>
                  <a:pt x="282" y="175"/>
                  <a:pt x="278" y="167"/>
                </a:cubicBezTo>
                <a:cubicBezTo>
                  <a:pt x="268" y="151"/>
                  <a:pt x="256" y="137"/>
                  <a:pt x="244" y="123"/>
                </a:cubicBezTo>
                <a:cubicBezTo>
                  <a:pt x="237" y="116"/>
                  <a:pt x="230" y="109"/>
                  <a:pt x="222" y="103"/>
                </a:cubicBezTo>
                <a:cubicBezTo>
                  <a:pt x="214" y="98"/>
                  <a:pt x="209" y="90"/>
                  <a:pt x="205" y="82"/>
                </a:cubicBezTo>
                <a:cubicBezTo>
                  <a:pt x="203" y="90"/>
                  <a:pt x="198" y="97"/>
                  <a:pt x="192" y="103"/>
                </a:cubicBezTo>
                <a:cubicBezTo>
                  <a:pt x="186" y="109"/>
                  <a:pt x="180" y="114"/>
                  <a:pt x="177" y="121"/>
                </a:cubicBezTo>
                <a:cubicBezTo>
                  <a:pt x="169" y="138"/>
                  <a:pt x="164" y="159"/>
                  <a:pt x="164" y="178"/>
                </a:cubicBezTo>
                <a:cubicBezTo>
                  <a:pt x="164" y="183"/>
                  <a:pt x="165" y="189"/>
                  <a:pt x="164" y="194"/>
                </a:cubicBezTo>
                <a:cubicBezTo>
                  <a:pt x="163" y="198"/>
                  <a:pt x="161" y="201"/>
                  <a:pt x="159" y="204"/>
                </a:cubicBezTo>
                <a:cubicBezTo>
                  <a:pt x="154" y="212"/>
                  <a:pt x="151" y="221"/>
                  <a:pt x="145" y="228"/>
                </a:cubicBezTo>
                <a:cubicBezTo>
                  <a:pt x="139" y="235"/>
                  <a:pt x="131" y="241"/>
                  <a:pt x="125" y="247"/>
                </a:cubicBezTo>
                <a:cubicBezTo>
                  <a:pt x="118" y="253"/>
                  <a:pt x="119" y="260"/>
                  <a:pt x="125" y="266"/>
                </a:cubicBezTo>
                <a:cubicBezTo>
                  <a:pt x="130" y="259"/>
                  <a:pt x="141" y="264"/>
                  <a:pt x="146" y="267"/>
                </a:cubicBezTo>
                <a:cubicBezTo>
                  <a:pt x="149" y="269"/>
                  <a:pt x="151" y="271"/>
                  <a:pt x="153" y="274"/>
                </a:cubicBezTo>
                <a:cubicBezTo>
                  <a:pt x="156" y="277"/>
                  <a:pt x="160" y="276"/>
                  <a:pt x="161" y="271"/>
                </a:cubicBezTo>
                <a:cubicBezTo>
                  <a:pt x="161" y="267"/>
                  <a:pt x="159" y="263"/>
                  <a:pt x="158" y="259"/>
                </a:cubicBezTo>
                <a:cubicBezTo>
                  <a:pt x="157" y="253"/>
                  <a:pt x="160" y="247"/>
                  <a:pt x="162" y="241"/>
                </a:cubicBezTo>
                <a:cubicBezTo>
                  <a:pt x="165" y="235"/>
                  <a:pt x="167" y="229"/>
                  <a:pt x="169" y="223"/>
                </a:cubicBezTo>
                <a:cubicBezTo>
                  <a:pt x="170" y="217"/>
                  <a:pt x="170" y="211"/>
                  <a:pt x="172" y="206"/>
                </a:cubicBezTo>
                <a:cubicBezTo>
                  <a:pt x="174" y="200"/>
                  <a:pt x="175" y="196"/>
                  <a:pt x="173" y="191"/>
                </a:cubicBezTo>
                <a:cubicBezTo>
                  <a:pt x="171" y="186"/>
                  <a:pt x="169" y="181"/>
                  <a:pt x="168" y="176"/>
                </a:cubicBezTo>
                <a:cubicBezTo>
                  <a:pt x="166" y="165"/>
                  <a:pt x="175" y="158"/>
                  <a:pt x="185" y="156"/>
                </a:cubicBezTo>
                <a:cubicBezTo>
                  <a:pt x="195" y="154"/>
                  <a:pt x="204" y="158"/>
                  <a:pt x="211" y="164"/>
                </a:cubicBezTo>
                <a:cubicBezTo>
                  <a:pt x="215" y="167"/>
                  <a:pt x="225" y="180"/>
                  <a:pt x="215" y="180"/>
                </a:cubicBezTo>
                <a:cubicBezTo>
                  <a:pt x="210" y="181"/>
                  <a:pt x="206" y="178"/>
                  <a:pt x="203" y="175"/>
                </a:cubicBezTo>
                <a:cubicBezTo>
                  <a:pt x="198" y="172"/>
                  <a:pt x="194" y="171"/>
                  <a:pt x="189" y="172"/>
                </a:cubicBezTo>
                <a:cubicBezTo>
                  <a:pt x="185" y="173"/>
                  <a:pt x="178" y="174"/>
                  <a:pt x="178" y="178"/>
                </a:cubicBezTo>
                <a:cubicBezTo>
                  <a:pt x="178" y="182"/>
                  <a:pt x="182" y="186"/>
                  <a:pt x="184" y="189"/>
                </a:cubicBezTo>
                <a:cubicBezTo>
                  <a:pt x="186" y="180"/>
                  <a:pt x="195" y="177"/>
                  <a:pt x="203" y="182"/>
                </a:cubicBezTo>
                <a:cubicBezTo>
                  <a:pt x="212" y="187"/>
                  <a:pt x="219" y="199"/>
                  <a:pt x="217" y="209"/>
                </a:cubicBezTo>
                <a:cubicBezTo>
                  <a:pt x="216" y="215"/>
                  <a:pt x="213" y="217"/>
                  <a:pt x="208" y="219"/>
                </a:cubicBezTo>
                <a:cubicBezTo>
                  <a:pt x="204" y="221"/>
                  <a:pt x="204" y="225"/>
                  <a:pt x="201" y="228"/>
                </a:cubicBezTo>
                <a:cubicBezTo>
                  <a:pt x="193" y="232"/>
                  <a:pt x="182" y="230"/>
                  <a:pt x="176" y="225"/>
                </a:cubicBezTo>
                <a:cubicBezTo>
                  <a:pt x="173" y="234"/>
                  <a:pt x="168" y="241"/>
                  <a:pt x="166" y="250"/>
                </a:cubicBezTo>
                <a:cubicBezTo>
                  <a:pt x="165" y="259"/>
                  <a:pt x="170" y="267"/>
                  <a:pt x="167" y="276"/>
                </a:cubicBezTo>
                <a:cubicBezTo>
                  <a:pt x="163" y="283"/>
                  <a:pt x="156" y="283"/>
                  <a:pt x="149" y="283"/>
                </a:cubicBezTo>
                <a:cubicBezTo>
                  <a:pt x="146" y="283"/>
                  <a:pt x="143" y="283"/>
                  <a:pt x="140" y="286"/>
                </a:cubicBezTo>
                <a:cubicBezTo>
                  <a:pt x="139" y="288"/>
                  <a:pt x="139" y="291"/>
                  <a:pt x="137" y="293"/>
                </a:cubicBezTo>
                <a:cubicBezTo>
                  <a:pt x="142" y="296"/>
                  <a:pt x="147" y="300"/>
                  <a:pt x="151" y="305"/>
                </a:cubicBezTo>
                <a:cubicBezTo>
                  <a:pt x="156" y="309"/>
                  <a:pt x="160" y="313"/>
                  <a:pt x="164" y="318"/>
                </a:cubicBezTo>
                <a:cubicBezTo>
                  <a:pt x="165" y="320"/>
                  <a:pt x="167" y="322"/>
                  <a:pt x="167" y="324"/>
                </a:cubicBezTo>
                <a:cubicBezTo>
                  <a:pt x="166" y="328"/>
                  <a:pt x="164" y="327"/>
                  <a:pt x="162" y="329"/>
                </a:cubicBezTo>
                <a:cubicBezTo>
                  <a:pt x="160" y="330"/>
                  <a:pt x="160" y="333"/>
                  <a:pt x="158" y="334"/>
                </a:cubicBezTo>
                <a:cubicBezTo>
                  <a:pt x="156" y="336"/>
                  <a:pt x="153" y="337"/>
                  <a:pt x="150" y="339"/>
                </a:cubicBezTo>
                <a:cubicBezTo>
                  <a:pt x="147" y="341"/>
                  <a:pt x="140" y="344"/>
                  <a:pt x="141" y="348"/>
                </a:cubicBezTo>
                <a:cubicBezTo>
                  <a:pt x="141" y="351"/>
                  <a:pt x="143" y="352"/>
                  <a:pt x="144" y="354"/>
                </a:cubicBezTo>
                <a:cubicBezTo>
                  <a:pt x="145" y="357"/>
                  <a:pt x="144" y="359"/>
                  <a:pt x="144" y="362"/>
                </a:cubicBezTo>
                <a:cubicBezTo>
                  <a:pt x="143" y="367"/>
                  <a:pt x="141" y="372"/>
                  <a:pt x="141" y="377"/>
                </a:cubicBezTo>
                <a:cubicBezTo>
                  <a:pt x="142" y="383"/>
                  <a:pt x="145" y="386"/>
                  <a:pt x="150" y="390"/>
                </a:cubicBezTo>
                <a:cubicBezTo>
                  <a:pt x="153" y="393"/>
                  <a:pt x="157" y="397"/>
                  <a:pt x="162" y="398"/>
                </a:cubicBezTo>
                <a:cubicBezTo>
                  <a:pt x="168" y="400"/>
                  <a:pt x="175" y="398"/>
                  <a:pt x="180" y="398"/>
                </a:cubicBezTo>
                <a:cubicBezTo>
                  <a:pt x="188" y="397"/>
                  <a:pt x="195" y="395"/>
                  <a:pt x="202" y="394"/>
                </a:cubicBezTo>
                <a:cubicBezTo>
                  <a:pt x="207" y="394"/>
                  <a:pt x="213" y="394"/>
                  <a:pt x="217" y="391"/>
                </a:cubicBezTo>
                <a:cubicBezTo>
                  <a:pt x="219" y="389"/>
                  <a:pt x="221" y="387"/>
                  <a:pt x="223" y="385"/>
                </a:cubicBezTo>
                <a:cubicBezTo>
                  <a:pt x="226" y="384"/>
                  <a:pt x="228" y="382"/>
                  <a:pt x="231" y="381"/>
                </a:cubicBezTo>
                <a:cubicBezTo>
                  <a:pt x="237" y="379"/>
                  <a:pt x="244" y="377"/>
                  <a:pt x="250" y="374"/>
                </a:cubicBezTo>
                <a:cubicBezTo>
                  <a:pt x="256" y="373"/>
                  <a:pt x="261" y="371"/>
                  <a:pt x="266" y="368"/>
                </a:cubicBezTo>
                <a:cubicBezTo>
                  <a:pt x="269" y="367"/>
                  <a:pt x="273" y="365"/>
                  <a:pt x="276" y="364"/>
                </a:cubicBezTo>
                <a:cubicBezTo>
                  <a:pt x="280" y="364"/>
                  <a:pt x="282" y="367"/>
                  <a:pt x="279" y="370"/>
                </a:cubicBezTo>
                <a:cubicBezTo>
                  <a:pt x="276" y="372"/>
                  <a:pt x="271" y="373"/>
                  <a:pt x="268" y="375"/>
                </a:cubicBezTo>
                <a:cubicBezTo>
                  <a:pt x="254" y="380"/>
                  <a:pt x="241" y="388"/>
                  <a:pt x="227" y="395"/>
                </a:cubicBezTo>
                <a:cubicBezTo>
                  <a:pt x="233" y="399"/>
                  <a:pt x="238" y="404"/>
                  <a:pt x="243" y="407"/>
                </a:cubicBezTo>
                <a:cubicBezTo>
                  <a:pt x="248" y="411"/>
                  <a:pt x="253" y="414"/>
                  <a:pt x="257" y="419"/>
                </a:cubicBezTo>
                <a:cubicBezTo>
                  <a:pt x="261" y="423"/>
                  <a:pt x="265" y="428"/>
                  <a:pt x="267" y="433"/>
                </a:cubicBezTo>
                <a:cubicBezTo>
                  <a:pt x="270" y="438"/>
                  <a:pt x="269" y="445"/>
                  <a:pt x="269" y="451"/>
                </a:cubicBezTo>
                <a:cubicBezTo>
                  <a:pt x="268" y="455"/>
                  <a:pt x="267" y="461"/>
                  <a:pt x="270" y="464"/>
                </a:cubicBezTo>
                <a:cubicBezTo>
                  <a:pt x="273" y="468"/>
                  <a:pt x="279" y="466"/>
                  <a:pt x="283" y="464"/>
                </a:cubicBezTo>
                <a:cubicBezTo>
                  <a:pt x="286" y="462"/>
                  <a:pt x="289" y="460"/>
                  <a:pt x="292" y="459"/>
                </a:cubicBezTo>
                <a:cubicBezTo>
                  <a:pt x="296" y="458"/>
                  <a:pt x="300" y="458"/>
                  <a:pt x="298" y="463"/>
                </a:cubicBezTo>
                <a:cubicBezTo>
                  <a:pt x="296" y="466"/>
                  <a:pt x="292" y="468"/>
                  <a:pt x="289" y="469"/>
                </a:cubicBezTo>
                <a:cubicBezTo>
                  <a:pt x="283" y="471"/>
                  <a:pt x="278" y="473"/>
                  <a:pt x="272" y="475"/>
                </a:cubicBezTo>
                <a:cubicBezTo>
                  <a:pt x="258" y="479"/>
                  <a:pt x="245" y="485"/>
                  <a:pt x="231" y="485"/>
                </a:cubicBezTo>
                <a:cubicBezTo>
                  <a:pt x="201" y="485"/>
                  <a:pt x="172" y="485"/>
                  <a:pt x="143" y="485"/>
                </a:cubicBezTo>
                <a:cubicBezTo>
                  <a:pt x="136" y="485"/>
                  <a:pt x="129" y="485"/>
                  <a:pt x="122" y="485"/>
                </a:cubicBezTo>
                <a:cubicBezTo>
                  <a:pt x="115" y="485"/>
                  <a:pt x="107" y="483"/>
                  <a:pt x="99" y="482"/>
                </a:cubicBezTo>
                <a:cubicBezTo>
                  <a:pt x="86" y="481"/>
                  <a:pt x="73" y="483"/>
                  <a:pt x="60" y="486"/>
                </a:cubicBezTo>
                <a:cubicBezTo>
                  <a:pt x="49" y="489"/>
                  <a:pt x="40" y="493"/>
                  <a:pt x="33" y="502"/>
                </a:cubicBezTo>
                <a:cubicBezTo>
                  <a:pt x="27" y="510"/>
                  <a:pt x="23" y="519"/>
                  <a:pt x="20" y="529"/>
                </a:cubicBezTo>
                <a:cubicBezTo>
                  <a:pt x="16" y="539"/>
                  <a:pt x="15" y="550"/>
                  <a:pt x="13" y="561"/>
                </a:cubicBezTo>
                <a:cubicBezTo>
                  <a:pt x="10" y="575"/>
                  <a:pt x="8" y="589"/>
                  <a:pt x="8" y="604"/>
                </a:cubicBezTo>
                <a:cubicBezTo>
                  <a:pt x="8" y="611"/>
                  <a:pt x="8" y="618"/>
                  <a:pt x="8" y="626"/>
                </a:cubicBezTo>
                <a:cubicBezTo>
                  <a:pt x="8" y="632"/>
                  <a:pt x="7" y="640"/>
                  <a:pt x="9" y="646"/>
                </a:cubicBezTo>
                <a:cubicBezTo>
                  <a:pt x="11" y="652"/>
                  <a:pt x="14" y="657"/>
                  <a:pt x="17" y="662"/>
                </a:cubicBezTo>
                <a:cubicBezTo>
                  <a:pt x="19" y="667"/>
                  <a:pt x="22" y="670"/>
                  <a:pt x="28" y="671"/>
                </a:cubicBezTo>
                <a:cubicBezTo>
                  <a:pt x="42" y="675"/>
                  <a:pt x="57" y="674"/>
                  <a:pt x="70" y="674"/>
                </a:cubicBezTo>
                <a:cubicBezTo>
                  <a:pt x="86" y="674"/>
                  <a:pt x="101" y="673"/>
                  <a:pt x="116" y="672"/>
                </a:cubicBezTo>
                <a:cubicBezTo>
                  <a:pt x="145" y="670"/>
                  <a:pt x="174" y="668"/>
                  <a:pt x="203" y="662"/>
                </a:cubicBezTo>
                <a:cubicBezTo>
                  <a:pt x="226" y="658"/>
                  <a:pt x="251" y="651"/>
                  <a:pt x="271" y="638"/>
                </a:cubicBezTo>
                <a:cubicBezTo>
                  <a:pt x="276" y="635"/>
                  <a:pt x="280" y="631"/>
                  <a:pt x="285" y="627"/>
                </a:cubicBezTo>
                <a:cubicBezTo>
                  <a:pt x="286" y="625"/>
                  <a:pt x="290" y="620"/>
                  <a:pt x="293" y="622"/>
                </a:cubicBezTo>
                <a:cubicBezTo>
                  <a:pt x="299" y="628"/>
                  <a:pt x="276" y="642"/>
                  <a:pt x="274" y="644"/>
                </a:cubicBezTo>
                <a:cubicBezTo>
                  <a:pt x="250" y="659"/>
                  <a:pt x="222" y="666"/>
                  <a:pt x="195" y="670"/>
                </a:cubicBezTo>
                <a:cubicBezTo>
                  <a:pt x="166" y="675"/>
                  <a:pt x="137" y="677"/>
                  <a:pt x="109" y="679"/>
                </a:cubicBezTo>
                <a:cubicBezTo>
                  <a:pt x="94" y="679"/>
                  <a:pt x="80" y="680"/>
                  <a:pt x="65" y="680"/>
                </a:cubicBezTo>
                <a:cubicBezTo>
                  <a:pt x="53" y="680"/>
                  <a:pt x="39" y="681"/>
                  <a:pt x="27" y="678"/>
                </a:cubicBezTo>
                <a:cubicBezTo>
                  <a:pt x="23" y="677"/>
                  <a:pt x="19" y="675"/>
                  <a:pt x="16" y="672"/>
                </a:cubicBezTo>
                <a:cubicBezTo>
                  <a:pt x="11" y="667"/>
                  <a:pt x="10" y="661"/>
                  <a:pt x="7" y="655"/>
                </a:cubicBezTo>
                <a:cubicBezTo>
                  <a:pt x="0" y="644"/>
                  <a:pt x="2" y="629"/>
                  <a:pt x="2" y="616"/>
                </a:cubicBezTo>
                <a:cubicBezTo>
                  <a:pt x="2" y="602"/>
                  <a:pt x="2" y="587"/>
                  <a:pt x="4" y="572"/>
                </a:cubicBezTo>
                <a:cubicBezTo>
                  <a:pt x="6" y="559"/>
                  <a:pt x="9" y="545"/>
                  <a:pt x="13" y="532"/>
                </a:cubicBezTo>
                <a:cubicBezTo>
                  <a:pt x="16" y="520"/>
                  <a:pt x="21" y="507"/>
                  <a:pt x="29" y="497"/>
                </a:cubicBezTo>
                <a:cubicBezTo>
                  <a:pt x="37" y="487"/>
                  <a:pt x="48" y="482"/>
                  <a:pt x="60" y="480"/>
                </a:cubicBezTo>
                <a:cubicBezTo>
                  <a:pt x="73" y="476"/>
                  <a:pt x="87" y="475"/>
                  <a:pt x="100" y="476"/>
                </a:cubicBezTo>
                <a:cubicBezTo>
                  <a:pt x="106" y="476"/>
                  <a:pt x="112" y="478"/>
                  <a:pt x="118" y="479"/>
                </a:cubicBezTo>
                <a:cubicBezTo>
                  <a:pt x="126" y="480"/>
                  <a:pt x="134" y="479"/>
                  <a:pt x="142" y="479"/>
                </a:cubicBezTo>
                <a:cubicBezTo>
                  <a:pt x="172" y="479"/>
                  <a:pt x="201" y="479"/>
                  <a:pt x="231" y="478"/>
                </a:cubicBezTo>
                <a:cubicBezTo>
                  <a:pt x="243" y="478"/>
                  <a:pt x="255" y="474"/>
                  <a:pt x="267" y="470"/>
                </a:cubicBezTo>
                <a:cubicBezTo>
                  <a:pt x="257" y="464"/>
                  <a:pt x="264" y="447"/>
                  <a:pt x="262" y="438"/>
                </a:cubicBezTo>
                <a:cubicBezTo>
                  <a:pt x="261" y="431"/>
                  <a:pt x="255" y="425"/>
                  <a:pt x="250" y="420"/>
                </a:cubicBezTo>
                <a:cubicBezTo>
                  <a:pt x="244" y="414"/>
                  <a:pt x="236" y="410"/>
                  <a:pt x="229" y="405"/>
                </a:cubicBezTo>
                <a:cubicBezTo>
                  <a:pt x="227" y="403"/>
                  <a:pt x="224" y="400"/>
                  <a:pt x="221" y="398"/>
                </a:cubicBezTo>
                <a:cubicBezTo>
                  <a:pt x="217" y="397"/>
                  <a:pt x="214" y="398"/>
                  <a:pt x="210" y="399"/>
                </a:cubicBezTo>
                <a:cubicBezTo>
                  <a:pt x="201" y="401"/>
                  <a:pt x="192" y="402"/>
                  <a:pt x="183" y="403"/>
                </a:cubicBezTo>
                <a:cubicBezTo>
                  <a:pt x="175" y="404"/>
                  <a:pt x="166" y="406"/>
                  <a:pt x="158" y="404"/>
                </a:cubicBezTo>
                <a:cubicBezTo>
                  <a:pt x="152" y="402"/>
                  <a:pt x="147" y="396"/>
                  <a:pt x="142" y="391"/>
                </a:cubicBezTo>
                <a:cubicBezTo>
                  <a:pt x="135" y="384"/>
                  <a:pt x="135" y="377"/>
                  <a:pt x="137" y="368"/>
                </a:cubicBezTo>
                <a:cubicBezTo>
                  <a:pt x="138" y="364"/>
                  <a:pt x="139" y="359"/>
                  <a:pt x="137" y="355"/>
                </a:cubicBezTo>
                <a:cubicBezTo>
                  <a:pt x="136" y="351"/>
                  <a:pt x="132" y="348"/>
                  <a:pt x="135" y="344"/>
                </a:cubicBezTo>
                <a:cubicBezTo>
                  <a:pt x="127" y="343"/>
                  <a:pt x="124" y="337"/>
                  <a:pt x="126" y="330"/>
                </a:cubicBezTo>
                <a:cubicBezTo>
                  <a:pt x="128" y="323"/>
                  <a:pt x="134" y="321"/>
                  <a:pt x="141" y="321"/>
                </a:cubicBezTo>
                <a:cubicBezTo>
                  <a:pt x="135" y="319"/>
                  <a:pt x="130" y="315"/>
                  <a:pt x="128" y="309"/>
                </a:cubicBezTo>
                <a:cubicBezTo>
                  <a:pt x="127" y="306"/>
                  <a:pt x="125" y="298"/>
                  <a:pt x="130" y="297"/>
                </a:cubicBezTo>
                <a:cubicBezTo>
                  <a:pt x="127" y="294"/>
                  <a:pt x="135" y="283"/>
                  <a:pt x="136" y="280"/>
                </a:cubicBezTo>
                <a:cubicBezTo>
                  <a:pt x="129" y="277"/>
                  <a:pt x="120" y="273"/>
                  <a:pt x="116" y="266"/>
                </a:cubicBezTo>
                <a:cubicBezTo>
                  <a:pt x="111" y="258"/>
                  <a:pt x="115" y="248"/>
                  <a:pt x="121" y="242"/>
                </a:cubicBezTo>
                <a:cubicBezTo>
                  <a:pt x="127" y="235"/>
                  <a:pt x="136" y="230"/>
                  <a:pt x="142" y="222"/>
                </a:cubicBezTo>
                <a:cubicBezTo>
                  <a:pt x="145" y="218"/>
                  <a:pt x="147" y="214"/>
                  <a:pt x="149" y="209"/>
                </a:cubicBezTo>
                <a:cubicBezTo>
                  <a:pt x="151" y="205"/>
                  <a:pt x="154" y="200"/>
                  <a:pt x="156" y="196"/>
                </a:cubicBezTo>
                <a:cubicBezTo>
                  <a:pt x="160" y="187"/>
                  <a:pt x="157" y="176"/>
                  <a:pt x="158" y="167"/>
                </a:cubicBezTo>
                <a:cubicBezTo>
                  <a:pt x="159" y="156"/>
                  <a:pt x="162" y="145"/>
                  <a:pt x="165" y="135"/>
                </a:cubicBezTo>
                <a:cubicBezTo>
                  <a:pt x="168" y="125"/>
                  <a:pt x="171" y="115"/>
                  <a:pt x="178" y="108"/>
                </a:cubicBezTo>
                <a:cubicBezTo>
                  <a:pt x="184" y="101"/>
                  <a:pt x="193" y="96"/>
                  <a:pt x="197" y="87"/>
                </a:cubicBezTo>
                <a:cubicBezTo>
                  <a:pt x="199" y="83"/>
                  <a:pt x="200" y="78"/>
                  <a:pt x="200" y="74"/>
                </a:cubicBezTo>
                <a:cubicBezTo>
                  <a:pt x="200" y="69"/>
                  <a:pt x="198" y="64"/>
                  <a:pt x="198" y="59"/>
                </a:cubicBezTo>
                <a:cubicBezTo>
                  <a:pt x="198" y="49"/>
                  <a:pt x="204" y="40"/>
                  <a:pt x="210" y="33"/>
                </a:cubicBezTo>
                <a:cubicBezTo>
                  <a:pt x="223" y="20"/>
                  <a:pt x="242" y="15"/>
                  <a:pt x="260" y="10"/>
                </a:cubicBezTo>
                <a:cubicBezTo>
                  <a:pt x="282" y="4"/>
                  <a:pt x="306" y="0"/>
                  <a:pt x="329" y="1"/>
                </a:cubicBezTo>
                <a:cubicBezTo>
                  <a:pt x="352" y="1"/>
                  <a:pt x="374" y="6"/>
                  <a:pt x="397" y="8"/>
                </a:cubicBezTo>
                <a:cubicBezTo>
                  <a:pt x="419" y="10"/>
                  <a:pt x="442" y="11"/>
                  <a:pt x="462" y="19"/>
                </a:cubicBezTo>
                <a:cubicBezTo>
                  <a:pt x="472" y="23"/>
                  <a:pt x="477" y="29"/>
                  <a:pt x="483" y="38"/>
                </a:cubicBezTo>
                <a:cubicBezTo>
                  <a:pt x="489" y="46"/>
                  <a:pt x="496" y="54"/>
                  <a:pt x="503" y="62"/>
                </a:cubicBezTo>
                <a:cubicBezTo>
                  <a:pt x="517" y="77"/>
                  <a:pt x="527" y="92"/>
                  <a:pt x="531" y="113"/>
                </a:cubicBezTo>
                <a:cubicBezTo>
                  <a:pt x="535" y="135"/>
                  <a:pt x="536" y="158"/>
                  <a:pt x="536" y="181"/>
                </a:cubicBezTo>
                <a:cubicBezTo>
                  <a:pt x="535" y="205"/>
                  <a:pt x="533" y="229"/>
                  <a:pt x="529" y="252"/>
                </a:cubicBezTo>
                <a:cubicBezTo>
                  <a:pt x="527" y="264"/>
                  <a:pt x="526" y="275"/>
                  <a:pt x="526" y="287"/>
                </a:cubicBezTo>
                <a:cubicBezTo>
                  <a:pt x="526" y="299"/>
                  <a:pt x="527" y="310"/>
                  <a:pt x="526" y="322"/>
                </a:cubicBezTo>
                <a:cubicBezTo>
                  <a:pt x="526" y="345"/>
                  <a:pt x="522" y="368"/>
                  <a:pt x="519" y="391"/>
                </a:cubicBezTo>
                <a:cubicBezTo>
                  <a:pt x="516" y="412"/>
                  <a:pt x="511" y="432"/>
                  <a:pt x="500" y="450"/>
                </a:cubicBezTo>
                <a:cubicBezTo>
                  <a:pt x="494" y="459"/>
                  <a:pt x="487" y="467"/>
                  <a:pt x="479" y="474"/>
                </a:cubicBezTo>
                <a:cubicBezTo>
                  <a:pt x="472" y="480"/>
                  <a:pt x="462" y="484"/>
                  <a:pt x="457" y="491"/>
                </a:cubicBezTo>
                <a:cubicBezTo>
                  <a:pt x="455" y="494"/>
                  <a:pt x="454" y="498"/>
                  <a:pt x="450" y="500"/>
                </a:cubicBezTo>
                <a:cubicBezTo>
                  <a:pt x="446" y="503"/>
                  <a:pt x="440" y="501"/>
                  <a:pt x="435" y="500"/>
                </a:cubicBezTo>
                <a:cubicBezTo>
                  <a:pt x="430" y="499"/>
                  <a:pt x="426" y="500"/>
                  <a:pt x="421" y="500"/>
                </a:cubicBezTo>
                <a:cubicBezTo>
                  <a:pt x="417" y="500"/>
                  <a:pt x="414" y="498"/>
                  <a:pt x="410" y="496"/>
                </a:cubicBezTo>
                <a:cubicBezTo>
                  <a:pt x="407" y="494"/>
                  <a:pt x="404" y="491"/>
                  <a:pt x="401" y="490"/>
                </a:cubicBezTo>
                <a:cubicBezTo>
                  <a:pt x="397" y="488"/>
                  <a:pt x="392" y="489"/>
                  <a:pt x="388" y="489"/>
                </a:cubicBezTo>
                <a:cubicBezTo>
                  <a:pt x="384" y="489"/>
                  <a:pt x="380" y="488"/>
                  <a:pt x="376" y="486"/>
                </a:cubicBezTo>
                <a:cubicBezTo>
                  <a:pt x="372" y="484"/>
                  <a:pt x="369" y="480"/>
                  <a:pt x="365" y="476"/>
                </a:cubicBezTo>
                <a:cubicBezTo>
                  <a:pt x="361" y="473"/>
                  <a:pt x="357" y="471"/>
                  <a:pt x="353" y="467"/>
                </a:cubicBezTo>
                <a:cubicBezTo>
                  <a:pt x="350" y="464"/>
                  <a:pt x="348" y="459"/>
                  <a:pt x="347" y="455"/>
                </a:cubicBezTo>
                <a:cubicBezTo>
                  <a:pt x="345" y="447"/>
                  <a:pt x="344" y="439"/>
                  <a:pt x="343" y="432"/>
                </a:cubicBezTo>
                <a:cubicBezTo>
                  <a:pt x="342" y="427"/>
                  <a:pt x="340" y="418"/>
                  <a:pt x="334" y="416"/>
                </a:cubicBezTo>
                <a:cubicBezTo>
                  <a:pt x="333" y="428"/>
                  <a:pt x="342" y="440"/>
                  <a:pt x="338" y="452"/>
                </a:cubicBezTo>
                <a:cubicBezTo>
                  <a:pt x="336" y="460"/>
                  <a:pt x="325" y="465"/>
                  <a:pt x="319" y="456"/>
                </a:cubicBezTo>
                <a:cubicBezTo>
                  <a:pt x="314" y="449"/>
                  <a:pt x="318" y="439"/>
                  <a:pt x="313" y="432"/>
                </a:cubicBezTo>
                <a:cubicBezTo>
                  <a:pt x="307" y="425"/>
                  <a:pt x="296" y="423"/>
                  <a:pt x="290" y="416"/>
                </a:cubicBezTo>
                <a:cubicBezTo>
                  <a:pt x="278" y="402"/>
                  <a:pt x="287" y="381"/>
                  <a:pt x="295" y="368"/>
                </a:cubicBezTo>
                <a:cubicBezTo>
                  <a:pt x="301" y="357"/>
                  <a:pt x="309" y="348"/>
                  <a:pt x="311" y="336"/>
                </a:cubicBezTo>
                <a:cubicBezTo>
                  <a:pt x="312" y="330"/>
                  <a:pt x="313" y="325"/>
                  <a:pt x="314" y="320"/>
                </a:cubicBezTo>
                <a:cubicBezTo>
                  <a:pt x="315" y="314"/>
                  <a:pt x="311" y="309"/>
                  <a:pt x="311" y="303"/>
                </a:cubicBezTo>
                <a:cubicBezTo>
                  <a:pt x="311" y="297"/>
                  <a:pt x="314" y="293"/>
                  <a:pt x="319" y="290"/>
                </a:cubicBezTo>
                <a:cubicBezTo>
                  <a:pt x="322" y="288"/>
                  <a:pt x="321" y="288"/>
                  <a:pt x="321" y="284"/>
                </a:cubicBezTo>
                <a:cubicBezTo>
                  <a:pt x="321" y="282"/>
                  <a:pt x="322" y="280"/>
                  <a:pt x="322" y="278"/>
                </a:cubicBezTo>
                <a:cubicBezTo>
                  <a:pt x="325" y="271"/>
                  <a:pt x="331" y="259"/>
                  <a:pt x="340" y="259"/>
                </a:cubicBezTo>
                <a:close/>
                <a:moveTo>
                  <a:pt x="367" y="217"/>
                </a:moveTo>
                <a:cubicBezTo>
                  <a:pt x="379" y="217"/>
                  <a:pt x="387" y="227"/>
                  <a:pt x="392" y="236"/>
                </a:cubicBezTo>
                <a:cubicBezTo>
                  <a:pt x="398" y="249"/>
                  <a:pt x="399" y="264"/>
                  <a:pt x="394" y="277"/>
                </a:cubicBezTo>
                <a:cubicBezTo>
                  <a:pt x="390" y="288"/>
                  <a:pt x="382" y="299"/>
                  <a:pt x="371" y="304"/>
                </a:cubicBezTo>
                <a:cubicBezTo>
                  <a:pt x="365" y="307"/>
                  <a:pt x="359" y="308"/>
                  <a:pt x="352" y="310"/>
                </a:cubicBezTo>
                <a:cubicBezTo>
                  <a:pt x="345" y="312"/>
                  <a:pt x="338" y="315"/>
                  <a:pt x="330" y="317"/>
                </a:cubicBezTo>
                <a:cubicBezTo>
                  <a:pt x="326" y="318"/>
                  <a:pt x="321" y="317"/>
                  <a:pt x="319" y="322"/>
                </a:cubicBezTo>
                <a:cubicBezTo>
                  <a:pt x="317" y="329"/>
                  <a:pt x="318" y="337"/>
                  <a:pt x="315" y="345"/>
                </a:cubicBezTo>
                <a:cubicBezTo>
                  <a:pt x="311" y="357"/>
                  <a:pt x="302" y="368"/>
                  <a:pt x="296" y="380"/>
                </a:cubicBezTo>
                <a:cubicBezTo>
                  <a:pt x="291" y="390"/>
                  <a:pt x="287" y="403"/>
                  <a:pt x="295" y="412"/>
                </a:cubicBezTo>
                <a:cubicBezTo>
                  <a:pt x="303" y="420"/>
                  <a:pt x="315" y="421"/>
                  <a:pt x="320" y="432"/>
                </a:cubicBezTo>
                <a:cubicBezTo>
                  <a:pt x="321" y="436"/>
                  <a:pt x="321" y="458"/>
                  <a:pt x="330" y="454"/>
                </a:cubicBezTo>
                <a:cubicBezTo>
                  <a:pt x="336" y="452"/>
                  <a:pt x="332" y="440"/>
                  <a:pt x="331" y="435"/>
                </a:cubicBezTo>
                <a:cubicBezTo>
                  <a:pt x="330" y="428"/>
                  <a:pt x="326" y="419"/>
                  <a:pt x="330" y="413"/>
                </a:cubicBezTo>
                <a:cubicBezTo>
                  <a:pt x="332" y="408"/>
                  <a:pt x="337" y="410"/>
                  <a:pt x="341" y="413"/>
                </a:cubicBezTo>
                <a:cubicBezTo>
                  <a:pt x="345" y="417"/>
                  <a:pt x="347" y="422"/>
                  <a:pt x="348" y="428"/>
                </a:cubicBezTo>
                <a:cubicBezTo>
                  <a:pt x="351" y="438"/>
                  <a:pt x="351" y="451"/>
                  <a:pt x="356" y="460"/>
                </a:cubicBezTo>
                <a:cubicBezTo>
                  <a:pt x="359" y="465"/>
                  <a:pt x="364" y="468"/>
                  <a:pt x="369" y="472"/>
                </a:cubicBezTo>
                <a:cubicBezTo>
                  <a:pt x="374" y="476"/>
                  <a:pt x="378" y="482"/>
                  <a:pt x="385" y="483"/>
                </a:cubicBezTo>
                <a:cubicBezTo>
                  <a:pt x="390" y="484"/>
                  <a:pt x="396" y="482"/>
                  <a:pt x="402" y="484"/>
                </a:cubicBezTo>
                <a:cubicBezTo>
                  <a:pt x="409" y="486"/>
                  <a:pt x="413" y="492"/>
                  <a:pt x="419" y="494"/>
                </a:cubicBezTo>
                <a:cubicBezTo>
                  <a:pt x="422" y="494"/>
                  <a:pt x="425" y="493"/>
                  <a:pt x="429" y="493"/>
                </a:cubicBezTo>
                <a:cubicBezTo>
                  <a:pt x="432" y="493"/>
                  <a:pt x="435" y="494"/>
                  <a:pt x="438" y="494"/>
                </a:cubicBezTo>
                <a:cubicBezTo>
                  <a:pt x="446" y="496"/>
                  <a:pt x="448" y="494"/>
                  <a:pt x="451" y="488"/>
                </a:cubicBezTo>
                <a:cubicBezTo>
                  <a:pt x="457" y="478"/>
                  <a:pt x="470" y="474"/>
                  <a:pt x="478" y="467"/>
                </a:cubicBezTo>
                <a:cubicBezTo>
                  <a:pt x="488" y="457"/>
                  <a:pt x="496" y="445"/>
                  <a:pt x="502" y="433"/>
                </a:cubicBezTo>
                <a:cubicBezTo>
                  <a:pt x="514" y="408"/>
                  <a:pt x="515" y="379"/>
                  <a:pt x="518" y="352"/>
                </a:cubicBezTo>
                <a:cubicBezTo>
                  <a:pt x="520" y="337"/>
                  <a:pt x="520" y="322"/>
                  <a:pt x="520" y="308"/>
                </a:cubicBezTo>
                <a:cubicBezTo>
                  <a:pt x="520" y="292"/>
                  <a:pt x="519" y="276"/>
                  <a:pt x="522" y="261"/>
                </a:cubicBezTo>
                <a:cubicBezTo>
                  <a:pt x="526" y="231"/>
                  <a:pt x="530" y="201"/>
                  <a:pt x="529" y="171"/>
                </a:cubicBezTo>
                <a:cubicBezTo>
                  <a:pt x="529" y="155"/>
                  <a:pt x="528" y="139"/>
                  <a:pt x="526" y="124"/>
                </a:cubicBezTo>
                <a:cubicBezTo>
                  <a:pt x="525" y="111"/>
                  <a:pt x="522" y="98"/>
                  <a:pt x="515" y="87"/>
                </a:cubicBezTo>
                <a:cubicBezTo>
                  <a:pt x="508" y="75"/>
                  <a:pt x="497" y="65"/>
                  <a:pt x="488" y="55"/>
                </a:cubicBezTo>
                <a:cubicBezTo>
                  <a:pt x="481" y="47"/>
                  <a:pt x="476" y="36"/>
                  <a:pt x="467" y="29"/>
                </a:cubicBezTo>
                <a:cubicBezTo>
                  <a:pt x="457" y="21"/>
                  <a:pt x="441" y="19"/>
                  <a:pt x="428" y="17"/>
                </a:cubicBezTo>
                <a:cubicBezTo>
                  <a:pt x="414" y="15"/>
                  <a:pt x="400" y="14"/>
                  <a:pt x="385" y="13"/>
                </a:cubicBezTo>
                <a:cubicBezTo>
                  <a:pt x="371" y="12"/>
                  <a:pt x="356" y="10"/>
                  <a:pt x="342" y="8"/>
                </a:cubicBezTo>
                <a:cubicBezTo>
                  <a:pt x="328" y="6"/>
                  <a:pt x="314" y="8"/>
                  <a:pt x="300" y="12"/>
                </a:cubicBezTo>
                <a:cubicBezTo>
                  <a:pt x="286" y="17"/>
                  <a:pt x="272" y="23"/>
                  <a:pt x="258" y="28"/>
                </a:cubicBezTo>
                <a:cubicBezTo>
                  <a:pt x="246" y="32"/>
                  <a:pt x="233" y="35"/>
                  <a:pt x="223" y="42"/>
                </a:cubicBezTo>
                <a:cubicBezTo>
                  <a:pt x="213" y="49"/>
                  <a:pt x="205" y="62"/>
                  <a:pt x="208" y="74"/>
                </a:cubicBezTo>
                <a:cubicBezTo>
                  <a:pt x="212" y="88"/>
                  <a:pt x="223" y="96"/>
                  <a:pt x="233" y="104"/>
                </a:cubicBezTo>
                <a:cubicBezTo>
                  <a:pt x="245" y="113"/>
                  <a:pt x="255" y="125"/>
                  <a:pt x="264" y="137"/>
                </a:cubicBezTo>
                <a:cubicBezTo>
                  <a:pt x="272" y="147"/>
                  <a:pt x="281" y="158"/>
                  <a:pt x="287" y="171"/>
                </a:cubicBezTo>
                <a:cubicBezTo>
                  <a:pt x="294" y="184"/>
                  <a:pt x="295" y="198"/>
                  <a:pt x="301" y="211"/>
                </a:cubicBezTo>
                <a:cubicBezTo>
                  <a:pt x="303" y="216"/>
                  <a:pt x="306" y="222"/>
                  <a:pt x="310" y="226"/>
                </a:cubicBezTo>
                <a:cubicBezTo>
                  <a:pt x="316" y="230"/>
                  <a:pt x="323" y="229"/>
                  <a:pt x="330" y="227"/>
                </a:cubicBezTo>
                <a:cubicBezTo>
                  <a:pt x="342" y="224"/>
                  <a:pt x="354" y="217"/>
                  <a:pt x="367" y="217"/>
                </a:cubicBezTo>
                <a:close/>
                <a:moveTo>
                  <a:pt x="115" y="479"/>
                </a:moveTo>
                <a:cubicBezTo>
                  <a:pt x="115" y="479"/>
                  <a:pt x="115" y="479"/>
                  <a:pt x="115" y="479"/>
                </a:cubicBezTo>
                <a:moveTo>
                  <a:pt x="137" y="328"/>
                </a:moveTo>
                <a:cubicBezTo>
                  <a:pt x="132" y="327"/>
                  <a:pt x="129" y="336"/>
                  <a:pt x="134" y="338"/>
                </a:cubicBezTo>
                <a:cubicBezTo>
                  <a:pt x="141" y="340"/>
                  <a:pt x="148" y="333"/>
                  <a:pt x="153" y="330"/>
                </a:cubicBezTo>
                <a:cubicBezTo>
                  <a:pt x="147" y="329"/>
                  <a:pt x="142" y="327"/>
                  <a:pt x="137" y="328"/>
                </a:cubicBezTo>
                <a:close/>
                <a:moveTo>
                  <a:pt x="134" y="300"/>
                </a:moveTo>
                <a:cubicBezTo>
                  <a:pt x="134" y="305"/>
                  <a:pt x="135" y="309"/>
                  <a:pt x="139" y="312"/>
                </a:cubicBezTo>
                <a:cubicBezTo>
                  <a:pt x="144" y="314"/>
                  <a:pt x="150" y="314"/>
                  <a:pt x="154" y="317"/>
                </a:cubicBezTo>
                <a:cubicBezTo>
                  <a:pt x="148" y="310"/>
                  <a:pt x="142" y="302"/>
                  <a:pt x="134" y="299"/>
                </a:cubicBezTo>
                <a:cubicBezTo>
                  <a:pt x="134" y="299"/>
                  <a:pt x="134" y="300"/>
                  <a:pt x="134" y="300"/>
                </a:cubicBezTo>
                <a:close/>
                <a:moveTo>
                  <a:pt x="378" y="231"/>
                </a:moveTo>
                <a:cubicBezTo>
                  <a:pt x="372" y="233"/>
                  <a:pt x="363" y="239"/>
                  <a:pt x="358" y="245"/>
                </a:cubicBezTo>
                <a:cubicBezTo>
                  <a:pt x="355" y="248"/>
                  <a:pt x="356" y="252"/>
                  <a:pt x="356" y="256"/>
                </a:cubicBezTo>
                <a:cubicBezTo>
                  <a:pt x="356" y="259"/>
                  <a:pt x="353" y="263"/>
                  <a:pt x="356" y="266"/>
                </a:cubicBezTo>
                <a:cubicBezTo>
                  <a:pt x="358" y="268"/>
                  <a:pt x="361" y="270"/>
                  <a:pt x="364" y="272"/>
                </a:cubicBezTo>
                <a:cubicBezTo>
                  <a:pt x="367" y="274"/>
                  <a:pt x="370" y="277"/>
                  <a:pt x="372" y="281"/>
                </a:cubicBezTo>
                <a:cubicBezTo>
                  <a:pt x="373" y="284"/>
                  <a:pt x="374" y="288"/>
                  <a:pt x="370" y="291"/>
                </a:cubicBezTo>
                <a:cubicBezTo>
                  <a:pt x="358" y="300"/>
                  <a:pt x="309" y="282"/>
                  <a:pt x="318" y="310"/>
                </a:cubicBezTo>
                <a:cubicBezTo>
                  <a:pt x="325" y="302"/>
                  <a:pt x="338" y="304"/>
                  <a:pt x="347" y="303"/>
                </a:cubicBezTo>
                <a:cubicBezTo>
                  <a:pt x="357" y="302"/>
                  <a:pt x="370" y="299"/>
                  <a:pt x="378" y="291"/>
                </a:cubicBezTo>
                <a:cubicBezTo>
                  <a:pt x="386" y="283"/>
                  <a:pt x="388" y="269"/>
                  <a:pt x="389" y="258"/>
                </a:cubicBezTo>
                <a:cubicBezTo>
                  <a:pt x="389" y="249"/>
                  <a:pt x="388" y="236"/>
                  <a:pt x="378" y="231"/>
                </a:cubicBezTo>
                <a:close/>
                <a:moveTo>
                  <a:pt x="339" y="287"/>
                </a:moveTo>
                <a:cubicBezTo>
                  <a:pt x="344" y="287"/>
                  <a:pt x="349" y="287"/>
                  <a:pt x="355" y="287"/>
                </a:cubicBezTo>
                <a:cubicBezTo>
                  <a:pt x="357" y="287"/>
                  <a:pt x="361" y="288"/>
                  <a:pt x="363" y="287"/>
                </a:cubicBezTo>
                <a:cubicBezTo>
                  <a:pt x="371" y="286"/>
                  <a:pt x="363" y="279"/>
                  <a:pt x="360" y="276"/>
                </a:cubicBezTo>
                <a:cubicBezTo>
                  <a:pt x="356" y="273"/>
                  <a:pt x="350" y="267"/>
                  <a:pt x="344" y="266"/>
                </a:cubicBezTo>
                <a:cubicBezTo>
                  <a:pt x="340" y="265"/>
                  <a:pt x="338" y="267"/>
                  <a:pt x="337" y="271"/>
                </a:cubicBezTo>
                <a:cubicBezTo>
                  <a:pt x="336" y="276"/>
                  <a:pt x="337" y="282"/>
                  <a:pt x="335" y="287"/>
                </a:cubicBezTo>
                <a:cubicBezTo>
                  <a:pt x="336" y="287"/>
                  <a:pt x="337" y="287"/>
                  <a:pt x="339" y="287"/>
                </a:cubicBezTo>
                <a:close/>
                <a:moveTo>
                  <a:pt x="331" y="276"/>
                </a:moveTo>
                <a:cubicBezTo>
                  <a:pt x="330" y="278"/>
                  <a:pt x="325" y="285"/>
                  <a:pt x="328" y="287"/>
                </a:cubicBezTo>
                <a:cubicBezTo>
                  <a:pt x="330" y="284"/>
                  <a:pt x="331" y="280"/>
                  <a:pt x="331" y="276"/>
                </a:cubicBezTo>
                <a:close/>
                <a:moveTo>
                  <a:pt x="132" y="269"/>
                </a:moveTo>
                <a:cubicBezTo>
                  <a:pt x="132" y="269"/>
                  <a:pt x="131" y="269"/>
                  <a:pt x="131" y="269"/>
                </a:cubicBezTo>
                <a:cubicBezTo>
                  <a:pt x="134" y="275"/>
                  <a:pt x="142" y="275"/>
                  <a:pt x="148" y="276"/>
                </a:cubicBezTo>
                <a:cubicBezTo>
                  <a:pt x="144" y="272"/>
                  <a:pt x="138" y="269"/>
                  <a:pt x="132" y="269"/>
                </a:cubicBezTo>
                <a:close/>
                <a:moveTo>
                  <a:pt x="183" y="215"/>
                </a:moveTo>
                <a:cubicBezTo>
                  <a:pt x="181" y="218"/>
                  <a:pt x="179" y="221"/>
                  <a:pt x="184" y="222"/>
                </a:cubicBezTo>
                <a:cubicBezTo>
                  <a:pt x="188" y="224"/>
                  <a:pt x="194" y="224"/>
                  <a:pt x="199" y="221"/>
                </a:cubicBezTo>
                <a:cubicBezTo>
                  <a:pt x="194" y="218"/>
                  <a:pt x="187" y="220"/>
                  <a:pt x="183" y="215"/>
                </a:cubicBezTo>
                <a:close/>
                <a:moveTo>
                  <a:pt x="194" y="185"/>
                </a:moveTo>
                <a:cubicBezTo>
                  <a:pt x="185" y="185"/>
                  <a:pt x="189" y="206"/>
                  <a:pt x="186" y="211"/>
                </a:cubicBezTo>
                <a:cubicBezTo>
                  <a:pt x="193" y="211"/>
                  <a:pt x="205" y="219"/>
                  <a:pt x="210" y="211"/>
                </a:cubicBezTo>
                <a:cubicBezTo>
                  <a:pt x="216" y="202"/>
                  <a:pt x="204" y="186"/>
                  <a:pt x="194" y="185"/>
                </a:cubicBezTo>
                <a:close/>
                <a:moveTo>
                  <a:pt x="179" y="207"/>
                </a:moveTo>
                <a:cubicBezTo>
                  <a:pt x="179" y="208"/>
                  <a:pt x="179" y="210"/>
                  <a:pt x="178" y="211"/>
                </a:cubicBezTo>
                <a:cubicBezTo>
                  <a:pt x="179" y="210"/>
                  <a:pt x="180" y="208"/>
                  <a:pt x="181" y="207"/>
                </a:cubicBezTo>
                <a:cubicBezTo>
                  <a:pt x="181" y="207"/>
                  <a:pt x="180" y="207"/>
                  <a:pt x="179" y="207"/>
                </a:cubicBezTo>
                <a:close/>
                <a:moveTo>
                  <a:pt x="180" y="199"/>
                </a:moveTo>
                <a:cubicBezTo>
                  <a:pt x="180" y="200"/>
                  <a:pt x="180" y="201"/>
                  <a:pt x="181" y="201"/>
                </a:cubicBezTo>
                <a:cubicBezTo>
                  <a:pt x="181" y="200"/>
                  <a:pt x="181" y="199"/>
                  <a:pt x="180" y="199"/>
                </a:cubicBezTo>
                <a:close/>
                <a:moveTo>
                  <a:pt x="192" y="161"/>
                </a:moveTo>
                <a:cubicBezTo>
                  <a:pt x="186" y="161"/>
                  <a:pt x="173" y="164"/>
                  <a:pt x="174" y="172"/>
                </a:cubicBezTo>
                <a:cubicBezTo>
                  <a:pt x="179" y="168"/>
                  <a:pt x="187" y="165"/>
                  <a:pt x="194" y="166"/>
                </a:cubicBezTo>
                <a:cubicBezTo>
                  <a:pt x="200" y="166"/>
                  <a:pt x="205" y="170"/>
                  <a:pt x="211" y="173"/>
                </a:cubicBezTo>
                <a:cubicBezTo>
                  <a:pt x="206" y="168"/>
                  <a:pt x="200" y="161"/>
                  <a:pt x="192" y="161"/>
                </a:cubicBezTo>
                <a:close/>
                <a:moveTo>
                  <a:pt x="285" y="11"/>
                </a:moveTo>
                <a:cubicBezTo>
                  <a:pt x="267" y="14"/>
                  <a:pt x="250" y="18"/>
                  <a:pt x="234" y="25"/>
                </a:cubicBezTo>
                <a:cubicBezTo>
                  <a:pt x="221" y="31"/>
                  <a:pt x="211" y="39"/>
                  <a:pt x="206" y="52"/>
                </a:cubicBezTo>
                <a:cubicBezTo>
                  <a:pt x="219" y="24"/>
                  <a:pt x="261" y="26"/>
                  <a:pt x="285" y="11"/>
                </a:cubicBezTo>
                <a:close/>
              </a:path>
            </a:pathLst>
          </a:custGeom>
          <a:solidFill>
            <a:srgbClr val="18181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1" name="墨迹 10">
                <a:extLst>
                  <a:ext uri="{FF2B5EF4-FFF2-40B4-BE49-F238E27FC236}">
                    <a16:creationId xmlns:a16="http://schemas.microsoft.com/office/drawing/2014/main" id="{4773787A-AF32-4198-DD7B-466CF5B9343E}"/>
                  </a:ext>
                </a:extLst>
              </p14:cNvPr>
              <p14:cNvContentPartPr/>
              <p14:nvPr/>
            </p14:nvContentPartPr>
            <p14:xfrm>
              <a:off x="5961852" y="6108340"/>
              <a:ext cx="1282708" cy="463910"/>
            </p14:xfrm>
          </p:contentPart>
        </mc:Choice>
        <mc:Fallback xmlns="">
          <p:pic>
            <p:nvPicPr>
              <p:cNvPr id="11" name="墨迹 10">
                <a:extLst>
                  <a:ext uri="{FF2B5EF4-FFF2-40B4-BE49-F238E27FC236}">
                    <a16:creationId xmlns:a16="http://schemas.microsoft.com/office/drawing/2014/main" id="{4773787A-AF32-4198-DD7B-466CF5B9343E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955372" y="6102212"/>
                <a:ext cx="1294948" cy="476526"/>
              </a:xfrm>
              <a:prstGeom prst="rect">
                <a:avLst/>
              </a:prstGeom>
            </p:spPr>
          </p:pic>
        </mc:Fallback>
      </mc:AlternateContent>
      <p:sp>
        <p:nvSpPr>
          <p:cNvPr id="21" name="Freeform 9">
            <a:extLst>
              <a:ext uri="{FF2B5EF4-FFF2-40B4-BE49-F238E27FC236}">
                <a16:creationId xmlns:a16="http://schemas.microsoft.com/office/drawing/2014/main" id="{C30643C0-46A3-CD91-F8A6-74285BFC17D6}"/>
              </a:ext>
            </a:extLst>
          </p:cNvPr>
          <p:cNvSpPr>
            <a:spLocks noEditPoints="1"/>
          </p:cNvSpPr>
          <p:nvPr/>
        </p:nvSpPr>
        <p:spPr bwMode="auto">
          <a:xfrm>
            <a:off x="5588000" y="523926"/>
            <a:ext cx="1016000" cy="740834"/>
          </a:xfrm>
          <a:custGeom>
            <a:avLst/>
            <a:gdLst>
              <a:gd name="T0" fmla="*/ 243 w 402"/>
              <a:gd name="T1" fmla="*/ 31 h 292"/>
              <a:gd name="T2" fmla="*/ 317 w 402"/>
              <a:gd name="T3" fmla="*/ 69 h 292"/>
              <a:gd name="T4" fmla="*/ 382 w 402"/>
              <a:gd name="T5" fmla="*/ 92 h 292"/>
              <a:gd name="T6" fmla="*/ 368 w 402"/>
              <a:gd name="T7" fmla="*/ 144 h 292"/>
              <a:gd name="T8" fmla="*/ 383 w 402"/>
              <a:gd name="T9" fmla="*/ 230 h 292"/>
              <a:gd name="T10" fmla="*/ 335 w 402"/>
              <a:gd name="T11" fmla="*/ 236 h 292"/>
              <a:gd name="T12" fmla="*/ 231 w 402"/>
              <a:gd name="T13" fmla="*/ 194 h 292"/>
              <a:gd name="T14" fmla="*/ 308 w 402"/>
              <a:gd name="T15" fmla="*/ 274 h 292"/>
              <a:gd name="T16" fmla="*/ 223 w 402"/>
              <a:gd name="T17" fmla="*/ 246 h 292"/>
              <a:gd name="T18" fmla="*/ 138 w 402"/>
              <a:gd name="T19" fmla="*/ 159 h 292"/>
              <a:gd name="T20" fmla="*/ 70 w 402"/>
              <a:gd name="T21" fmla="*/ 208 h 292"/>
              <a:gd name="T22" fmla="*/ 46 w 402"/>
              <a:gd name="T23" fmla="*/ 40 h 292"/>
              <a:gd name="T24" fmla="*/ 286 w 402"/>
              <a:gd name="T25" fmla="*/ 279 h 292"/>
              <a:gd name="T26" fmla="*/ 83 w 402"/>
              <a:gd name="T27" fmla="*/ 34 h 292"/>
              <a:gd name="T28" fmla="*/ 111 w 402"/>
              <a:gd name="T29" fmla="*/ 50 h 292"/>
              <a:gd name="T30" fmla="*/ 51 w 402"/>
              <a:gd name="T31" fmla="*/ 84 h 292"/>
              <a:gd name="T32" fmla="*/ 123 w 402"/>
              <a:gd name="T33" fmla="*/ 135 h 292"/>
              <a:gd name="T34" fmla="*/ 219 w 402"/>
              <a:gd name="T35" fmla="*/ 228 h 292"/>
              <a:gd name="T36" fmla="*/ 248 w 402"/>
              <a:gd name="T37" fmla="*/ 259 h 292"/>
              <a:gd name="T38" fmla="*/ 278 w 402"/>
              <a:gd name="T39" fmla="*/ 276 h 292"/>
              <a:gd name="T40" fmla="*/ 267 w 402"/>
              <a:gd name="T41" fmla="*/ 243 h 292"/>
              <a:gd name="T42" fmla="*/ 242 w 402"/>
              <a:gd name="T43" fmla="*/ 196 h 292"/>
              <a:gd name="T44" fmla="*/ 285 w 402"/>
              <a:gd name="T45" fmla="*/ 205 h 292"/>
              <a:gd name="T46" fmla="*/ 322 w 402"/>
              <a:gd name="T47" fmla="*/ 222 h 292"/>
              <a:gd name="T48" fmla="*/ 325 w 402"/>
              <a:gd name="T49" fmla="*/ 211 h 292"/>
              <a:gd name="T50" fmla="*/ 268 w 402"/>
              <a:gd name="T51" fmla="*/ 178 h 292"/>
              <a:gd name="T52" fmla="*/ 306 w 402"/>
              <a:gd name="T53" fmla="*/ 185 h 292"/>
              <a:gd name="T54" fmla="*/ 325 w 402"/>
              <a:gd name="T55" fmla="*/ 200 h 292"/>
              <a:gd name="T56" fmla="*/ 354 w 402"/>
              <a:gd name="T57" fmla="*/ 219 h 292"/>
              <a:gd name="T58" fmla="*/ 334 w 402"/>
              <a:gd name="T59" fmla="*/ 162 h 292"/>
              <a:gd name="T60" fmla="*/ 282 w 402"/>
              <a:gd name="T61" fmla="*/ 114 h 292"/>
              <a:gd name="T62" fmla="*/ 320 w 402"/>
              <a:gd name="T63" fmla="*/ 143 h 292"/>
              <a:gd name="T64" fmla="*/ 346 w 402"/>
              <a:gd name="T65" fmla="*/ 152 h 292"/>
              <a:gd name="T66" fmla="*/ 363 w 402"/>
              <a:gd name="T67" fmla="*/ 182 h 292"/>
              <a:gd name="T68" fmla="*/ 383 w 402"/>
              <a:gd name="T69" fmla="*/ 171 h 292"/>
              <a:gd name="T70" fmla="*/ 327 w 402"/>
              <a:gd name="T71" fmla="*/ 109 h 292"/>
              <a:gd name="T72" fmla="*/ 290 w 402"/>
              <a:gd name="T73" fmla="*/ 65 h 292"/>
              <a:gd name="T74" fmla="*/ 370 w 402"/>
              <a:gd name="T75" fmla="*/ 104 h 292"/>
              <a:gd name="T76" fmla="*/ 337 w 402"/>
              <a:gd name="T77" fmla="*/ 83 h 292"/>
              <a:gd name="T78" fmla="*/ 271 w 402"/>
              <a:gd name="T79" fmla="*/ 49 h 292"/>
              <a:gd name="T80" fmla="*/ 184 w 402"/>
              <a:gd name="T81" fmla="*/ 19 h 292"/>
              <a:gd name="T82" fmla="*/ 13 w 402"/>
              <a:gd name="T83" fmla="*/ 129 h 292"/>
              <a:gd name="T84" fmla="*/ 85 w 402"/>
              <a:gd name="T85" fmla="*/ 164 h 292"/>
              <a:gd name="T86" fmla="*/ 94 w 402"/>
              <a:gd name="T87" fmla="*/ 118 h 292"/>
              <a:gd name="T88" fmla="*/ 48 w 402"/>
              <a:gd name="T89" fmla="*/ 95 h 292"/>
              <a:gd name="T90" fmla="*/ 272 w 402"/>
              <a:gd name="T91" fmla="*/ 268 h 292"/>
              <a:gd name="T92" fmla="*/ 298 w 402"/>
              <a:gd name="T93" fmla="*/ 267 h 292"/>
              <a:gd name="T94" fmla="*/ 369 w 402"/>
              <a:gd name="T95" fmla="*/ 223 h 292"/>
              <a:gd name="T96" fmla="*/ 311 w 402"/>
              <a:gd name="T97" fmla="*/ 201 h 292"/>
              <a:gd name="T98" fmla="*/ 277 w 402"/>
              <a:gd name="T99" fmla="*/ 181 h 292"/>
              <a:gd name="T100" fmla="*/ 387 w 402"/>
              <a:gd name="T101" fmla="*/ 183 h 292"/>
              <a:gd name="T102" fmla="*/ 389 w 402"/>
              <a:gd name="T103" fmla="*/ 175 h 292"/>
              <a:gd name="T104" fmla="*/ 102 w 402"/>
              <a:gd name="T105" fmla="*/ 125 h 292"/>
              <a:gd name="T106" fmla="*/ 101 w 402"/>
              <a:gd name="T107" fmla="*/ 124 h 292"/>
              <a:gd name="T108" fmla="*/ 105 w 402"/>
              <a:gd name="T109" fmla="*/ 119 h 292"/>
              <a:gd name="T110" fmla="*/ 354 w 402"/>
              <a:gd name="T111" fmla="*/ 87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02" h="292">
                <a:moveTo>
                  <a:pt x="123" y="0"/>
                </a:moveTo>
                <a:cubicBezTo>
                  <a:pt x="147" y="0"/>
                  <a:pt x="170" y="7"/>
                  <a:pt x="193" y="15"/>
                </a:cubicBezTo>
                <a:cubicBezTo>
                  <a:pt x="204" y="19"/>
                  <a:pt x="215" y="23"/>
                  <a:pt x="227" y="27"/>
                </a:cubicBezTo>
                <a:cubicBezTo>
                  <a:pt x="232" y="28"/>
                  <a:pt x="238" y="29"/>
                  <a:pt x="243" y="31"/>
                </a:cubicBezTo>
                <a:cubicBezTo>
                  <a:pt x="249" y="32"/>
                  <a:pt x="253" y="35"/>
                  <a:pt x="259" y="38"/>
                </a:cubicBezTo>
                <a:cubicBezTo>
                  <a:pt x="263" y="41"/>
                  <a:pt x="269" y="42"/>
                  <a:pt x="274" y="43"/>
                </a:cubicBezTo>
                <a:cubicBezTo>
                  <a:pt x="279" y="46"/>
                  <a:pt x="284" y="49"/>
                  <a:pt x="289" y="52"/>
                </a:cubicBezTo>
                <a:cubicBezTo>
                  <a:pt x="298" y="58"/>
                  <a:pt x="307" y="66"/>
                  <a:pt x="317" y="69"/>
                </a:cubicBezTo>
                <a:cubicBezTo>
                  <a:pt x="322" y="71"/>
                  <a:pt x="327" y="72"/>
                  <a:pt x="332" y="74"/>
                </a:cubicBezTo>
                <a:cubicBezTo>
                  <a:pt x="337" y="76"/>
                  <a:pt x="342" y="80"/>
                  <a:pt x="347" y="81"/>
                </a:cubicBezTo>
                <a:cubicBezTo>
                  <a:pt x="358" y="83"/>
                  <a:pt x="369" y="78"/>
                  <a:pt x="380" y="82"/>
                </a:cubicBezTo>
                <a:cubicBezTo>
                  <a:pt x="385" y="84"/>
                  <a:pt x="384" y="88"/>
                  <a:pt x="382" y="92"/>
                </a:cubicBezTo>
                <a:cubicBezTo>
                  <a:pt x="380" y="97"/>
                  <a:pt x="381" y="102"/>
                  <a:pt x="377" y="107"/>
                </a:cubicBezTo>
                <a:cubicBezTo>
                  <a:pt x="370" y="114"/>
                  <a:pt x="358" y="117"/>
                  <a:pt x="349" y="117"/>
                </a:cubicBezTo>
                <a:cubicBezTo>
                  <a:pt x="353" y="120"/>
                  <a:pt x="355" y="125"/>
                  <a:pt x="357" y="130"/>
                </a:cubicBezTo>
                <a:cubicBezTo>
                  <a:pt x="360" y="135"/>
                  <a:pt x="364" y="140"/>
                  <a:pt x="368" y="144"/>
                </a:cubicBezTo>
                <a:cubicBezTo>
                  <a:pt x="376" y="153"/>
                  <a:pt x="385" y="161"/>
                  <a:pt x="390" y="171"/>
                </a:cubicBezTo>
                <a:cubicBezTo>
                  <a:pt x="393" y="178"/>
                  <a:pt x="398" y="192"/>
                  <a:pt x="390" y="198"/>
                </a:cubicBezTo>
                <a:cubicBezTo>
                  <a:pt x="384" y="203"/>
                  <a:pt x="374" y="198"/>
                  <a:pt x="369" y="194"/>
                </a:cubicBezTo>
                <a:cubicBezTo>
                  <a:pt x="375" y="200"/>
                  <a:pt x="402" y="225"/>
                  <a:pt x="383" y="230"/>
                </a:cubicBezTo>
                <a:cubicBezTo>
                  <a:pt x="378" y="231"/>
                  <a:pt x="373" y="230"/>
                  <a:pt x="368" y="229"/>
                </a:cubicBezTo>
                <a:cubicBezTo>
                  <a:pt x="365" y="228"/>
                  <a:pt x="361" y="226"/>
                  <a:pt x="358" y="228"/>
                </a:cubicBezTo>
                <a:cubicBezTo>
                  <a:pt x="354" y="230"/>
                  <a:pt x="351" y="232"/>
                  <a:pt x="347" y="234"/>
                </a:cubicBezTo>
                <a:cubicBezTo>
                  <a:pt x="343" y="235"/>
                  <a:pt x="339" y="235"/>
                  <a:pt x="335" y="236"/>
                </a:cubicBezTo>
                <a:cubicBezTo>
                  <a:pt x="325" y="237"/>
                  <a:pt x="314" y="236"/>
                  <a:pt x="304" y="235"/>
                </a:cubicBezTo>
                <a:cubicBezTo>
                  <a:pt x="294" y="234"/>
                  <a:pt x="284" y="233"/>
                  <a:pt x="274" y="231"/>
                </a:cubicBezTo>
                <a:cubicBezTo>
                  <a:pt x="265" y="229"/>
                  <a:pt x="259" y="223"/>
                  <a:pt x="252" y="216"/>
                </a:cubicBezTo>
                <a:cubicBezTo>
                  <a:pt x="245" y="209"/>
                  <a:pt x="239" y="201"/>
                  <a:pt x="231" y="194"/>
                </a:cubicBezTo>
                <a:cubicBezTo>
                  <a:pt x="236" y="205"/>
                  <a:pt x="243" y="217"/>
                  <a:pt x="253" y="225"/>
                </a:cubicBezTo>
                <a:cubicBezTo>
                  <a:pt x="263" y="234"/>
                  <a:pt x="275" y="240"/>
                  <a:pt x="284" y="251"/>
                </a:cubicBezTo>
                <a:cubicBezTo>
                  <a:pt x="288" y="255"/>
                  <a:pt x="293" y="256"/>
                  <a:pt x="298" y="260"/>
                </a:cubicBezTo>
                <a:cubicBezTo>
                  <a:pt x="303" y="264"/>
                  <a:pt x="306" y="268"/>
                  <a:pt x="308" y="274"/>
                </a:cubicBezTo>
                <a:cubicBezTo>
                  <a:pt x="309" y="279"/>
                  <a:pt x="311" y="283"/>
                  <a:pt x="307" y="287"/>
                </a:cubicBezTo>
                <a:cubicBezTo>
                  <a:pt x="302" y="292"/>
                  <a:pt x="295" y="291"/>
                  <a:pt x="290" y="289"/>
                </a:cubicBezTo>
                <a:cubicBezTo>
                  <a:pt x="277" y="284"/>
                  <a:pt x="265" y="277"/>
                  <a:pt x="254" y="270"/>
                </a:cubicBezTo>
                <a:cubicBezTo>
                  <a:pt x="243" y="263"/>
                  <a:pt x="232" y="255"/>
                  <a:pt x="223" y="246"/>
                </a:cubicBezTo>
                <a:cubicBezTo>
                  <a:pt x="218" y="242"/>
                  <a:pt x="216" y="238"/>
                  <a:pt x="211" y="235"/>
                </a:cubicBezTo>
                <a:cubicBezTo>
                  <a:pt x="206" y="232"/>
                  <a:pt x="202" y="225"/>
                  <a:pt x="199" y="219"/>
                </a:cubicBezTo>
                <a:cubicBezTo>
                  <a:pt x="193" y="208"/>
                  <a:pt x="184" y="199"/>
                  <a:pt x="174" y="190"/>
                </a:cubicBezTo>
                <a:cubicBezTo>
                  <a:pt x="163" y="180"/>
                  <a:pt x="150" y="170"/>
                  <a:pt x="138" y="159"/>
                </a:cubicBezTo>
                <a:cubicBezTo>
                  <a:pt x="132" y="154"/>
                  <a:pt x="126" y="149"/>
                  <a:pt x="121" y="143"/>
                </a:cubicBezTo>
                <a:cubicBezTo>
                  <a:pt x="115" y="137"/>
                  <a:pt x="111" y="131"/>
                  <a:pt x="105" y="126"/>
                </a:cubicBezTo>
                <a:cubicBezTo>
                  <a:pt x="99" y="140"/>
                  <a:pt x="95" y="155"/>
                  <a:pt x="89" y="169"/>
                </a:cubicBezTo>
                <a:cubicBezTo>
                  <a:pt x="84" y="182"/>
                  <a:pt x="78" y="196"/>
                  <a:pt x="70" y="208"/>
                </a:cubicBezTo>
                <a:cubicBezTo>
                  <a:pt x="63" y="218"/>
                  <a:pt x="54" y="226"/>
                  <a:pt x="42" y="222"/>
                </a:cubicBezTo>
                <a:cubicBezTo>
                  <a:pt x="29" y="217"/>
                  <a:pt x="19" y="206"/>
                  <a:pt x="13" y="195"/>
                </a:cubicBezTo>
                <a:cubicBezTo>
                  <a:pt x="0" y="171"/>
                  <a:pt x="3" y="143"/>
                  <a:pt x="9" y="119"/>
                </a:cubicBezTo>
                <a:cubicBezTo>
                  <a:pt x="16" y="90"/>
                  <a:pt x="30" y="64"/>
                  <a:pt x="46" y="40"/>
                </a:cubicBezTo>
                <a:cubicBezTo>
                  <a:pt x="55" y="29"/>
                  <a:pt x="64" y="16"/>
                  <a:pt x="76" y="9"/>
                </a:cubicBezTo>
                <a:cubicBezTo>
                  <a:pt x="90" y="1"/>
                  <a:pt x="107" y="0"/>
                  <a:pt x="123" y="0"/>
                </a:cubicBezTo>
                <a:close/>
                <a:moveTo>
                  <a:pt x="292" y="273"/>
                </a:moveTo>
                <a:cubicBezTo>
                  <a:pt x="288" y="273"/>
                  <a:pt x="283" y="275"/>
                  <a:pt x="286" y="279"/>
                </a:cubicBezTo>
                <a:cubicBezTo>
                  <a:pt x="288" y="282"/>
                  <a:pt x="293" y="283"/>
                  <a:pt x="297" y="283"/>
                </a:cubicBezTo>
                <a:cubicBezTo>
                  <a:pt x="300" y="283"/>
                  <a:pt x="304" y="282"/>
                  <a:pt x="301" y="278"/>
                </a:cubicBezTo>
                <a:cubicBezTo>
                  <a:pt x="300" y="275"/>
                  <a:pt x="295" y="273"/>
                  <a:pt x="292" y="273"/>
                </a:cubicBezTo>
                <a:close/>
                <a:moveTo>
                  <a:pt x="83" y="34"/>
                </a:moveTo>
                <a:cubicBezTo>
                  <a:pt x="91" y="34"/>
                  <a:pt x="99" y="36"/>
                  <a:pt x="106" y="39"/>
                </a:cubicBezTo>
                <a:cubicBezTo>
                  <a:pt x="110" y="41"/>
                  <a:pt x="116" y="43"/>
                  <a:pt x="119" y="47"/>
                </a:cubicBezTo>
                <a:cubicBezTo>
                  <a:pt x="121" y="49"/>
                  <a:pt x="122" y="52"/>
                  <a:pt x="120" y="54"/>
                </a:cubicBezTo>
                <a:cubicBezTo>
                  <a:pt x="116" y="55"/>
                  <a:pt x="113" y="51"/>
                  <a:pt x="111" y="50"/>
                </a:cubicBezTo>
                <a:cubicBezTo>
                  <a:pt x="105" y="45"/>
                  <a:pt x="98" y="42"/>
                  <a:pt x="91" y="41"/>
                </a:cubicBezTo>
                <a:cubicBezTo>
                  <a:pt x="83" y="40"/>
                  <a:pt x="76" y="40"/>
                  <a:pt x="69" y="44"/>
                </a:cubicBezTo>
                <a:cubicBezTo>
                  <a:pt x="63" y="49"/>
                  <a:pt x="58" y="55"/>
                  <a:pt x="54" y="61"/>
                </a:cubicBezTo>
                <a:cubicBezTo>
                  <a:pt x="50" y="69"/>
                  <a:pt x="50" y="76"/>
                  <a:pt x="51" y="84"/>
                </a:cubicBezTo>
                <a:cubicBezTo>
                  <a:pt x="52" y="89"/>
                  <a:pt x="54" y="98"/>
                  <a:pt x="58" y="102"/>
                </a:cubicBezTo>
                <a:cubicBezTo>
                  <a:pt x="66" y="109"/>
                  <a:pt x="79" y="104"/>
                  <a:pt x="88" y="106"/>
                </a:cubicBezTo>
                <a:cubicBezTo>
                  <a:pt x="94" y="109"/>
                  <a:pt x="101" y="114"/>
                  <a:pt x="106" y="119"/>
                </a:cubicBezTo>
                <a:cubicBezTo>
                  <a:pt x="112" y="123"/>
                  <a:pt x="118" y="129"/>
                  <a:pt x="123" y="135"/>
                </a:cubicBezTo>
                <a:cubicBezTo>
                  <a:pt x="143" y="159"/>
                  <a:pt x="170" y="176"/>
                  <a:pt x="192" y="199"/>
                </a:cubicBezTo>
                <a:cubicBezTo>
                  <a:pt x="195" y="202"/>
                  <a:pt x="198" y="205"/>
                  <a:pt x="200" y="208"/>
                </a:cubicBezTo>
                <a:cubicBezTo>
                  <a:pt x="202" y="212"/>
                  <a:pt x="204" y="216"/>
                  <a:pt x="206" y="219"/>
                </a:cubicBezTo>
                <a:cubicBezTo>
                  <a:pt x="209" y="224"/>
                  <a:pt x="213" y="231"/>
                  <a:pt x="219" y="228"/>
                </a:cubicBezTo>
                <a:cubicBezTo>
                  <a:pt x="221" y="227"/>
                  <a:pt x="232" y="221"/>
                  <a:pt x="231" y="229"/>
                </a:cubicBezTo>
                <a:cubicBezTo>
                  <a:pt x="231" y="233"/>
                  <a:pt x="224" y="234"/>
                  <a:pt x="221" y="235"/>
                </a:cubicBezTo>
                <a:cubicBezTo>
                  <a:pt x="227" y="241"/>
                  <a:pt x="233" y="247"/>
                  <a:pt x="239" y="252"/>
                </a:cubicBezTo>
                <a:cubicBezTo>
                  <a:pt x="242" y="254"/>
                  <a:pt x="245" y="256"/>
                  <a:pt x="248" y="259"/>
                </a:cubicBezTo>
                <a:cubicBezTo>
                  <a:pt x="251" y="261"/>
                  <a:pt x="253" y="263"/>
                  <a:pt x="256" y="264"/>
                </a:cubicBezTo>
                <a:cubicBezTo>
                  <a:pt x="262" y="266"/>
                  <a:pt x="269" y="259"/>
                  <a:pt x="273" y="262"/>
                </a:cubicBezTo>
                <a:cubicBezTo>
                  <a:pt x="280" y="267"/>
                  <a:pt x="268" y="269"/>
                  <a:pt x="266" y="270"/>
                </a:cubicBezTo>
                <a:cubicBezTo>
                  <a:pt x="270" y="272"/>
                  <a:pt x="274" y="274"/>
                  <a:pt x="278" y="276"/>
                </a:cubicBezTo>
                <a:cubicBezTo>
                  <a:pt x="278" y="267"/>
                  <a:pt x="292" y="266"/>
                  <a:pt x="298" y="268"/>
                </a:cubicBezTo>
                <a:cubicBezTo>
                  <a:pt x="297" y="264"/>
                  <a:pt x="287" y="261"/>
                  <a:pt x="284" y="259"/>
                </a:cubicBezTo>
                <a:cubicBezTo>
                  <a:pt x="280" y="257"/>
                  <a:pt x="279" y="254"/>
                  <a:pt x="276" y="251"/>
                </a:cubicBezTo>
                <a:cubicBezTo>
                  <a:pt x="273" y="248"/>
                  <a:pt x="270" y="245"/>
                  <a:pt x="267" y="243"/>
                </a:cubicBezTo>
                <a:cubicBezTo>
                  <a:pt x="260" y="238"/>
                  <a:pt x="253" y="233"/>
                  <a:pt x="246" y="228"/>
                </a:cubicBezTo>
                <a:cubicBezTo>
                  <a:pt x="240" y="222"/>
                  <a:pt x="235" y="214"/>
                  <a:pt x="231" y="207"/>
                </a:cubicBezTo>
                <a:cubicBezTo>
                  <a:pt x="228" y="203"/>
                  <a:pt x="220" y="190"/>
                  <a:pt x="226" y="186"/>
                </a:cubicBezTo>
                <a:cubicBezTo>
                  <a:pt x="231" y="182"/>
                  <a:pt x="239" y="192"/>
                  <a:pt x="242" y="196"/>
                </a:cubicBezTo>
                <a:cubicBezTo>
                  <a:pt x="247" y="202"/>
                  <a:pt x="253" y="208"/>
                  <a:pt x="258" y="214"/>
                </a:cubicBezTo>
                <a:cubicBezTo>
                  <a:pt x="262" y="218"/>
                  <a:pt x="265" y="223"/>
                  <a:pt x="271" y="218"/>
                </a:cubicBezTo>
                <a:cubicBezTo>
                  <a:pt x="274" y="216"/>
                  <a:pt x="276" y="214"/>
                  <a:pt x="278" y="211"/>
                </a:cubicBezTo>
                <a:cubicBezTo>
                  <a:pt x="279" y="208"/>
                  <a:pt x="282" y="203"/>
                  <a:pt x="285" y="205"/>
                </a:cubicBezTo>
                <a:cubicBezTo>
                  <a:pt x="291" y="208"/>
                  <a:pt x="276" y="223"/>
                  <a:pt x="274" y="225"/>
                </a:cubicBezTo>
                <a:cubicBezTo>
                  <a:pt x="281" y="226"/>
                  <a:pt x="288" y="227"/>
                  <a:pt x="295" y="228"/>
                </a:cubicBezTo>
                <a:cubicBezTo>
                  <a:pt x="300" y="229"/>
                  <a:pt x="306" y="231"/>
                  <a:pt x="311" y="230"/>
                </a:cubicBezTo>
                <a:cubicBezTo>
                  <a:pt x="315" y="229"/>
                  <a:pt x="317" y="223"/>
                  <a:pt x="322" y="222"/>
                </a:cubicBezTo>
                <a:cubicBezTo>
                  <a:pt x="324" y="222"/>
                  <a:pt x="326" y="222"/>
                  <a:pt x="326" y="224"/>
                </a:cubicBezTo>
                <a:cubicBezTo>
                  <a:pt x="327" y="227"/>
                  <a:pt x="324" y="229"/>
                  <a:pt x="322" y="230"/>
                </a:cubicBezTo>
                <a:cubicBezTo>
                  <a:pt x="332" y="230"/>
                  <a:pt x="341" y="229"/>
                  <a:pt x="350" y="226"/>
                </a:cubicBezTo>
                <a:cubicBezTo>
                  <a:pt x="341" y="222"/>
                  <a:pt x="333" y="216"/>
                  <a:pt x="325" y="211"/>
                </a:cubicBezTo>
                <a:cubicBezTo>
                  <a:pt x="321" y="208"/>
                  <a:pt x="317" y="205"/>
                  <a:pt x="313" y="203"/>
                </a:cubicBezTo>
                <a:cubicBezTo>
                  <a:pt x="308" y="201"/>
                  <a:pt x="303" y="201"/>
                  <a:pt x="299" y="200"/>
                </a:cubicBezTo>
                <a:cubicBezTo>
                  <a:pt x="290" y="197"/>
                  <a:pt x="282" y="194"/>
                  <a:pt x="275" y="188"/>
                </a:cubicBezTo>
                <a:cubicBezTo>
                  <a:pt x="272" y="185"/>
                  <a:pt x="270" y="181"/>
                  <a:pt x="268" y="178"/>
                </a:cubicBezTo>
                <a:cubicBezTo>
                  <a:pt x="265" y="175"/>
                  <a:pt x="262" y="173"/>
                  <a:pt x="259" y="169"/>
                </a:cubicBezTo>
                <a:cubicBezTo>
                  <a:pt x="255" y="164"/>
                  <a:pt x="254" y="157"/>
                  <a:pt x="262" y="155"/>
                </a:cubicBezTo>
                <a:cubicBezTo>
                  <a:pt x="270" y="153"/>
                  <a:pt x="279" y="159"/>
                  <a:pt x="285" y="164"/>
                </a:cubicBezTo>
                <a:cubicBezTo>
                  <a:pt x="292" y="170"/>
                  <a:pt x="299" y="178"/>
                  <a:pt x="306" y="185"/>
                </a:cubicBezTo>
                <a:cubicBezTo>
                  <a:pt x="309" y="188"/>
                  <a:pt x="312" y="192"/>
                  <a:pt x="315" y="193"/>
                </a:cubicBezTo>
                <a:cubicBezTo>
                  <a:pt x="319" y="195"/>
                  <a:pt x="323" y="193"/>
                  <a:pt x="326" y="191"/>
                </a:cubicBezTo>
                <a:cubicBezTo>
                  <a:pt x="330" y="189"/>
                  <a:pt x="336" y="177"/>
                  <a:pt x="341" y="181"/>
                </a:cubicBezTo>
                <a:cubicBezTo>
                  <a:pt x="348" y="188"/>
                  <a:pt x="329" y="198"/>
                  <a:pt x="325" y="200"/>
                </a:cubicBezTo>
                <a:cubicBezTo>
                  <a:pt x="330" y="204"/>
                  <a:pt x="335" y="207"/>
                  <a:pt x="340" y="211"/>
                </a:cubicBezTo>
                <a:cubicBezTo>
                  <a:pt x="344" y="214"/>
                  <a:pt x="347" y="215"/>
                  <a:pt x="352" y="212"/>
                </a:cubicBezTo>
                <a:cubicBezTo>
                  <a:pt x="354" y="211"/>
                  <a:pt x="359" y="207"/>
                  <a:pt x="360" y="212"/>
                </a:cubicBezTo>
                <a:cubicBezTo>
                  <a:pt x="360" y="214"/>
                  <a:pt x="356" y="218"/>
                  <a:pt x="354" y="219"/>
                </a:cubicBezTo>
                <a:cubicBezTo>
                  <a:pt x="359" y="222"/>
                  <a:pt x="374" y="216"/>
                  <a:pt x="373" y="209"/>
                </a:cubicBezTo>
                <a:cubicBezTo>
                  <a:pt x="373" y="205"/>
                  <a:pt x="367" y="201"/>
                  <a:pt x="365" y="199"/>
                </a:cubicBezTo>
                <a:cubicBezTo>
                  <a:pt x="360" y="194"/>
                  <a:pt x="356" y="190"/>
                  <a:pt x="352" y="185"/>
                </a:cubicBezTo>
                <a:cubicBezTo>
                  <a:pt x="346" y="177"/>
                  <a:pt x="341" y="168"/>
                  <a:pt x="334" y="162"/>
                </a:cubicBezTo>
                <a:cubicBezTo>
                  <a:pt x="330" y="159"/>
                  <a:pt x="325" y="157"/>
                  <a:pt x="322" y="154"/>
                </a:cubicBezTo>
                <a:cubicBezTo>
                  <a:pt x="317" y="150"/>
                  <a:pt x="313" y="146"/>
                  <a:pt x="308" y="142"/>
                </a:cubicBezTo>
                <a:cubicBezTo>
                  <a:pt x="299" y="134"/>
                  <a:pt x="289" y="128"/>
                  <a:pt x="280" y="120"/>
                </a:cubicBezTo>
                <a:cubicBezTo>
                  <a:pt x="277" y="117"/>
                  <a:pt x="277" y="113"/>
                  <a:pt x="282" y="114"/>
                </a:cubicBezTo>
                <a:cubicBezTo>
                  <a:pt x="284" y="114"/>
                  <a:pt x="286" y="116"/>
                  <a:pt x="287" y="117"/>
                </a:cubicBezTo>
                <a:cubicBezTo>
                  <a:pt x="290" y="118"/>
                  <a:pt x="293" y="120"/>
                  <a:pt x="296" y="122"/>
                </a:cubicBezTo>
                <a:cubicBezTo>
                  <a:pt x="300" y="125"/>
                  <a:pt x="303" y="129"/>
                  <a:pt x="307" y="133"/>
                </a:cubicBezTo>
                <a:cubicBezTo>
                  <a:pt x="311" y="137"/>
                  <a:pt x="316" y="140"/>
                  <a:pt x="320" y="143"/>
                </a:cubicBezTo>
                <a:cubicBezTo>
                  <a:pt x="324" y="146"/>
                  <a:pt x="328" y="150"/>
                  <a:pt x="332" y="151"/>
                </a:cubicBezTo>
                <a:cubicBezTo>
                  <a:pt x="336" y="151"/>
                  <a:pt x="339" y="149"/>
                  <a:pt x="342" y="146"/>
                </a:cubicBezTo>
                <a:cubicBezTo>
                  <a:pt x="344" y="144"/>
                  <a:pt x="347" y="140"/>
                  <a:pt x="350" y="142"/>
                </a:cubicBezTo>
                <a:cubicBezTo>
                  <a:pt x="355" y="145"/>
                  <a:pt x="348" y="150"/>
                  <a:pt x="346" y="152"/>
                </a:cubicBezTo>
                <a:cubicBezTo>
                  <a:pt x="343" y="155"/>
                  <a:pt x="341" y="157"/>
                  <a:pt x="344" y="161"/>
                </a:cubicBezTo>
                <a:cubicBezTo>
                  <a:pt x="348" y="166"/>
                  <a:pt x="353" y="172"/>
                  <a:pt x="358" y="176"/>
                </a:cubicBezTo>
                <a:cubicBezTo>
                  <a:pt x="359" y="174"/>
                  <a:pt x="363" y="171"/>
                  <a:pt x="365" y="174"/>
                </a:cubicBezTo>
                <a:cubicBezTo>
                  <a:pt x="367" y="177"/>
                  <a:pt x="362" y="179"/>
                  <a:pt x="363" y="182"/>
                </a:cubicBezTo>
                <a:cubicBezTo>
                  <a:pt x="364" y="184"/>
                  <a:pt x="367" y="187"/>
                  <a:pt x="369" y="187"/>
                </a:cubicBezTo>
                <a:cubicBezTo>
                  <a:pt x="371" y="187"/>
                  <a:pt x="374" y="184"/>
                  <a:pt x="375" y="182"/>
                </a:cubicBezTo>
                <a:cubicBezTo>
                  <a:pt x="378" y="181"/>
                  <a:pt x="380" y="180"/>
                  <a:pt x="383" y="178"/>
                </a:cubicBezTo>
                <a:cubicBezTo>
                  <a:pt x="386" y="176"/>
                  <a:pt x="385" y="174"/>
                  <a:pt x="383" y="171"/>
                </a:cubicBezTo>
                <a:cubicBezTo>
                  <a:pt x="378" y="163"/>
                  <a:pt x="371" y="157"/>
                  <a:pt x="365" y="150"/>
                </a:cubicBezTo>
                <a:cubicBezTo>
                  <a:pt x="358" y="142"/>
                  <a:pt x="354" y="134"/>
                  <a:pt x="348" y="125"/>
                </a:cubicBezTo>
                <a:cubicBezTo>
                  <a:pt x="346" y="122"/>
                  <a:pt x="342" y="120"/>
                  <a:pt x="339" y="118"/>
                </a:cubicBezTo>
                <a:cubicBezTo>
                  <a:pt x="335" y="115"/>
                  <a:pt x="331" y="111"/>
                  <a:pt x="327" y="109"/>
                </a:cubicBezTo>
                <a:cubicBezTo>
                  <a:pt x="319" y="103"/>
                  <a:pt x="312" y="97"/>
                  <a:pt x="305" y="89"/>
                </a:cubicBezTo>
                <a:cubicBezTo>
                  <a:pt x="302" y="86"/>
                  <a:pt x="298" y="82"/>
                  <a:pt x="295" y="79"/>
                </a:cubicBezTo>
                <a:cubicBezTo>
                  <a:pt x="292" y="76"/>
                  <a:pt x="288" y="73"/>
                  <a:pt x="287" y="69"/>
                </a:cubicBezTo>
                <a:cubicBezTo>
                  <a:pt x="286" y="66"/>
                  <a:pt x="287" y="64"/>
                  <a:pt x="290" y="65"/>
                </a:cubicBezTo>
                <a:cubicBezTo>
                  <a:pt x="294" y="66"/>
                  <a:pt x="297" y="70"/>
                  <a:pt x="299" y="73"/>
                </a:cubicBezTo>
                <a:cubicBezTo>
                  <a:pt x="306" y="81"/>
                  <a:pt x="313" y="88"/>
                  <a:pt x="321" y="95"/>
                </a:cubicBezTo>
                <a:cubicBezTo>
                  <a:pt x="328" y="102"/>
                  <a:pt x="336" y="108"/>
                  <a:pt x="346" y="110"/>
                </a:cubicBezTo>
                <a:cubicBezTo>
                  <a:pt x="354" y="112"/>
                  <a:pt x="363" y="109"/>
                  <a:pt x="370" y="104"/>
                </a:cubicBezTo>
                <a:cubicBezTo>
                  <a:pt x="372" y="103"/>
                  <a:pt x="377" y="99"/>
                  <a:pt x="374" y="96"/>
                </a:cubicBezTo>
                <a:cubicBezTo>
                  <a:pt x="372" y="95"/>
                  <a:pt x="368" y="96"/>
                  <a:pt x="366" y="96"/>
                </a:cubicBezTo>
                <a:cubicBezTo>
                  <a:pt x="359" y="96"/>
                  <a:pt x="350" y="95"/>
                  <a:pt x="344" y="90"/>
                </a:cubicBezTo>
                <a:cubicBezTo>
                  <a:pt x="342" y="88"/>
                  <a:pt x="340" y="85"/>
                  <a:pt x="337" y="83"/>
                </a:cubicBezTo>
                <a:cubicBezTo>
                  <a:pt x="333" y="81"/>
                  <a:pt x="329" y="79"/>
                  <a:pt x="324" y="78"/>
                </a:cubicBezTo>
                <a:cubicBezTo>
                  <a:pt x="320" y="76"/>
                  <a:pt x="315" y="76"/>
                  <a:pt x="311" y="73"/>
                </a:cubicBezTo>
                <a:cubicBezTo>
                  <a:pt x="306" y="71"/>
                  <a:pt x="302" y="68"/>
                  <a:pt x="298" y="65"/>
                </a:cubicBezTo>
                <a:cubicBezTo>
                  <a:pt x="289" y="59"/>
                  <a:pt x="281" y="53"/>
                  <a:pt x="271" y="49"/>
                </a:cubicBezTo>
                <a:cubicBezTo>
                  <a:pt x="267" y="48"/>
                  <a:pt x="263" y="47"/>
                  <a:pt x="259" y="45"/>
                </a:cubicBezTo>
                <a:cubicBezTo>
                  <a:pt x="255" y="43"/>
                  <a:pt x="251" y="40"/>
                  <a:pt x="246" y="38"/>
                </a:cubicBezTo>
                <a:cubicBezTo>
                  <a:pt x="237" y="34"/>
                  <a:pt x="226" y="33"/>
                  <a:pt x="215" y="29"/>
                </a:cubicBezTo>
                <a:cubicBezTo>
                  <a:pt x="205" y="26"/>
                  <a:pt x="194" y="22"/>
                  <a:pt x="184" y="19"/>
                </a:cubicBezTo>
                <a:cubicBezTo>
                  <a:pt x="163" y="12"/>
                  <a:pt x="142" y="5"/>
                  <a:pt x="120" y="6"/>
                </a:cubicBezTo>
                <a:cubicBezTo>
                  <a:pt x="103" y="6"/>
                  <a:pt x="84" y="9"/>
                  <a:pt x="71" y="21"/>
                </a:cubicBezTo>
                <a:cubicBezTo>
                  <a:pt x="56" y="34"/>
                  <a:pt x="44" y="53"/>
                  <a:pt x="35" y="71"/>
                </a:cubicBezTo>
                <a:cubicBezTo>
                  <a:pt x="25" y="89"/>
                  <a:pt x="17" y="109"/>
                  <a:pt x="13" y="129"/>
                </a:cubicBezTo>
                <a:cubicBezTo>
                  <a:pt x="9" y="148"/>
                  <a:pt x="8" y="169"/>
                  <a:pt x="16" y="187"/>
                </a:cubicBezTo>
                <a:cubicBezTo>
                  <a:pt x="20" y="196"/>
                  <a:pt x="25" y="204"/>
                  <a:pt x="33" y="209"/>
                </a:cubicBezTo>
                <a:cubicBezTo>
                  <a:pt x="40" y="215"/>
                  <a:pt x="49" y="220"/>
                  <a:pt x="57" y="213"/>
                </a:cubicBezTo>
                <a:cubicBezTo>
                  <a:pt x="71" y="201"/>
                  <a:pt x="78" y="180"/>
                  <a:pt x="85" y="164"/>
                </a:cubicBezTo>
                <a:cubicBezTo>
                  <a:pt x="88" y="154"/>
                  <a:pt x="91" y="144"/>
                  <a:pt x="95" y="134"/>
                </a:cubicBezTo>
                <a:cubicBezTo>
                  <a:pt x="96" y="132"/>
                  <a:pt x="96" y="130"/>
                  <a:pt x="98" y="128"/>
                </a:cubicBezTo>
                <a:cubicBezTo>
                  <a:pt x="98" y="127"/>
                  <a:pt x="100" y="125"/>
                  <a:pt x="100" y="124"/>
                </a:cubicBezTo>
                <a:cubicBezTo>
                  <a:pt x="100" y="120"/>
                  <a:pt x="96" y="119"/>
                  <a:pt x="94" y="118"/>
                </a:cubicBezTo>
                <a:cubicBezTo>
                  <a:pt x="91" y="116"/>
                  <a:pt x="88" y="113"/>
                  <a:pt x="84" y="112"/>
                </a:cubicBezTo>
                <a:cubicBezTo>
                  <a:pt x="78" y="111"/>
                  <a:pt x="72" y="112"/>
                  <a:pt x="66" y="110"/>
                </a:cubicBezTo>
                <a:cubicBezTo>
                  <a:pt x="62" y="110"/>
                  <a:pt x="57" y="109"/>
                  <a:pt x="53" y="106"/>
                </a:cubicBezTo>
                <a:cubicBezTo>
                  <a:pt x="50" y="103"/>
                  <a:pt x="49" y="98"/>
                  <a:pt x="48" y="95"/>
                </a:cubicBezTo>
                <a:cubicBezTo>
                  <a:pt x="44" y="85"/>
                  <a:pt x="42" y="75"/>
                  <a:pt x="45" y="65"/>
                </a:cubicBezTo>
                <a:cubicBezTo>
                  <a:pt x="48" y="57"/>
                  <a:pt x="55" y="50"/>
                  <a:pt x="61" y="44"/>
                </a:cubicBezTo>
                <a:cubicBezTo>
                  <a:pt x="67" y="38"/>
                  <a:pt x="75" y="34"/>
                  <a:pt x="83" y="34"/>
                </a:cubicBezTo>
                <a:close/>
                <a:moveTo>
                  <a:pt x="272" y="268"/>
                </a:moveTo>
                <a:cubicBezTo>
                  <a:pt x="272" y="268"/>
                  <a:pt x="272" y="268"/>
                  <a:pt x="272" y="268"/>
                </a:cubicBezTo>
                <a:cubicBezTo>
                  <a:pt x="272" y="268"/>
                  <a:pt x="272" y="268"/>
                  <a:pt x="272" y="268"/>
                </a:cubicBezTo>
                <a:close/>
                <a:moveTo>
                  <a:pt x="298" y="267"/>
                </a:moveTo>
                <a:cubicBezTo>
                  <a:pt x="298" y="267"/>
                  <a:pt x="298" y="267"/>
                  <a:pt x="298" y="267"/>
                </a:cubicBezTo>
                <a:close/>
                <a:moveTo>
                  <a:pt x="298" y="261"/>
                </a:moveTo>
                <a:cubicBezTo>
                  <a:pt x="298" y="261"/>
                  <a:pt x="298" y="261"/>
                  <a:pt x="298" y="261"/>
                </a:cubicBezTo>
                <a:moveTo>
                  <a:pt x="379" y="214"/>
                </a:moveTo>
                <a:cubicBezTo>
                  <a:pt x="377" y="218"/>
                  <a:pt x="373" y="221"/>
                  <a:pt x="369" y="223"/>
                </a:cubicBezTo>
                <a:cubicBezTo>
                  <a:pt x="373" y="223"/>
                  <a:pt x="380" y="227"/>
                  <a:pt x="383" y="223"/>
                </a:cubicBezTo>
                <a:cubicBezTo>
                  <a:pt x="385" y="220"/>
                  <a:pt x="381" y="216"/>
                  <a:pt x="379" y="214"/>
                </a:cubicBezTo>
                <a:close/>
                <a:moveTo>
                  <a:pt x="311" y="201"/>
                </a:moveTo>
                <a:cubicBezTo>
                  <a:pt x="311" y="201"/>
                  <a:pt x="311" y="201"/>
                  <a:pt x="311" y="201"/>
                </a:cubicBezTo>
                <a:moveTo>
                  <a:pt x="265" y="161"/>
                </a:moveTo>
                <a:cubicBezTo>
                  <a:pt x="260" y="161"/>
                  <a:pt x="265" y="167"/>
                  <a:pt x="266" y="168"/>
                </a:cubicBezTo>
                <a:cubicBezTo>
                  <a:pt x="268" y="169"/>
                  <a:pt x="269" y="171"/>
                  <a:pt x="271" y="172"/>
                </a:cubicBezTo>
                <a:cubicBezTo>
                  <a:pt x="273" y="175"/>
                  <a:pt x="275" y="178"/>
                  <a:pt x="277" y="181"/>
                </a:cubicBezTo>
                <a:cubicBezTo>
                  <a:pt x="283" y="190"/>
                  <a:pt x="297" y="194"/>
                  <a:pt x="308" y="195"/>
                </a:cubicBezTo>
                <a:cubicBezTo>
                  <a:pt x="300" y="188"/>
                  <a:pt x="294" y="180"/>
                  <a:pt x="286" y="174"/>
                </a:cubicBezTo>
                <a:cubicBezTo>
                  <a:pt x="280" y="168"/>
                  <a:pt x="273" y="161"/>
                  <a:pt x="265" y="161"/>
                </a:cubicBezTo>
                <a:close/>
                <a:moveTo>
                  <a:pt x="387" y="183"/>
                </a:moveTo>
                <a:cubicBezTo>
                  <a:pt x="383" y="185"/>
                  <a:pt x="379" y="188"/>
                  <a:pt x="376" y="191"/>
                </a:cubicBezTo>
                <a:cubicBezTo>
                  <a:pt x="379" y="193"/>
                  <a:pt x="383" y="196"/>
                  <a:pt x="386" y="193"/>
                </a:cubicBezTo>
                <a:cubicBezTo>
                  <a:pt x="389" y="191"/>
                  <a:pt x="388" y="186"/>
                  <a:pt x="387" y="183"/>
                </a:cubicBezTo>
                <a:close/>
                <a:moveTo>
                  <a:pt x="389" y="175"/>
                </a:moveTo>
                <a:cubicBezTo>
                  <a:pt x="389" y="175"/>
                  <a:pt x="389" y="175"/>
                  <a:pt x="389" y="175"/>
                </a:cubicBezTo>
                <a:moveTo>
                  <a:pt x="317" y="149"/>
                </a:moveTo>
                <a:cubicBezTo>
                  <a:pt x="317" y="149"/>
                  <a:pt x="317" y="149"/>
                  <a:pt x="317" y="149"/>
                </a:cubicBezTo>
                <a:moveTo>
                  <a:pt x="102" y="125"/>
                </a:moveTo>
                <a:cubicBezTo>
                  <a:pt x="102" y="125"/>
                  <a:pt x="102" y="125"/>
                  <a:pt x="102" y="125"/>
                </a:cubicBezTo>
                <a:moveTo>
                  <a:pt x="101" y="124"/>
                </a:moveTo>
                <a:cubicBezTo>
                  <a:pt x="102" y="125"/>
                  <a:pt x="102" y="125"/>
                  <a:pt x="102" y="125"/>
                </a:cubicBezTo>
                <a:cubicBezTo>
                  <a:pt x="102" y="125"/>
                  <a:pt x="101" y="124"/>
                  <a:pt x="101" y="124"/>
                </a:cubicBezTo>
                <a:close/>
                <a:moveTo>
                  <a:pt x="105" y="119"/>
                </a:moveTo>
                <a:cubicBezTo>
                  <a:pt x="105" y="119"/>
                  <a:pt x="105" y="119"/>
                  <a:pt x="105" y="119"/>
                </a:cubicBezTo>
                <a:moveTo>
                  <a:pt x="105" y="119"/>
                </a:moveTo>
                <a:cubicBezTo>
                  <a:pt x="105" y="119"/>
                  <a:pt x="105" y="119"/>
                  <a:pt x="105" y="119"/>
                </a:cubicBezTo>
                <a:moveTo>
                  <a:pt x="86" y="112"/>
                </a:moveTo>
                <a:cubicBezTo>
                  <a:pt x="86" y="112"/>
                  <a:pt x="86" y="112"/>
                  <a:pt x="86" y="112"/>
                </a:cubicBezTo>
                <a:moveTo>
                  <a:pt x="358" y="87"/>
                </a:moveTo>
                <a:cubicBezTo>
                  <a:pt x="357" y="87"/>
                  <a:pt x="356" y="87"/>
                  <a:pt x="354" y="87"/>
                </a:cubicBezTo>
                <a:cubicBezTo>
                  <a:pt x="361" y="89"/>
                  <a:pt x="367" y="91"/>
                  <a:pt x="373" y="88"/>
                </a:cubicBezTo>
                <a:cubicBezTo>
                  <a:pt x="368" y="87"/>
                  <a:pt x="363" y="87"/>
                  <a:pt x="358" y="87"/>
                </a:cubicBezTo>
                <a:close/>
              </a:path>
            </a:pathLst>
          </a:custGeom>
          <a:solidFill>
            <a:srgbClr val="18181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5698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3925C35-A521-0478-86DF-8D8EC35AE99B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EEED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F328CEB-C81B-2D5A-0F4E-A0FEFC1A9982}"/>
              </a:ext>
            </a:extLst>
          </p:cNvPr>
          <p:cNvSpPr/>
          <p:nvPr/>
        </p:nvSpPr>
        <p:spPr>
          <a:xfrm>
            <a:off x="7670800" y="1955800"/>
            <a:ext cx="2946400" cy="294640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FAE8A2B-9253-BE12-0EBB-197DB1A5B23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32140" y="2517140"/>
            <a:ext cx="1823720" cy="1823720"/>
          </a:xfrm>
          <a:prstGeom prst="rect">
            <a:avLst/>
          </a:prstGeom>
        </p:spPr>
      </p:pic>
      <p:pic>
        <p:nvPicPr>
          <p:cNvPr id="11" name="图片 10" descr="图片包含 黑暗, 房间, 游戏机, 床&#10;&#10;描述已自动生成">
            <a:extLst>
              <a:ext uri="{FF2B5EF4-FFF2-40B4-BE49-F238E27FC236}">
                <a16:creationId xmlns:a16="http://schemas.microsoft.com/office/drawing/2014/main" id="{CB2607F5-0073-C6B5-D7DA-3EC617726AC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144685CC-4470-719A-25AF-DC416E79170A}"/>
              </a:ext>
            </a:extLst>
          </p:cNvPr>
          <p:cNvGrpSpPr/>
          <p:nvPr/>
        </p:nvGrpSpPr>
        <p:grpSpPr>
          <a:xfrm>
            <a:off x="9634221" y="1673225"/>
            <a:ext cx="1263649" cy="1755775"/>
            <a:chOff x="10772775" y="404813"/>
            <a:chExt cx="1263649" cy="1755775"/>
          </a:xfrm>
          <a:solidFill>
            <a:srgbClr val="EEEDE9"/>
          </a:solidFill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C952BFB6-353A-8312-131D-E697572102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72775" y="404813"/>
              <a:ext cx="1263649" cy="1755775"/>
            </a:xfrm>
            <a:custGeom>
              <a:avLst/>
              <a:gdLst>
                <a:gd name="T0" fmla="*/ 199 w 333"/>
                <a:gd name="T1" fmla="*/ 4 h 464"/>
                <a:gd name="T2" fmla="*/ 324 w 333"/>
                <a:gd name="T3" fmla="*/ 173 h 464"/>
                <a:gd name="T4" fmla="*/ 324 w 333"/>
                <a:gd name="T5" fmla="*/ 304 h 464"/>
                <a:gd name="T6" fmla="*/ 226 w 333"/>
                <a:gd name="T7" fmla="*/ 452 h 464"/>
                <a:gd name="T8" fmla="*/ 39 w 333"/>
                <a:gd name="T9" fmla="*/ 362 h 464"/>
                <a:gd name="T10" fmla="*/ 1 w 333"/>
                <a:gd name="T11" fmla="*/ 174 h 464"/>
                <a:gd name="T12" fmla="*/ 99 w 333"/>
                <a:gd name="T13" fmla="*/ 3 h 464"/>
                <a:gd name="T14" fmla="*/ 275 w 333"/>
                <a:gd name="T15" fmla="*/ 127 h 464"/>
                <a:gd name="T16" fmla="*/ 265 w 333"/>
                <a:gd name="T17" fmla="*/ 153 h 464"/>
                <a:gd name="T18" fmla="*/ 229 w 333"/>
                <a:gd name="T19" fmla="*/ 152 h 464"/>
                <a:gd name="T20" fmla="*/ 264 w 333"/>
                <a:gd name="T21" fmla="*/ 169 h 464"/>
                <a:gd name="T22" fmla="*/ 207 w 333"/>
                <a:gd name="T23" fmla="*/ 191 h 464"/>
                <a:gd name="T24" fmla="*/ 201 w 333"/>
                <a:gd name="T25" fmla="*/ 258 h 464"/>
                <a:gd name="T26" fmla="*/ 197 w 333"/>
                <a:gd name="T27" fmla="*/ 310 h 464"/>
                <a:gd name="T28" fmla="*/ 204 w 333"/>
                <a:gd name="T29" fmla="*/ 332 h 464"/>
                <a:gd name="T30" fmla="*/ 237 w 333"/>
                <a:gd name="T31" fmla="*/ 359 h 464"/>
                <a:gd name="T32" fmla="*/ 126 w 333"/>
                <a:gd name="T33" fmla="*/ 348 h 464"/>
                <a:gd name="T34" fmla="*/ 141 w 333"/>
                <a:gd name="T35" fmla="*/ 311 h 464"/>
                <a:gd name="T36" fmla="*/ 139 w 333"/>
                <a:gd name="T37" fmla="*/ 228 h 464"/>
                <a:gd name="T38" fmla="*/ 80 w 333"/>
                <a:gd name="T39" fmla="*/ 211 h 464"/>
                <a:gd name="T40" fmla="*/ 41 w 333"/>
                <a:gd name="T41" fmla="*/ 205 h 464"/>
                <a:gd name="T42" fmla="*/ 80 w 333"/>
                <a:gd name="T43" fmla="*/ 175 h 464"/>
                <a:gd name="T44" fmla="*/ 56 w 333"/>
                <a:gd name="T45" fmla="*/ 169 h 464"/>
                <a:gd name="T46" fmla="*/ 94 w 333"/>
                <a:gd name="T47" fmla="*/ 143 h 464"/>
                <a:gd name="T48" fmla="*/ 11 w 333"/>
                <a:gd name="T49" fmla="*/ 253 h 464"/>
                <a:gd name="T50" fmla="*/ 86 w 333"/>
                <a:gd name="T51" fmla="*/ 419 h 464"/>
                <a:gd name="T52" fmla="*/ 205 w 333"/>
                <a:gd name="T53" fmla="*/ 453 h 464"/>
                <a:gd name="T54" fmla="*/ 317 w 333"/>
                <a:gd name="T55" fmla="*/ 317 h 464"/>
                <a:gd name="T56" fmla="*/ 306 w 333"/>
                <a:gd name="T57" fmla="*/ 151 h 464"/>
                <a:gd name="T58" fmla="*/ 184 w 333"/>
                <a:gd name="T59" fmla="*/ 7 h 464"/>
                <a:gd name="T60" fmla="*/ 39 w 333"/>
                <a:gd name="T61" fmla="*/ 42 h 464"/>
                <a:gd name="T62" fmla="*/ 28 w 333"/>
                <a:gd name="T63" fmla="*/ 145 h 464"/>
                <a:gd name="T64" fmla="*/ 122 w 333"/>
                <a:gd name="T65" fmla="*/ 146 h 464"/>
                <a:gd name="T66" fmla="*/ 137 w 333"/>
                <a:gd name="T67" fmla="*/ 286 h 464"/>
                <a:gd name="T68" fmla="*/ 181 w 333"/>
                <a:gd name="T69" fmla="*/ 305 h 464"/>
                <a:gd name="T70" fmla="*/ 187 w 333"/>
                <a:gd name="T71" fmla="*/ 250 h 464"/>
                <a:gd name="T72" fmla="*/ 211 w 333"/>
                <a:gd name="T73" fmla="*/ 114 h 464"/>
                <a:gd name="T74" fmla="*/ 216 w 333"/>
                <a:gd name="T75" fmla="*/ 356 h 464"/>
                <a:gd name="T76" fmla="*/ 154 w 333"/>
                <a:gd name="T77" fmla="*/ 377 h 464"/>
                <a:gd name="T78" fmla="*/ 235 w 333"/>
                <a:gd name="T79" fmla="*/ 345 h 464"/>
                <a:gd name="T80" fmla="*/ 168 w 333"/>
                <a:gd name="T81" fmla="*/ 346 h 464"/>
                <a:gd name="T82" fmla="*/ 183 w 333"/>
                <a:gd name="T83" fmla="*/ 359 h 464"/>
                <a:gd name="T84" fmla="*/ 228 w 333"/>
                <a:gd name="T85" fmla="*/ 341 h 464"/>
                <a:gd name="T86" fmla="*/ 196 w 333"/>
                <a:gd name="T87" fmla="*/ 301 h 464"/>
                <a:gd name="T88" fmla="*/ 204 w 333"/>
                <a:gd name="T89" fmla="*/ 292 h 464"/>
                <a:gd name="T90" fmla="*/ 106 w 333"/>
                <a:gd name="T91" fmla="*/ 195 h 464"/>
                <a:gd name="T92" fmla="*/ 63 w 333"/>
                <a:gd name="T93" fmla="*/ 192 h 464"/>
                <a:gd name="T94" fmla="*/ 87 w 333"/>
                <a:gd name="T95" fmla="*/ 195 h 464"/>
                <a:gd name="T96" fmla="*/ 75 w 333"/>
                <a:gd name="T97" fmla="*/ 195 h 464"/>
                <a:gd name="T98" fmla="*/ 89 w 333"/>
                <a:gd name="T99" fmla="*/ 171 h 464"/>
                <a:gd name="T100" fmla="*/ 82 w 333"/>
                <a:gd name="T101" fmla="*/ 169 h 464"/>
                <a:gd name="T102" fmla="*/ 95 w 333"/>
                <a:gd name="T103" fmla="*/ 185 h 464"/>
                <a:gd name="T104" fmla="*/ 89 w 333"/>
                <a:gd name="T105" fmla="*/ 186 h 464"/>
                <a:gd name="T106" fmla="*/ 203 w 333"/>
                <a:gd name="T107" fmla="*/ 186 h 464"/>
                <a:gd name="T108" fmla="*/ 252 w 333"/>
                <a:gd name="T109" fmla="*/ 186 h 464"/>
                <a:gd name="T110" fmla="*/ 233 w 333"/>
                <a:gd name="T111" fmla="*/ 181 h 464"/>
                <a:gd name="T112" fmla="*/ 193 w 333"/>
                <a:gd name="T113" fmla="*/ 151 h 464"/>
                <a:gd name="T114" fmla="*/ 193 w 333"/>
                <a:gd name="T115" fmla="*/ 151 h 464"/>
                <a:gd name="T116" fmla="*/ 223 w 333"/>
                <a:gd name="T117" fmla="*/ 178 h 464"/>
                <a:gd name="T118" fmla="*/ 230 w 333"/>
                <a:gd name="T119" fmla="*/ 173 h 464"/>
                <a:gd name="T120" fmla="*/ 53 w 333"/>
                <a:gd name="T121" fmla="*/ 134 h 464"/>
                <a:gd name="T122" fmla="*/ 218 w 333"/>
                <a:gd name="T123" fmla="*/ 126 h 464"/>
                <a:gd name="T124" fmla="*/ 204 w 333"/>
                <a:gd name="T125" fmla="*/ 128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3" h="464">
                  <a:moveTo>
                    <a:pt x="99" y="3"/>
                  </a:moveTo>
                  <a:cubicBezTo>
                    <a:pt x="110" y="3"/>
                    <a:pt x="121" y="6"/>
                    <a:pt x="133" y="6"/>
                  </a:cubicBezTo>
                  <a:cubicBezTo>
                    <a:pt x="144" y="6"/>
                    <a:pt x="155" y="3"/>
                    <a:pt x="166" y="1"/>
                  </a:cubicBezTo>
                  <a:cubicBezTo>
                    <a:pt x="177" y="0"/>
                    <a:pt x="188" y="0"/>
                    <a:pt x="199" y="4"/>
                  </a:cubicBezTo>
                  <a:cubicBezTo>
                    <a:pt x="208" y="7"/>
                    <a:pt x="217" y="13"/>
                    <a:pt x="225" y="19"/>
                  </a:cubicBezTo>
                  <a:cubicBezTo>
                    <a:pt x="256" y="44"/>
                    <a:pt x="278" y="78"/>
                    <a:pt x="296" y="113"/>
                  </a:cubicBezTo>
                  <a:cubicBezTo>
                    <a:pt x="300" y="123"/>
                    <a:pt x="305" y="133"/>
                    <a:pt x="309" y="143"/>
                  </a:cubicBezTo>
                  <a:cubicBezTo>
                    <a:pt x="314" y="153"/>
                    <a:pt x="320" y="163"/>
                    <a:pt x="324" y="173"/>
                  </a:cubicBezTo>
                  <a:cubicBezTo>
                    <a:pt x="332" y="194"/>
                    <a:pt x="333" y="217"/>
                    <a:pt x="330" y="239"/>
                  </a:cubicBezTo>
                  <a:cubicBezTo>
                    <a:pt x="329" y="250"/>
                    <a:pt x="326" y="261"/>
                    <a:pt x="325" y="272"/>
                  </a:cubicBezTo>
                  <a:cubicBezTo>
                    <a:pt x="325" y="277"/>
                    <a:pt x="325" y="282"/>
                    <a:pt x="325" y="287"/>
                  </a:cubicBezTo>
                  <a:cubicBezTo>
                    <a:pt x="325" y="293"/>
                    <a:pt x="324" y="298"/>
                    <a:pt x="324" y="304"/>
                  </a:cubicBezTo>
                  <a:cubicBezTo>
                    <a:pt x="322" y="325"/>
                    <a:pt x="324" y="348"/>
                    <a:pt x="313" y="367"/>
                  </a:cubicBezTo>
                  <a:cubicBezTo>
                    <a:pt x="307" y="375"/>
                    <a:pt x="300" y="383"/>
                    <a:pt x="294" y="392"/>
                  </a:cubicBezTo>
                  <a:cubicBezTo>
                    <a:pt x="288" y="400"/>
                    <a:pt x="281" y="409"/>
                    <a:pt x="274" y="416"/>
                  </a:cubicBezTo>
                  <a:cubicBezTo>
                    <a:pt x="260" y="431"/>
                    <a:pt x="244" y="444"/>
                    <a:pt x="226" y="452"/>
                  </a:cubicBezTo>
                  <a:cubicBezTo>
                    <a:pt x="206" y="461"/>
                    <a:pt x="186" y="464"/>
                    <a:pt x="165" y="461"/>
                  </a:cubicBezTo>
                  <a:cubicBezTo>
                    <a:pt x="154" y="460"/>
                    <a:pt x="143" y="458"/>
                    <a:pt x="133" y="454"/>
                  </a:cubicBezTo>
                  <a:cubicBezTo>
                    <a:pt x="124" y="450"/>
                    <a:pt x="115" y="445"/>
                    <a:pt x="106" y="440"/>
                  </a:cubicBezTo>
                  <a:cubicBezTo>
                    <a:pt x="76" y="422"/>
                    <a:pt x="51" y="396"/>
                    <a:pt x="39" y="362"/>
                  </a:cubicBezTo>
                  <a:cubicBezTo>
                    <a:pt x="32" y="341"/>
                    <a:pt x="29" y="320"/>
                    <a:pt x="21" y="299"/>
                  </a:cubicBezTo>
                  <a:cubicBezTo>
                    <a:pt x="17" y="289"/>
                    <a:pt x="12" y="280"/>
                    <a:pt x="8" y="270"/>
                  </a:cubicBezTo>
                  <a:cubicBezTo>
                    <a:pt x="4" y="260"/>
                    <a:pt x="3" y="250"/>
                    <a:pt x="3" y="240"/>
                  </a:cubicBezTo>
                  <a:cubicBezTo>
                    <a:pt x="3" y="218"/>
                    <a:pt x="0" y="196"/>
                    <a:pt x="1" y="174"/>
                  </a:cubicBezTo>
                  <a:cubicBezTo>
                    <a:pt x="2" y="151"/>
                    <a:pt x="5" y="128"/>
                    <a:pt x="9" y="106"/>
                  </a:cubicBezTo>
                  <a:cubicBezTo>
                    <a:pt x="13" y="85"/>
                    <a:pt x="19" y="64"/>
                    <a:pt x="29" y="45"/>
                  </a:cubicBezTo>
                  <a:cubicBezTo>
                    <a:pt x="38" y="30"/>
                    <a:pt x="53" y="18"/>
                    <a:pt x="69" y="10"/>
                  </a:cubicBezTo>
                  <a:cubicBezTo>
                    <a:pt x="78" y="6"/>
                    <a:pt x="89" y="3"/>
                    <a:pt x="99" y="3"/>
                  </a:cubicBezTo>
                  <a:close/>
                  <a:moveTo>
                    <a:pt x="248" y="105"/>
                  </a:moveTo>
                  <a:cubicBezTo>
                    <a:pt x="260" y="106"/>
                    <a:pt x="274" y="107"/>
                    <a:pt x="283" y="116"/>
                  </a:cubicBezTo>
                  <a:cubicBezTo>
                    <a:pt x="285" y="119"/>
                    <a:pt x="290" y="127"/>
                    <a:pt x="285" y="130"/>
                  </a:cubicBezTo>
                  <a:cubicBezTo>
                    <a:pt x="282" y="131"/>
                    <a:pt x="277" y="128"/>
                    <a:pt x="275" y="127"/>
                  </a:cubicBezTo>
                  <a:cubicBezTo>
                    <a:pt x="271" y="125"/>
                    <a:pt x="268" y="124"/>
                    <a:pt x="264" y="122"/>
                  </a:cubicBezTo>
                  <a:cubicBezTo>
                    <a:pt x="248" y="117"/>
                    <a:pt x="231" y="126"/>
                    <a:pt x="217" y="134"/>
                  </a:cubicBezTo>
                  <a:cubicBezTo>
                    <a:pt x="204" y="141"/>
                    <a:pt x="197" y="154"/>
                    <a:pt x="192" y="169"/>
                  </a:cubicBezTo>
                  <a:cubicBezTo>
                    <a:pt x="207" y="148"/>
                    <a:pt x="244" y="134"/>
                    <a:pt x="265" y="153"/>
                  </a:cubicBezTo>
                  <a:cubicBezTo>
                    <a:pt x="269" y="156"/>
                    <a:pt x="275" y="160"/>
                    <a:pt x="275" y="166"/>
                  </a:cubicBezTo>
                  <a:cubicBezTo>
                    <a:pt x="275" y="168"/>
                    <a:pt x="275" y="172"/>
                    <a:pt x="272" y="171"/>
                  </a:cubicBezTo>
                  <a:cubicBezTo>
                    <a:pt x="269" y="171"/>
                    <a:pt x="268" y="166"/>
                    <a:pt x="266" y="164"/>
                  </a:cubicBezTo>
                  <a:cubicBezTo>
                    <a:pt x="259" y="154"/>
                    <a:pt x="240" y="150"/>
                    <a:pt x="229" y="152"/>
                  </a:cubicBezTo>
                  <a:cubicBezTo>
                    <a:pt x="215" y="155"/>
                    <a:pt x="201" y="165"/>
                    <a:pt x="196" y="179"/>
                  </a:cubicBezTo>
                  <a:cubicBezTo>
                    <a:pt x="202" y="174"/>
                    <a:pt x="208" y="168"/>
                    <a:pt x="215" y="164"/>
                  </a:cubicBezTo>
                  <a:cubicBezTo>
                    <a:pt x="222" y="160"/>
                    <a:pt x="229" y="160"/>
                    <a:pt x="237" y="161"/>
                  </a:cubicBezTo>
                  <a:cubicBezTo>
                    <a:pt x="246" y="162"/>
                    <a:pt x="255" y="164"/>
                    <a:pt x="264" y="169"/>
                  </a:cubicBezTo>
                  <a:cubicBezTo>
                    <a:pt x="271" y="173"/>
                    <a:pt x="277" y="182"/>
                    <a:pt x="267" y="189"/>
                  </a:cubicBezTo>
                  <a:cubicBezTo>
                    <a:pt x="262" y="192"/>
                    <a:pt x="255" y="192"/>
                    <a:pt x="249" y="192"/>
                  </a:cubicBezTo>
                  <a:cubicBezTo>
                    <a:pt x="239" y="192"/>
                    <a:pt x="230" y="191"/>
                    <a:pt x="221" y="192"/>
                  </a:cubicBezTo>
                  <a:cubicBezTo>
                    <a:pt x="216" y="192"/>
                    <a:pt x="212" y="191"/>
                    <a:pt x="207" y="191"/>
                  </a:cubicBezTo>
                  <a:cubicBezTo>
                    <a:pt x="203" y="192"/>
                    <a:pt x="200" y="193"/>
                    <a:pt x="196" y="193"/>
                  </a:cubicBezTo>
                  <a:cubicBezTo>
                    <a:pt x="190" y="193"/>
                    <a:pt x="183" y="190"/>
                    <a:pt x="182" y="183"/>
                  </a:cubicBezTo>
                  <a:cubicBezTo>
                    <a:pt x="173" y="190"/>
                    <a:pt x="178" y="206"/>
                    <a:pt x="182" y="215"/>
                  </a:cubicBezTo>
                  <a:cubicBezTo>
                    <a:pt x="187" y="230"/>
                    <a:pt x="194" y="244"/>
                    <a:pt x="201" y="258"/>
                  </a:cubicBezTo>
                  <a:cubicBezTo>
                    <a:pt x="204" y="266"/>
                    <a:pt x="208" y="274"/>
                    <a:pt x="210" y="282"/>
                  </a:cubicBezTo>
                  <a:cubicBezTo>
                    <a:pt x="211" y="286"/>
                    <a:pt x="211" y="290"/>
                    <a:pt x="210" y="294"/>
                  </a:cubicBezTo>
                  <a:cubicBezTo>
                    <a:pt x="208" y="297"/>
                    <a:pt x="206" y="298"/>
                    <a:pt x="204" y="300"/>
                  </a:cubicBezTo>
                  <a:cubicBezTo>
                    <a:pt x="201" y="304"/>
                    <a:pt x="200" y="307"/>
                    <a:pt x="197" y="310"/>
                  </a:cubicBezTo>
                  <a:cubicBezTo>
                    <a:pt x="194" y="312"/>
                    <a:pt x="191" y="313"/>
                    <a:pt x="187" y="315"/>
                  </a:cubicBezTo>
                  <a:cubicBezTo>
                    <a:pt x="181" y="317"/>
                    <a:pt x="181" y="327"/>
                    <a:pt x="172" y="326"/>
                  </a:cubicBezTo>
                  <a:cubicBezTo>
                    <a:pt x="174" y="331"/>
                    <a:pt x="175" y="336"/>
                    <a:pt x="172" y="340"/>
                  </a:cubicBezTo>
                  <a:cubicBezTo>
                    <a:pt x="183" y="341"/>
                    <a:pt x="193" y="335"/>
                    <a:pt x="204" y="332"/>
                  </a:cubicBezTo>
                  <a:cubicBezTo>
                    <a:pt x="209" y="331"/>
                    <a:pt x="215" y="331"/>
                    <a:pt x="220" y="331"/>
                  </a:cubicBezTo>
                  <a:cubicBezTo>
                    <a:pt x="226" y="332"/>
                    <a:pt x="229" y="335"/>
                    <a:pt x="234" y="338"/>
                  </a:cubicBezTo>
                  <a:cubicBezTo>
                    <a:pt x="237" y="340"/>
                    <a:pt x="240" y="340"/>
                    <a:pt x="241" y="344"/>
                  </a:cubicBezTo>
                  <a:cubicBezTo>
                    <a:pt x="243" y="349"/>
                    <a:pt x="239" y="355"/>
                    <a:pt x="237" y="359"/>
                  </a:cubicBezTo>
                  <a:cubicBezTo>
                    <a:pt x="230" y="368"/>
                    <a:pt x="221" y="377"/>
                    <a:pt x="211" y="383"/>
                  </a:cubicBezTo>
                  <a:cubicBezTo>
                    <a:pt x="192" y="393"/>
                    <a:pt x="170" y="389"/>
                    <a:pt x="151" y="383"/>
                  </a:cubicBezTo>
                  <a:cubicBezTo>
                    <a:pt x="141" y="380"/>
                    <a:pt x="130" y="377"/>
                    <a:pt x="123" y="369"/>
                  </a:cubicBezTo>
                  <a:cubicBezTo>
                    <a:pt x="116" y="362"/>
                    <a:pt x="119" y="353"/>
                    <a:pt x="126" y="348"/>
                  </a:cubicBezTo>
                  <a:cubicBezTo>
                    <a:pt x="134" y="342"/>
                    <a:pt x="144" y="343"/>
                    <a:pt x="154" y="342"/>
                  </a:cubicBezTo>
                  <a:cubicBezTo>
                    <a:pt x="158" y="341"/>
                    <a:pt x="163" y="340"/>
                    <a:pt x="166" y="337"/>
                  </a:cubicBezTo>
                  <a:cubicBezTo>
                    <a:pt x="169" y="333"/>
                    <a:pt x="167" y="328"/>
                    <a:pt x="164" y="324"/>
                  </a:cubicBezTo>
                  <a:cubicBezTo>
                    <a:pt x="158" y="317"/>
                    <a:pt x="147" y="319"/>
                    <a:pt x="141" y="311"/>
                  </a:cubicBezTo>
                  <a:cubicBezTo>
                    <a:pt x="139" y="308"/>
                    <a:pt x="137" y="308"/>
                    <a:pt x="133" y="306"/>
                  </a:cubicBezTo>
                  <a:cubicBezTo>
                    <a:pt x="128" y="304"/>
                    <a:pt x="127" y="299"/>
                    <a:pt x="126" y="295"/>
                  </a:cubicBezTo>
                  <a:cubicBezTo>
                    <a:pt x="126" y="284"/>
                    <a:pt x="129" y="274"/>
                    <a:pt x="132" y="263"/>
                  </a:cubicBezTo>
                  <a:cubicBezTo>
                    <a:pt x="136" y="252"/>
                    <a:pt x="138" y="240"/>
                    <a:pt x="139" y="228"/>
                  </a:cubicBezTo>
                  <a:cubicBezTo>
                    <a:pt x="141" y="218"/>
                    <a:pt x="142" y="207"/>
                    <a:pt x="133" y="200"/>
                  </a:cubicBezTo>
                  <a:cubicBezTo>
                    <a:pt x="131" y="198"/>
                    <a:pt x="126" y="193"/>
                    <a:pt x="123" y="194"/>
                  </a:cubicBezTo>
                  <a:cubicBezTo>
                    <a:pt x="120" y="195"/>
                    <a:pt x="117" y="201"/>
                    <a:pt x="115" y="203"/>
                  </a:cubicBezTo>
                  <a:cubicBezTo>
                    <a:pt x="106" y="211"/>
                    <a:pt x="91" y="210"/>
                    <a:pt x="80" y="211"/>
                  </a:cubicBezTo>
                  <a:cubicBezTo>
                    <a:pt x="74" y="211"/>
                    <a:pt x="68" y="212"/>
                    <a:pt x="62" y="212"/>
                  </a:cubicBezTo>
                  <a:cubicBezTo>
                    <a:pt x="59" y="212"/>
                    <a:pt x="57" y="211"/>
                    <a:pt x="54" y="210"/>
                  </a:cubicBezTo>
                  <a:cubicBezTo>
                    <a:pt x="52" y="209"/>
                    <a:pt x="50" y="207"/>
                    <a:pt x="48" y="206"/>
                  </a:cubicBezTo>
                  <a:cubicBezTo>
                    <a:pt x="45" y="206"/>
                    <a:pt x="43" y="208"/>
                    <a:pt x="41" y="205"/>
                  </a:cubicBezTo>
                  <a:cubicBezTo>
                    <a:pt x="40" y="204"/>
                    <a:pt x="41" y="202"/>
                    <a:pt x="42" y="201"/>
                  </a:cubicBezTo>
                  <a:cubicBezTo>
                    <a:pt x="43" y="198"/>
                    <a:pt x="46" y="195"/>
                    <a:pt x="48" y="193"/>
                  </a:cubicBezTo>
                  <a:cubicBezTo>
                    <a:pt x="52" y="189"/>
                    <a:pt x="57" y="186"/>
                    <a:pt x="62" y="184"/>
                  </a:cubicBezTo>
                  <a:cubicBezTo>
                    <a:pt x="68" y="181"/>
                    <a:pt x="73" y="177"/>
                    <a:pt x="80" y="175"/>
                  </a:cubicBezTo>
                  <a:cubicBezTo>
                    <a:pt x="71" y="174"/>
                    <a:pt x="61" y="175"/>
                    <a:pt x="54" y="180"/>
                  </a:cubicBezTo>
                  <a:cubicBezTo>
                    <a:pt x="52" y="182"/>
                    <a:pt x="47" y="194"/>
                    <a:pt x="42" y="192"/>
                  </a:cubicBezTo>
                  <a:cubicBezTo>
                    <a:pt x="38" y="191"/>
                    <a:pt x="42" y="184"/>
                    <a:pt x="43" y="182"/>
                  </a:cubicBezTo>
                  <a:cubicBezTo>
                    <a:pt x="46" y="176"/>
                    <a:pt x="51" y="172"/>
                    <a:pt x="56" y="169"/>
                  </a:cubicBezTo>
                  <a:cubicBezTo>
                    <a:pt x="72" y="160"/>
                    <a:pt x="91" y="161"/>
                    <a:pt x="108" y="166"/>
                  </a:cubicBezTo>
                  <a:cubicBezTo>
                    <a:pt x="123" y="171"/>
                    <a:pt x="136" y="180"/>
                    <a:pt x="142" y="195"/>
                  </a:cubicBezTo>
                  <a:cubicBezTo>
                    <a:pt x="141" y="183"/>
                    <a:pt x="137" y="171"/>
                    <a:pt x="129" y="161"/>
                  </a:cubicBezTo>
                  <a:cubicBezTo>
                    <a:pt x="120" y="150"/>
                    <a:pt x="108" y="145"/>
                    <a:pt x="94" y="143"/>
                  </a:cubicBezTo>
                  <a:cubicBezTo>
                    <a:pt x="83" y="142"/>
                    <a:pt x="72" y="143"/>
                    <a:pt x="60" y="144"/>
                  </a:cubicBezTo>
                  <a:cubicBezTo>
                    <a:pt x="57" y="145"/>
                    <a:pt x="40" y="147"/>
                    <a:pt x="41" y="140"/>
                  </a:cubicBezTo>
                  <a:cubicBezTo>
                    <a:pt x="27" y="151"/>
                    <a:pt x="21" y="169"/>
                    <a:pt x="17" y="186"/>
                  </a:cubicBezTo>
                  <a:cubicBezTo>
                    <a:pt x="12" y="208"/>
                    <a:pt x="9" y="230"/>
                    <a:pt x="11" y="253"/>
                  </a:cubicBezTo>
                  <a:cubicBezTo>
                    <a:pt x="12" y="264"/>
                    <a:pt x="16" y="272"/>
                    <a:pt x="21" y="282"/>
                  </a:cubicBezTo>
                  <a:cubicBezTo>
                    <a:pt x="26" y="292"/>
                    <a:pt x="29" y="303"/>
                    <a:pt x="32" y="314"/>
                  </a:cubicBezTo>
                  <a:cubicBezTo>
                    <a:pt x="38" y="333"/>
                    <a:pt x="41" y="354"/>
                    <a:pt x="50" y="372"/>
                  </a:cubicBezTo>
                  <a:cubicBezTo>
                    <a:pt x="59" y="390"/>
                    <a:pt x="71" y="406"/>
                    <a:pt x="86" y="419"/>
                  </a:cubicBezTo>
                  <a:cubicBezTo>
                    <a:pt x="94" y="426"/>
                    <a:pt x="103" y="431"/>
                    <a:pt x="112" y="436"/>
                  </a:cubicBezTo>
                  <a:cubicBezTo>
                    <a:pt x="121" y="441"/>
                    <a:pt x="131" y="447"/>
                    <a:pt x="141" y="450"/>
                  </a:cubicBezTo>
                  <a:cubicBezTo>
                    <a:pt x="151" y="454"/>
                    <a:pt x="162" y="454"/>
                    <a:pt x="172" y="456"/>
                  </a:cubicBezTo>
                  <a:cubicBezTo>
                    <a:pt x="183" y="457"/>
                    <a:pt x="194" y="456"/>
                    <a:pt x="205" y="453"/>
                  </a:cubicBezTo>
                  <a:cubicBezTo>
                    <a:pt x="224" y="448"/>
                    <a:pt x="242" y="437"/>
                    <a:pt x="257" y="424"/>
                  </a:cubicBezTo>
                  <a:cubicBezTo>
                    <a:pt x="273" y="410"/>
                    <a:pt x="286" y="392"/>
                    <a:pt x="299" y="375"/>
                  </a:cubicBezTo>
                  <a:cubicBezTo>
                    <a:pt x="305" y="367"/>
                    <a:pt x="311" y="359"/>
                    <a:pt x="313" y="350"/>
                  </a:cubicBezTo>
                  <a:cubicBezTo>
                    <a:pt x="316" y="339"/>
                    <a:pt x="316" y="328"/>
                    <a:pt x="317" y="317"/>
                  </a:cubicBezTo>
                  <a:cubicBezTo>
                    <a:pt x="317" y="306"/>
                    <a:pt x="319" y="294"/>
                    <a:pt x="319" y="283"/>
                  </a:cubicBezTo>
                  <a:cubicBezTo>
                    <a:pt x="319" y="271"/>
                    <a:pt x="320" y="261"/>
                    <a:pt x="322" y="249"/>
                  </a:cubicBezTo>
                  <a:cubicBezTo>
                    <a:pt x="326" y="227"/>
                    <a:pt x="327" y="203"/>
                    <a:pt x="320" y="181"/>
                  </a:cubicBezTo>
                  <a:cubicBezTo>
                    <a:pt x="317" y="171"/>
                    <a:pt x="311" y="161"/>
                    <a:pt x="306" y="151"/>
                  </a:cubicBezTo>
                  <a:cubicBezTo>
                    <a:pt x="301" y="140"/>
                    <a:pt x="297" y="130"/>
                    <a:pt x="292" y="119"/>
                  </a:cubicBezTo>
                  <a:cubicBezTo>
                    <a:pt x="282" y="99"/>
                    <a:pt x="271" y="80"/>
                    <a:pt x="258" y="63"/>
                  </a:cubicBezTo>
                  <a:cubicBezTo>
                    <a:pt x="245" y="46"/>
                    <a:pt x="230" y="31"/>
                    <a:pt x="213" y="19"/>
                  </a:cubicBezTo>
                  <a:cubicBezTo>
                    <a:pt x="205" y="13"/>
                    <a:pt x="195" y="8"/>
                    <a:pt x="184" y="7"/>
                  </a:cubicBezTo>
                  <a:cubicBezTo>
                    <a:pt x="173" y="6"/>
                    <a:pt x="161" y="8"/>
                    <a:pt x="150" y="10"/>
                  </a:cubicBezTo>
                  <a:cubicBezTo>
                    <a:pt x="139" y="12"/>
                    <a:pt x="128" y="13"/>
                    <a:pt x="116" y="11"/>
                  </a:cubicBezTo>
                  <a:cubicBezTo>
                    <a:pt x="106" y="10"/>
                    <a:pt x="95" y="9"/>
                    <a:pt x="85" y="11"/>
                  </a:cubicBezTo>
                  <a:cubicBezTo>
                    <a:pt x="67" y="16"/>
                    <a:pt x="49" y="27"/>
                    <a:pt x="39" y="42"/>
                  </a:cubicBezTo>
                  <a:cubicBezTo>
                    <a:pt x="27" y="58"/>
                    <a:pt x="22" y="78"/>
                    <a:pt x="18" y="97"/>
                  </a:cubicBezTo>
                  <a:cubicBezTo>
                    <a:pt x="12" y="120"/>
                    <a:pt x="9" y="143"/>
                    <a:pt x="8" y="166"/>
                  </a:cubicBezTo>
                  <a:cubicBezTo>
                    <a:pt x="7" y="177"/>
                    <a:pt x="7" y="189"/>
                    <a:pt x="8" y="200"/>
                  </a:cubicBezTo>
                  <a:cubicBezTo>
                    <a:pt x="11" y="181"/>
                    <a:pt x="16" y="161"/>
                    <a:pt x="28" y="145"/>
                  </a:cubicBezTo>
                  <a:cubicBezTo>
                    <a:pt x="39" y="131"/>
                    <a:pt x="56" y="124"/>
                    <a:pt x="74" y="123"/>
                  </a:cubicBezTo>
                  <a:cubicBezTo>
                    <a:pt x="84" y="123"/>
                    <a:pt x="94" y="125"/>
                    <a:pt x="103" y="129"/>
                  </a:cubicBezTo>
                  <a:cubicBezTo>
                    <a:pt x="107" y="130"/>
                    <a:pt x="111" y="133"/>
                    <a:pt x="115" y="136"/>
                  </a:cubicBezTo>
                  <a:cubicBezTo>
                    <a:pt x="118" y="139"/>
                    <a:pt x="119" y="143"/>
                    <a:pt x="122" y="146"/>
                  </a:cubicBezTo>
                  <a:cubicBezTo>
                    <a:pt x="129" y="152"/>
                    <a:pt x="135" y="156"/>
                    <a:pt x="140" y="164"/>
                  </a:cubicBezTo>
                  <a:cubicBezTo>
                    <a:pt x="144" y="172"/>
                    <a:pt x="146" y="181"/>
                    <a:pt x="148" y="190"/>
                  </a:cubicBezTo>
                  <a:cubicBezTo>
                    <a:pt x="151" y="211"/>
                    <a:pt x="149" y="234"/>
                    <a:pt x="144" y="255"/>
                  </a:cubicBezTo>
                  <a:cubicBezTo>
                    <a:pt x="141" y="265"/>
                    <a:pt x="136" y="275"/>
                    <a:pt x="137" y="286"/>
                  </a:cubicBezTo>
                  <a:cubicBezTo>
                    <a:pt x="138" y="295"/>
                    <a:pt x="144" y="300"/>
                    <a:pt x="152" y="305"/>
                  </a:cubicBezTo>
                  <a:cubicBezTo>
                    <a:pt x="156" y="307"/>
                    <a:pt x="159" y="309"/>
                    <a:pt x="162" y="312"/>
                  </a:cubicBezTo>
                  <a:cubicBezTo>
                    <a:pt x="165" y="315"/>
                    <a:pt x="168" y="319"/>
                    <a:pt x="173" y="316"/>
                  </a:cubicBezTo>
                  <a:cubicBezTo>
                    <a:pt x="177" y="314"/>
                    <a:pt x="179" y="309"/>
                    <a:pt x="181" y="305"/>
                  </a:cubicBezTo>
                  <a:cubicBezTo>
                    <a:pt x="184" y="300"/>
                    <a:pt x="187" y="297"/>
                    <a:pt x="191" y="293"/>
                  </a:cubicBezTo>
                  <a:cubicBezTo>
                    <a:pt x="198" y="288"/>
                    <a:pt x="207" y="286"/>
                    <a:pt x="201" y="276"/>
                  </a:cubicBezTo>
                  <a:cubicBezTo>
                    <a:pt x="199" y="272"/>
                    <a:pt x="195" y="269"/>
                    <a:pt x="193" y="264"/>
                  </a:cubicBezTo>
                  <a:cubicBezTo>
                    <a:pt x="190" y="260"/>
                    <a:pt x="189" y="255"/>
                    <a:pt x="187" y="250"/>
                  </a:cubicBezTo>
                  <a:cubicBezTo>
                    <a:pt x="177" y="228"/>
                    <a:pt x="166" y="206"/>
                    <a:pt x="170" y="182"/>
                  </a:cubicBezTo>
                  <a:cubicBezTo>
                    <a:pt x="174" y="162"/>
                    <a:pt x="187" y="145"/>
                    <a:pt x="204" y="134"/>
                  </a:cubicBezTo>
                  <a:cubicBezTo>
                    <a:pt x="198" y="134"/>
                    <a:pt x="197" y="130"/>
                    <a:pt x="199" y="125"/>
                  </a:cubicBezTo>
                  <a:cubicBezTo>
                    <a:pt x="201" y="120"/>
                    <a:pt x="206" y="117"/>
                    <a:pt x="211" y="114"/>
                  </a:cubicBezTo>
                  <a:cubicBezTo>
                    <a:pt x="222" y="108"/>
                    <a:pt x="235" y="105"/>
                    <a:pt x="248" y="105"/>
                  </a:cubicBezTo>
                  <a:close/>
                  <a:moveTo>
                    <a:pt x="235" y="345"/>
                  </a:moveTo>
                  <a:cubicBezTo>
                    <a:pt x="233" y="345"/>
                    <a:pt x="230" y="350"/>
                    <a:pt x="228" y="351"/>
                  </a:cubicBezTo>
                  <a:cubicBezTo>
                    <a:pt x="224" y="353"/>
                    <a:pt x="220" y="354"/>
                    <a:pt x="216" y="356"/>
                  </a:cubicBezTo>
                  <a:cubicBezTo>
                    <a:pt x="207" y="359"/>
                    <a:pt x="198" y="364"/>
                    <a:pt x="188" y="365"/>
                  </a:cubicBezTo>
                  <a:cubicBezTo>
                    <a:pt x="178" y="367"/>
                    <a:pt x="168" y="366"/>
                    <a:pt x="158" y="366"/>
                  </a:cubicBezTo>
                  <a:cubicBezTo>
                    <a:pt x="147" y="366"/>
                    <a:pt x="137" y="366"/>
                    <a:pt x="127" y="364"/>
                  </a:cubicBezTo>
                  <a:cubicBezTo>
                    <a:pt x="134" y="371"/>
                    <a:pt x="145" y="374"/>
                    <a:pt x="154" y="377"/>
                  </a:cubicBezTo>
                  <a:cubicBezTo>
                    <a:pt x="166" y="381"/>
                    <a:pt x="177" y="384"/>
                    <a:pt x="190" y="383"/>
                  </a:cubicBezTo>
                  <a:cubicBezTo>
                    <a:pt x="200" y="381"/>
                    <a:pt x="209" y="377"/>
                    <a:pt x="217" y="371"/>
                  </a:cubicBezTo>
                  <a:cubicBezTo>
                    <a:pt x="222" y="367"/>
                    <a:pt x="225" y="362"/>
                    <a:pt x="229" y="358"/>
                  </a:cubicBezTo>
                  <a:cubicBezTo>
                    <a:pt x="232" y="354"/>
                    <a:pt x="237" y="350"/>
                    <a:pt x="235" y="345"/>
                  </a:cubicBezTo>
                  <a:close/>
                  <a:moveTo>
                    <a:pt x="215" y="337"/>
                  </a:moveTo>
                  <a:cubicBezTo>
                    <a:pt x="207" y="337"/>
                    <a:pt x="199" y="340"/>
                    <a:pt x="191" y="343"/>
                  </a:cubicBezTo>
                  <a:cubicBezTo>
                    <a:pt x="187" y="344"/>
                    <a:pt x="183" y="346"/>
                    <a:pt x="179" y="346"/>
                  </a:cubicBezTo>
                  <a:cubicBezTo>
                    <a:pt x="175" y="346"/>
                    <a:pt x="171" y="345"/>
                    <a:pt x="168" y="346"/>
                  </a:cubicBezTo>
                  <a:cubicBezTo>
                    <a:pt x="163" y="346"/>
                    <a:pt x="160" y="347"/>
                    <a:pt x="156" y="348"/>
                  </a:cubicBezTo>
                  <a:cubicBezTo>
                    <a:pt x="151" y="349"/>
                    <a:pt x="147" y="349"/>
                    <a:pt x="143" y="349"/>
                  </a:cubicBezTo>
                  <a:cubicBezTo>
                    <a:pt x="137" y="350"/>
                    <a:pt x="129" y="351"/>
                    <a:pt x="126" y="358"/>
                  </a:cubicBezTo>
                  <a:cubicBezTo>
                    <a:pt x="145" y="361"/>
                    <a:pt x="164" y="362"/>
                    <a:pt x="183" y="359"/>
                  </a:cubicBezTo>
                  <a:cubicBezTo>
                    <a:pt x="192" y="358"/>
                    <a:pt x="200" y="355"/>
                    <a:pt x="209" y="352"/>
                  </a:cubicBezTo>
                  <a:cubicBezTo>
                    <a:pt x="213" y="351"/>
                    <a:pt x="217" y="349"/>
                    <a:pt x="221" y="347"/>
                  </a:cubicBezTo>
                  <a:cubicBezTo>
                    <a:pt x="222" y="346"/>
                    <a:pt x="224" y="346"/>
                    <a:pt x="226" y="345"/>
                  </a:cubicBezTo>
                  <a:cubicBezTo>
                    <a:pt x="227" y="343"/>
                    <a:pt x="227" y="342"/>
                    <a:pt x="228" y="341"/>
                  </a:cubicBezTo>
                  <a:cubicBezTo>
                    <a:pt x="224" y="338"/>
                    <a:pt x="220" y="337"/>
                    <a:pt x="215" y="337"/>
                  </a:cubicBezTo>
                  <a:close/>
                  <a:moveTo>
                    <a:pt x="196" y="301"/>
                  </a:moveTo>
                  <a:cubicBezTo>
                    <a:pt x="192" y="302"/>
                    <a:pt x="189" y="306"/>
                    <a:pt x="187" y="309"/>
                  </a:cubicBezTo>
                  <a:cubicBezTo>
                    <a:pt x="190" y="307"/>
                    <a:pt x="194" y="304"/>
                    <a:pt x="196" y="301"/>
                  </a:cubicBezTo>
                  <a:close/>
                  <a:moveTo>
                    <a:pt x="133" y="293"/>
                  </a:moveTo>
                  <a:cubicBezTo>
                    <a:pt x="133" y="295"/>
                    <a:pt x="134" y="296"/>
                    <a:pt x="134" y="297"/>
                  </a:cubicBezTo>
                  <a:cubicBezTo>
                    <a:pt x="134" y="296"/>
                    <a:pt x="133" y="294"/>
                    <a:pt x="133" y="293"/>
                  </a:cubicBezTo>
                  <a:close/>
                  <a:moveTo>
                    <a:pt x="204" y="292"/>
                  </a:moveTo>
                  <a:cubicBezTo>
                    <a:pt x="203" y="292"/>
                    <a:pt x="203" y="293"/>
                    <a:pt x="202" y="293"/>
                  </a:cubicBezTo>
                  <a:cubicBezTo>
                    <a:pt x="203" y="293"/>
                    <a:pt x="203" y="293"/>
                    <a:pt x="204" y="292"/>
                  </a:cubicBezTo>
                  <a:close/>
                  <a:moveTo>
                    <a:pt x="116" y="193"/>
                  </a:moveTo>
                  <a:cubicBezTo>
                    <a:pt x="113" y="193"/>
                    <a:pt x="110" y="194"/>
                    <a:pt x="106" y="195"/>
                  </a:cubicBezTo>
                  <a:cubicBezTo>
                    <a:pt x="103" y="196"/>
                    <a:pt x="100" y="195"/>
                    <a:pt x="96" y="196"/>
                  </a:cubicBezTo>
                  <a:cubicBezTo>
                    <a:pt x="91" y="197"/>
                    <a:pt x="89" y="202"/>
                    <a:pt x="84" y="204"/>
                  </a:cubicBezTo>
                  <a:cubicBezTo>
                    <a:pt x="96" y="203"/>
                    <a:pt x="109" y="204"/>
                    <a:pt x="116" y="193"/>
                  </a:cubicBezTo>
                  <a:close/>
                  <a:moveTo>
                    <a:pt x="63" y="192"/>
                  </a:moveTo>
                  <a:cubicBezTo>
                    <a:pt x="60" y="194"/>
                    <a:pt x="57" y="196"/>
                    <a:pt x="55" y="198"/>
                  </a:cubicBezTo>
                  <a:cubicBezTo>
                    <a:pt x="60" y="200"/>
                    <a:pt x="65" y="201"/>
                    <a:pt x="71" y="201"/>
                  </a:cubicBezTo>
                  <a:cubicBezTo>
                    <a:pt x="66" y="200"/>
                    <a:pt x="63" y="197"/>
                    <a:pt x="63" y="192"/>
                  </a:cubicBezTo>
                  <a:close/>
                  <a:moveTo>
                    <a:pt x="87" y="195"/>
                  </a:moveTo>
                  <a:cubicBezTo>
                    <a:pt x="86" y="196"/>
                    <a:pt x="85" y="196"/>
                    <a:pt x="85" y="197"/>
                  </a:cubicBezTo>
                  <a:cubicBezTo>
                    <a:pt x="85" y="197"/>
                    <a:pt x="87" y="195"/>
                    <a:pt x="87" y="195"/>
                  </a:cubicBezTo>
                  <a:close/>
                  <a:moveTo>
                    <a:pt x="73" y="187"/>
                  </a:moveTo>
                  <a:cubicBezTo>
                    <a:pt x="67" y="189"/>
                    <a:pt x="68" y="196"/>
                    <a:pt x="75" y="195"/>
                  </a:cubicBezTo>
                  <a:cubicBezTo>
                    <a:pt x="73" y="193"/>
                    <a:pt x="72" y="189"/>
                    <a:pt x="73" y="187"/>
                  </a:cubicBezTo>
                  <a:close/>
                  <a:moveTo>
                    <a:pt x="82" y="169"/>
                  </a:moveTo>
                  <a:cubicBezTo>
                    <a:pt x="80" y="169"/>
                    <a:pt x="78" y="169"/>
                    <a:pt x="76" y="169"/>
                  </a:cubicBezTo>
                  <a:cubicBezTo>
                    <a:pt x="80" y="169"/>
                    <a:pt x="85" y="169"/>
                    <a:pt x="89" y="171"/>
                  </a:cubicBezTo>
                  <a:cubicBezTo>
                    <a:pt x="91" y="173"/>
                    <a:pt x="93" y="176"/>
                    <a:pt x="90" y="178"/>
                  </a:cubicBezTo>
                  <a:cubicBezTo>
                    <a:pt x="98" y="179"/>
                    <a:pt x="106" y="180"/>
                    <a:pt x="114" y="183"/>
                  </a:cubicBezTo>
                  <a:cubicBezTo>
                    <a:pt x="120" y="186"/>
                    <a:pt x="128" y="189"/>
                    <a:pt x="134" y="193"/>
                  </a:cubicBezTo>
                  <a:cubicBezTo>
                    <a:pt x="124" y="175"/>
                    <a:pt x="101" y="169"/>
                    <a:pt x="82" y="169"/>
                  </a:cubicBezTo>
                  <a:close/>
                  <a:moveTo>
                    <a:pt x="95" y="185"/>
                  </a:moveTo>
                  <a:cubicBezTo>
                    <a:pt x="96" y="187"/>
                    <a:pt x="96" y="188"/>
                    <a:pt x="96" y="190"/>
                  </a:cubicBezTo>
                  <a:cubicBezTo>
                    <a:pt x="100" y="190"/>
                    <a:pt x="104" y="189"/>
                    <a:pt x="108" y="188"/>
                  </a:cubicBezTo>
                  <a:cubicBezTo>
                    <a:pt x="104" y="186"/>
                    <a:pt x="100" y="185"/>
                    <a:pt x="95" y="185"/>
                  </a:cubicBezTo>
                  <a:close/>
                  <a:moveTo>
                    <a:pt x="81" y="187"/>
                  </a:moveTo>
                  <a:cubicBezTo>
                    <a:pt x="80" y="187"/>
                    <a:pt x="79" y="188"/>
                    <a:pt x="79" y="189"/>
                  </a:cubicBezTo>
                  <a:cubicBezTo>
                    <a:pt x="79" y="189"/>
                    <a:pt x="82" y="188"/>
                    <a:pt x="81" y="187"/>
                  </a:cubicBezTo>
                  <a:close/>
                  <a:moveTo>
                    <a:pt x="89" y="186"/>
                  </a:moveTo>
                  <a:cubicBezTo>
                    <a:pt x="89" y="187"/>
                    <a:pt x="89" y="188"/>
                    <a:pt x="89" y="189"/>
                  </a:cubicBezTo>
                  <a:cubicBezTo>
                    <a:pt x="90" y="188"/>
                    <a:pt x="89" y="187"/>
                    <a:pt x="89" y="186"/>
                  </a:cubicBezTo>
                  <a:close/>
                  <a:moveTo>
                    <a:pt x="204" y="185"/>
                  </a:moveTo>
                  <a:cubicBezTo>
                    <a:pt x="204" y="185"/>
                    <a:pt x="203" y="186"/>
                    <a:pt x="203" y="186"/>
                  </a:cubicBezTo>
                  <a:cubicBezTo>
                    <a:pt x="206" y="186"/>
                    <a:pt x="204" y="186"/>
                    <a:pt x="204" y="185"/>
                  </a:cubicBezTo>
                  <a:close/>
                  <a:moveTo>
                    <a:pt x="243" y="168"/>
                  </a:moveTo>
                  <a:cubicBezTo>
                    <a:pt x="246" y="174"/>
                    <a:pt x="243" y="182"/>
                    <a:pt x="238" y="186"/>
                  </a:cubicBezTo>
                  <a:cubicBezTo>
                    <a:pt x="242" y="186"/>
                    <a:pt x="247" y="186"/>
                    <a:pt x="252" y="186"/>
                  </a:cubicBezTo>
                  <a:cubicBezTo>
                    <a:pt x="256" y="186"/>
                    <a:pt x="263" y="186"/>
                    <a:pt x="265" y="182"/>
                  </a:cubicBezTo>
                  <a:cubicBezTo>
                    <a:pt x="271" y="174"/>
                    <a:pt x="248" y="168"/>
                    <a:pt x="243" y="168"/>
                  </a:cubicBezTo>
                  <a:close/>
                  <a:moveTo>
                    <a:pt x="215" y="184"/>
                  </a:moveTo>
                  <a:cubicBezTo>
                    <a:pt x="221" y="184"/>
                    <a:pt x="228" y="185"/>
                    <a:pt x="233" y="181"/>
                  </a:cubicBezTo>
                  <a:cubicBezTo>
                    <a:pt x="236" y="179"/>
                    <a:pt x="240" y="173"/>
                    <a:pt x="236" y="169"/>
                  </a:cubicBezTo>
                  <a:cubicBezTo>
                    <a:pt x="242" y="181"/>
                    <a:pt x="217" y="189"/>
                    <a:pt x="211" y="180"/>
                  </a:cubicBezTo>
                  <a:cubicBezTo>
                    <a:pt x="208" y="183"/>
                    <a:pt x="212" y="184"/>
                    <a:pt x="215" y="184"/>
                  </a:cubicBezTo>
                  <a:close/>
                  <a:moveTo>
                    <a:pt x="193" y="151"/>
                  </a:moveTo>
                  <a:cubicBezTo>
                    <a:pt x="185" y="159"/>
                    <a:pt x="180" y="169"/>
                    <a:pt x="177" y="179"/>
                  </a:cubicBezTo>
                  <a:cubicBezTo>
                    <a:pt x="179" y="177"/>
                    <a:pt x="182" y="177"/>
                    <a:pt x="183" y="175"/>
                  </a:cubicBezTo>
                  <a:cubicBezTo>
                    <a:pt x="184" y="173"/>
                    <a:pt x="185" y="170"/>
                    <a:pt x="186" y="168"/>
                  </a:cubicBezTo>
                  <a:cubicBezTo>
                    <a:pt x="187" y="162"/>
                    <a:pt x="190" y="157"/>
                    <a:pt x="193" y="151"/>
                  </a:cubicBezTo>
                  <a:close/>
                  <a:moveTo>
                    <a:pt x="228" y="171"/>
                  </a:moveTo>
                  <a:cubicBezTo>
                    <a:pt x="226" y="174"/>
                    <a:pt x="220" y="177"/>
                    <a:pt x="219" y="172"/>
                  </a:cubicBezTo>
                  <a:cubicBezTo>
                    <a:pt x="219" y="174"/>
                    <a:pt x="215" y="175"/>
                    <a:pt x="217" y="177"/>
                  </a:cubicBezTo>
                  <a:cubicBezTo>
                    <a:pt x="218" y="178"/>
                    <a:pt x="221" y="178"/>
                    <a:pt x="223" y="178"/>
                  </a:cubicBezTo>
                  <a:cubicBezTo>
                    <a:pt x="225" y="177"/>
                    <a:pt x="234" y="171"/>
                    <a:pt x="228" y="171"/>
                  </a:cubicBezTo>
                  <a:close/>
                  <a:moveTo>
                    <a:pt x="230" y="173"/>
                  </a:moveTo>
                  <a:cubicBezTo>
                    <a:pt x="230" y="173"/>
                    <a:pt x="230" y="173"/>
                    <a:pt x="230" y="173"/>
                  </a:cubicBezTo>
                  <a:cubicBezTo>
                    <a:pt x="230" y="173"/>
                    <a:pt x="230" y="173"/>
                    <a:pt x="230" y="173"/>
                  </a:cubicBezTo>
                  <a:close/>
                  <a:moveTo>
                    <a:pt x="62" y="133"/>
                  </a:moveTo>
                  <a:cubicBezTo>
                    <a:pt x="70" y="133"/>
                    <a:pt x="78" y="135"/>
                    <a:pt x="85" y="136"/>
                  </a:cubicBezTo>
                  <a:cubicBezTo>
                    <a:pt x="93" y="137"/>
                    <a:pt x="101" y="137"/>
                    <a:pt x="109" y="139"/>
                  </a:cubicBezTo>
                  <a:cubicBezTo>
                    <a:pt x="92" y="128"/>
                    <a:pt x="71" y="128"/>
                    <a:pt x="53" y="134"/>
                  </a:cubicBezTo>
                  <a:cubicBezTo>
                    <a:pt x="56" y="134"/>
                    <a:pt x="59" y="133"/>
                    <a:pt x="62" y="133"/>
                  </a:cubicBezTo>
                  <a:close/>
                  <a:moveTo>
                    <a:pt x="204" y="129"/>
                  </a:moveTo>
                  <a:cubicBezTo>
                    <a:pt x="204" y="129"/>
                    <a:pt x="204" y="129"/>
                    <a:pt x="204" y="129"/>
                  </a:cubicBezTo>
                  <a:moveTo>
                    <a:pt x="218" y="126"/>
                  </a:moveTo>
                  <a:cubicBezTo>
                    <a:pt x="228" y="121"/>
                    <a:pt x="238" y="116"/>
                    <a:pt x="248" y="115"/>
                  </a:cubicBezTo>
                  <a:cubicBezTo>
                    <a:pt x="259" y="113"/>
                    <a:pt x="269" y="117"/>
                    <a:pt x="279" y="121"/>
                  </a:cubicBezTo>
                  <a:cubicBezTo>
                    <a:pt x="268" y="111"/>
                    <a:pt x="252" y="111"/>
                    <a:pt x="238" y="112"/>
                  </a:cubicBezTo>
                  <a:cubicBezTo>
                    <a:pt x="226" y="113"/>
                    <a:pt x="211" y="117"/>
                    <a:pt x="204" y="128"/>
                  </a:cubicBezTo>
                  <a:cubicBezTo>
                    <a:pt x="209" y="129"/>
                    <a:pt x="213" y="126"/>
                    <a:pt x="218" y="1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ADA89D01-5930-F344-F887-D9451BA451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72775" y="404813"/>
              <a:ext cx="1263649" cy="1755775"/>
            </a:xfrm>
            <a:custGeom>
              <a:avLst/>
              <a:gdLst>
                <a:gd name="T0" fmla="*/ 199 w 333"/>
                <a:gd name="T1" fmla="*/ 4 h 464"/>
                <a:gd name="T2" fmla="*/ 324 w 333"/>
                <a:gd name="T3" fmla="*/ 173 h 464"/>
                <a:gd name="T4" fmla="*/ 324 w 333"/>
                <a:gd name="T5" fmla="*/ 304 h 464"/>
                <a:gd name="T6" fmla="*/ 226 w 333"/>
                <a:gd name="T7" fmla="*/ 452 h 464"/>
                <a:gd name="T8" fmla="*/ 39 w 333"/>
                <a:gd name="T9" fmla="*/ 362 h 464"/>
                <a:gd name="T10" fmla="*/ 1 w 333"/>
                <a:gd name="T11" fmla="*/ 174 h 464"/>
                <a:gd name="T12" fmla="*/ 99 w 333"/>
                <a:gd name="T13" fmla="*/ 3 h 464"/>
                <a:gd name="T14" fmla="*/ 275 w 333"/>
                <a:gd name="T15" fmla="*/ 127 h 464"/>
                <a:gd name="T16" fmla="*/ 265 w 333"/>
                <a:gd name="T17" fmla="*/ 153 h 464"/>
                <a:gd name="T18" fmla="*/ 229 w 333"/>
                <a:gd name="T19" fmla="*/ 152 h 464"/>
                <a:gd name="T20" fmla="*/ 264 w 333"/>
                <a:gd name="T21" fmla="*/ 169 h 464"/>
                <a:gd name="T22" fmla="*/ 207 w 333"/>
                <a:gd name="T23" fmla="*/ 191 h 464"/>
                <a:gd name="T24" fmla="*/ 201 w 333"/>
                <a:gd name="T25" fmla="*/ 258 h 464"/>
                <a:gd name="T26" fmla="*/ 197 w 333"/>
                <a:gd name="T27" fmla="*/ 310 h 464"/>
                <a:gd name="T28" fmla="*/ 204 w 333"/>
                <a:gd name="T29" fmla="*/ 332 h 464"/>
                <a:gd name="T30" fmla="*/ 237 w 333"/>
                <a:gd name="T31" fmla="*/ 359 h 464"/>
                <a:gd name="T32" fmla="*/ 126 w 333"/>
                <a:gd name="T33" fmla="*/ 348 h 464"/>
                <a:gd name="T34" fmla="*/ 141 w 333"/>
                <a:gd name="T35" fmla="*/ 311 h 464"/>
                <a:gd name="T36" fmla="*/ 139 w 333"/>
                <a:gd name="T37" fmla="*/ 228 h 464"/>
                <a:gd name="T38" fmla="*/ 80 w 333"/>
                <a:gd name="T39" fmla="*/ 211 h 464"/>
                <a:gd name="T40" fmla="*/ 41 w 333"/>
                <a:gd name="T41" fmla="*/ 205 h 464"/>
                <a:gd name="T42" fmla="*/ 80 w 333"/>
                <a:gd name="T43" fmla="*/ 175 h 464"/>
                <a:gd name="T44" fmla="*/ 56 w 333"/>
                <a:gd name="T45" fmla="*/ 169 h 464"/>
                <a:gd name="T46" fmla="*/ 94 w 333"/>
                <a:gd name="T47" fmla="*/ 143 h 464"/>
                <a:gd name="T48" fmla="*/ 11 w 333"/>
                <a:gd name="T49" fmla="*/ 253 h 464"/>
                <a:gd name="T50" fmla="*/ 86 w 333"/>
                <a:gd name="T51" fmla="*/ 419 h 464"/>
                <a:gd name="T52" fmla="*/ 205 w 333"/>
                <a:gd name="T53" fmla="*/ 453 h 464"/>
                <a:gd name="T54" fmla="*/ 317 w 333"/>
                <a:gd name="T55" fmla="*/ 317 h 464"/>
                <a:gd name="T56" fmla="*/ 306 w 333"/>
                <a:gd name="T57" fmla="*/ 151 h 464"/>
                <a:gd name="T58" fmla="*/ 184 w 333"/>
                <a:gd name="T59" fmla="*/ 7 h 464"/>
                <a:gd name="T60" fmla="*/ 39 w 333"/>
                <a:gd name="T61" fmla="*/ 42 h 464"/>
                <a:gd name="T62" fmla="*/ 28 w 333"/>
                <a:gd name="T63" fmla="*/ 145 h 464"/>
                <a:gd name="T64" fmla="*/ 122 w 333"/>
                <a:gd name="T65" fmla="*/ 146 h 464"/>
                <a:gd name="T66" fmla="*/ 137 w 333"/>
                <a:gd name="T67" fmla="*/ 286 h 464"/>
                <a:gd name="T68" fmla="*/ 181 w 333"/>
                <a:gd name="T69" fmla="*/ 305 h 464"/>
                <a:gd name="T70" fmla="*/ 187 w 333"/>
                <a:gd name="T71" fmla="*/ 250 h 464"/>
                <a:gd name="T72" fmla="*/ 211 w 333"/>
                <a:gd name="T73" fmla="*/ 114 h 464"/>
                <a:gd name="T74" fmla="*/ 216 w 333"/>
                <a:gd name="T75" fmla="*/ 356 h 464"/>
                <a:gd name="T76" fmla="*/ 154 w 333"/>
                <a:gd name="T77" fmla="*/ 377 h 464"/>
                <a:gd name="T78" fmla="*/ 235 w 333"/>
                <a:gd name="T79" fmla="*/ 345 h 464"/>
                <a:gd name="T80" fmla="*/ 168 w 333"/>
                <a:gd name="T81" fmla="*/ 346 h 464"/>
                <a:gd name="T82" fmla="*/ 183 w 333"/>
                <a:gd name="T83" fmla="*/ 359 h 464"/>
                <a:gd name="T84" fmla="*/ 228 w 333"/>
                <a:gd name="T85" fmla="*/ 341 h 464"/>
                <a:gd name="T86" fmla="*/ 196 w 333"/>
                <a:gd name="T87" fmla="*/ 301 h 464"/>
                <a:gd name="T88" fmla="*/ 204 w 333"/>
                <a:gd name="T89" fmla="*/ 292 h 464"/>
                <a:gd name="T90" fmla="*/ 106 w 333"/>
                <a:gd name="T91" fmla="*/ 195 h 464"/>
                <a:gd name="T92" fmla="*/ 63 w 333"/>
                <a:gd name="T93" fmla="*/ 192 h 464"/>
                <a:gd name="T94" fmla="*/ 87 w 333"/>
                <a:gd name="T95" fmla="*/ 195 h 464"/>
                <a:gd name="T96" fmla="*/ 75 w 333"/>
                <a:gd name="T97" fmla="*/ 195 h 464"/>
                <a:gd name="T98" fmla="*/ 89 w 333"/>
                <a:gd name="T99" fmla="*/ 171 h 464"/>
                <a:gd name="T100" fmla="*/ 82 w 333"/>
                <a:gd name="T101" fmla="*/ 169 h 464"/>
                <a:gd name="T102" fmla="*/ 95 w 333"/>
                <a:gd name="T103" fmla="*/ 185 h 464"/>
                <a:gd name="T104" fmla="*/ 89 w 333"/>
                <a:gd name="T105" fmla="*/ 186 h 464"/>
                <a:gd name="T106" fmla="*/ 203 w 333"/>
                <a:gd name="T107" fmla="*/ 186 h 464"/>
                <a:gd name="T108" fmla="*/ 252 w 333"/>
                <a:gd name="T109" fmla="*/ 186 h 464"/>
                <a:gd name="T110" fmla="*/ 233 w 333"/>
                <a:gd name="T111" fmla="*/ 181 h 464"/>
                <a:gd name="T112" fmla="*/ 193 w 333"/>
                <a:gd name="T113" fmla="*/ 151 h 464"/>
                <a:gd name="T114" fmla="*/ 193 w 333"/>
                <a:gd name="T115" fmla="*/ 151 h 464"/>
                <a:gd name="T116" fmla="*/ 223 w 333"/>
                <a:gd name="T117" fmla="*/ 178 h 464"/>
                <a:gd name="T118" fmla="*/ 230 w 333"/>
                <a:gd name="T119" fmla="*/ 173 h 464"/>
                <a:gd name="T120" fmla="*/ 53 w 333"/>
                <a:gd name="T121" fmla="*/ 134 h 464"/>
                <a:gd name="T122" fmla="*/ 218 w 333"/>
                <a:gd name="T123" fmla="*/ 126 h 464"/>
                <a:gd name="T124" fmla="*/ 204 w 333"/>
                <a:gd name="T125" fmla="*/ 128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3" h="464">
                  <a:moveTo>
                    <a:pt x="99" y="3"/>
                  </a:moveTo>
                  <a:cubicBezTo>
                    <a:pt x="110" y="3"/>
                    <a:pt x="121" y="6"/>
                    <a:pt x="133" y="6"/>
                  </a:cubicBezTo>
                  <a:cubicBezTo>
                    <a:pt x="144" y="6"/>
                    <a:pt x="155" y="3"/>
                    <a:pt x="166" y="1"/>
                  </a:cubicBezTo>
                  <a:cubicBezTo>
                    <a:pt x="177" y="0"/>
                    <a:pt x="188" y="0"/>
                    <a:pt x="199" y="4"/>
                  </a:cubicBezTo>
                  <a:cubicBezTo>
                    <a:pt x="208" y="7"/>
                    <a:pt x="217" y="13"/>
                    <a:pt x="225" y="19"/>
                  </a:cubicBezTo>
                  <a:cubicBezTo>
                    <a:pt x="256" y="44"/>
                    <a:pt x="278" y="78"/>
                    <a:pt x="296" y="113"/>
                  </a:cubicBezTo>
                  <a:cubicBezTo>
                    <a:pt x="300" y="123"/>
                    <a:pt x="305" y="133"/>
                    <a:pt x="309" y="143"/>
                  </a:cubicBezTo>
                  <a:cubicBezTo>
                    <a:pt x="314" y="153"/>
                    <a:pt x="320" y="163"/>
                    <a:pt x="324" y="173"/>
                  </a:cubicBezTo>
                  <a:cubicBezTo>
                    <a:pt x="332" y="194"/>
                    <a:pt x="333" y="217"/>
                    <a:pt x="330" y="239"/>
                  </a:cubicBezTo>
                  <a:cubicBezTo>
                    <a:pt x="329" y="250"/>
                    <a:pt x="326" y="261"/>
                    <a:pt x="325" y="272"/>
                  </a:cubicBezTo>
                  <a:cubicBezTo>
                    <a:pt x="325" y="277"/>
                    <a:pt x="325" y="282"/>
                    <a:pt x="325" y="287"/>
                  </a:cubicBezTo>
                  <a:cubicBezTo>
                    <a:pt x="325" y="293"/>
                    <a:pt x="324" y="298"/>
                    <a:pt x="324" y="304"/>
                  </a:cubicBezTo>
                  <a:cubicBezTo>
                    <a:pt x="322" y="325"/>
                    <a:pt x="324" y="348"/>
                    <a:pt x="313" y="367"/>
                  </a:cubicBezTo>
                  <a:cubicBezTo>
                    <a:pt x="307" y="375"/>
                    <a:pt x="300" y="383"/>
                    <a:pt x="294" y="392"/>
                  </a:cubicBezTo>
                  <a:cubicBezTo>
                    <a:pt x="288" y="400"/>
                    <a:pt x="281" y="409"/>
                    <a:pt x="274" y="416"/>
                  </a:cubicBezTo>
                  <a:cubicBezTo>
                    <a:pt x="260" y="431"/>
                    <a:pt x="244" y="444"/>
                    <a:pt x="226" y="452"/>
                  </a:cubicBezTo>
                  <a:cubicBezTo>
                    <a:pt x="206" y="461"/>
                    <a:pt x="186" y="464"/>
                    <a:pt x="165" y="461"/>
                  </a:cubicBezTo>
                  <a:cubicBezTo>
                    <a:pt x="154" y="460"/>
                    <a:pt x="143" y="458"/>
                    <a:pt x="133" y="454"/>
                  </a:cubicBezTo>
                  <a:cubicBezTo>
                    <a:pt x="124" y="450"/>
                    <a:pt x="115" y="445"/>
                    <a:pt x="106" y="440"/>
                  </a:cubicBezTo>
                  <a:cubicBezTo>
                    <a:pt x="76" y="422"/>
                    <a:pt x="51" y="396"/>
                    <a:pt x="39" y="362"/>
                  </a:cubicBezTo>
                  <a:cubicBezTo>
                    <a:pt x="32" y="341"/>
                    <a:pt x="29" y="320"/>
                    <a:pt x="21" y="299"/>
                  </a:cubicBezTo>
                  <a:cubicBezTo>
                    <a:pt x="17" y="289"/>
                    <a:pt x="12" y="280"/>
                    <a:pt x="8" y="270"/>
                  </a:cubicBezTo>
                  <a:cubicBezTo>
                    <a:pt x="4" y="260"/>
                    <a:pt x="3" y="250"/>
                    <a:pt x="3" y="240"/>
                  </a:cubicBezTo>
                  <a:cubicBezTo>
                    <a:pt x="3" y="218"/>
                    <a:pt x="0" y="196"/>
                    <a:pt x="1" y="174"/>
                  </a:cubicBezTo>
                  <a:cubicBezTo>
                    <a:pt x="2" y="151"/>
                    <a:pt x="5" y="128"/>
                    <a:pt x="9" y="106"/>
                  </a:cubicBezTo>
                  <a:cubicBezTo>
                    <a:pt x="13" y="85"/>
                    <a:pt x="19" y="64"/>
                    <a:pt x="29" y="45"/>
                  </a:cubicBezTo>
                  <a:cubicBezTo>
                    <a:pt x="38" y="30"/>
                    <a:pt x="53" y="18"/>
                    <a:pt x="69" y="10"/>
                  </a:cubicBezTo>
                  <a:cubicBezTo>
                    <a:pt x="78" y="6"/>
                    <a:pt x="89" y="3"/>
                    <a:pt x="99" y="3"/>
                  </a:cubicBezTo>
                  <a:close/>
                  <a:moveTo>
                    <a:pt x="248" y="105"/>
                  </a:moveTo>
                  <a:cubicBezTo>
                    <a:pt x="260" y="106"/>
                    <a:pt x="274" y="107"/>
                    <a:pt x="283" y="116"/>
                  </a:cubicBezTo>
                  <a:cubicBezTo>
                    <a:pt x="285" y="119"/>
                    <a:pt x="290" y="127"/>
                    <a:pt x="285" y="130"/>
                  </a:cubicBezTo>
                  <a:cubicBezTo>
                    <a:pt x="282" y="131"/>
                    <a:pt x="277" y="128"/>
                    <a:pt x="275" y="127"/>
                  </a:cubicBezTo>
                  <a:cubicBezTo>
                    <a:pt x="271" y="125"/>
                    <a:pt x="268" y="124"/>
                    <a:pt x="264" y="122"/>
                  </a:cubicBezTo>
                  <a:cubicBezTo>
                    <a:pt x="248" y="117"/>
                    <a:pt x="231" y="126"/>
                    <a:pt x="217" y="134"/>
                  </a:cubicBezTo>
                  <a:cubicBezTo>
                    <a:pt x="204" y="141"/>
                    <a:pt x="197" y="154"/>
                    <a:pt x="192" y="169"/>
                  </a:cubicBezTo>
                  <a:cubicBezTo>
                    <a:pt x="207" y="148"/>
                    <a:pt x="244" y="134"/>
                    <a:pt x="265" y="153"/>
                  </a:cubicBezTo>
                  <a:cubicBezTo>
                    <a:pt x="269" y="156"/>
                    <a:pt x="275" y="160"/>
                    <a:pt x="275" y="166"/>
                  </a:cubicBezTo>
                  <a:cubicBezTo>
                    <a:pt x="275" y="168"/>
                    <a:pt x="275" y="172"/>
                    <a:pt x="272" y="171"/>
                  </a:cubicBezTo>
                  <a:cubicBezTo>
                    <a:pt x="269" y="171"/>
                    <a:pt x="268" y="166"/>
                    <a:pt x="266" y="164"/>
                  </a:cubicBezTo>
                  <a:cubicBezTo>
                    <a:pt x="259" y="154"/>
                    <a:pt x="240" y="150"/>
                    <a:pt x="229" y="152"/>
                  </a:cubicBezTo>
                  <a:cubicBezTo>
                    <a:pt x="215" y="155"/>
                    <a:pt x="201" y="165"/>
                    <a:pt x="196" y="179"/>
                  </a:cubicBezTo>
                  <a:cubicBezTo>
                    <a:pt x="202" y="174"/>
                    <a:pt x="208" y="168"/>
                    <a:pt x="215" y="164"/>
                  </a:cubicBezTo>
                  <a:cubicBezTo>
                    <a:pt x="222" y="160"/>
                    <a:pt x="229" y="160"/>
                    <a:pt x="237" y="161"/>
                  </a:cubicBezTo>
                  <a:cubicBezTo>
                    <a:pt x="246" y="162"/>
                    <a:pt x="255" y="164"/>
                    <a:pt x="264" y="169"/>
                  </a:cubicBezTo>
                  <a:cubicBezTo>
                    <a:pt x="271" y="173"/>
                    <a:pt x="277" y="182"/>
                    <a:pt x="267" y="189"/>
                  </a:cubicBezTo>
                  <a:cubicBezTo>
                    <a:pt x="262" y="192"/>
                    <a:pt x="255" y="192"/>
                    <a:pt x="249" y="192"/>
                  </a:cubicBezTo>
                  <a:cubicBezTo>
                    <a:pt x="239" y="192"/>
                    <a:pt x="230" y="191"/>
                    <a:pt x="221" y="192"/>
                  </a:cubicBezTo>
                  <a:cubicBezTo>
                    <a:pt x="216" y="192"/>
                    <a:pt x="212" y="191"/>
                    <a:pt x="207" y="191"/>
                  </a:cubicBezTo>
                  <a:cubicBezTo>
                    <a:pt x="203" y="192"/>
                    <a:pt x="200" y="193"/>
                    <a:pt x="196" y="193"/>
                  </a:cubicBezTo>
                  <a:cubicBezTo>
                    <a:pt x="190" y="193"/>
                    <a:pt x="183" y="190"/>
                    <a:pt x="182" y="183"/>
                  </a:cubicBezTo>
                  <a:cubicBezTo>
                    <a:pt x="173" y="190"/>
                    <a:pt x="178" y="206"/>
                    <a:pt x="182" y="215"/>
                  </a:cubicBezTo>
                  <a:cubicBezTo>
                    <a:pt x="187" y="230"/>
                    <a:pt x="194" y="244"/>
                    <a:pt x="201" y="258"/>
                  </a:cubicBezTo>
                  <a:cubicBezTo>
                    <a:pt x="204" y="266"/>
                    <a:pt x="208" y="274"/>
                    <a:pt x="210" y="282"/>
                  </a:cubicBezTo>
                  <a:cubicBezTo>
                    <a:pt x="211" y="286"/>
                    <a:pt x="211" y="290"/>
                    <a:pt x="210" y="294"/>
                  </a:cubicBezTo>
                  <a:cubicBezTo>
                    <a:pt x="208" y="297"/>
                    <a:pt x="206" y="298"/>
                    <a:pt x="204" y="300"/>
                  </a:cubicBezTo>
                  <a:cubicBezTo>
                    <a:pt x="201" y="304"/>
                    <a:pt x="200" y="307"/>
                    <a:pt x="197" y="310"/>
                  </a:cubicBezTo>
                  <a:cubicBezTo>
                    <a:pt x="194" y="312"/>
                    <a:pt x="191" y="313"/>
                    <a:pt x="187" y="315"/>
                  </a:cubicBezTo>
                  <a:cubicBezTo>
                    <a:pt x="181" y="317"/>
                    <a:pt x="181" y="327"/>
                    <a:pt x="172" y="326"/>
                  </a:cubicBezTo>
                  <a:cubicBezTo>
                    <a:pt x="174" y="331"/>
                    <a:pt x="175" y="336"/>
                    <a:pt x="172" y="340"/>
                  </a:cubicBezTo>
                  <a:cubicBezTo>
                    <a:pt x="183" y="341"/>
                    <a:pt x="193" y="335"/>
                    <a:pt x="204" y="332"/>
                  </a:cubicBezTo>
                  <a:cubicBezTo>
                    <a:pt x="209" y="331"/>
                    <a:pt x="215" y="331"/>
                    <a:pt x="220" y="331"/>
                  </a:cubicBezTo>
                  <a:cubicBezTo>
                    <a:pt x="226" y="332"/>
                    <a:pt x="229" y="335"/>
                    <a:pt x="234" y="338"/>
                  </a:cubicBezTo>
                  <a:cubicBezTo>
                    <a:pt x="237" y="340"/>
                    <a:pt x="240" y="340"/>
                    <a:pt x="241" y="344"/>
                  </a:cubicBezTo>
                  <a:cubicBezTo>
                    <a:pt x="243" y="349"/>
                    <a:pt x="239" y="355"/>
                    <a:pt x="237" y="359"/>
                  </a:cubicBezTo>
                  <a:cubicBezTo>
                    <a:pt x="230" y="368"/>
                    <a:pt x="221" y="377"/>
                    <a:pt x="211" y="383"/>
                  </a:cubicBezTo>
                  <a:cubicBezTo>
                    <a:pt x="192" y="393"/>
                    <a:pt x="170" y="389"/>
                    <a:pt x="151" y="383"/>
                  </a:cubicBezTo>
                  <a:cubicBezTo>
                    <a:pt x="141" y="380"/>
                    <a:pt x="130" y="377"/>
                    <a:pt x="123" y="369"/>
                  </a:cubicBezTo>
                  <a:cubicBezTo>
                    <a:pt x="116" y="362"/>
                    <a:pt x="119" y="353"/>
                    <a:pt x="126" y="348"/>
                  </a:cubicBezTo>
                  <a:cubicBezTo>
                    <a:pt x="134" y="342"/>
                    <a:pt x="144" y="343"/>
                    <a:pt x="154" y="342"/>
                  </a:cubicBezTo>
                  <a:cubicBezTo>
                    <a:pt x="158" y="341"/>
                    <a:pt x="163" y="340"/>
                    <a:pt x="166" y="337"/>
                  </a:cubicBezTo>
                  <a:cubicBezTo>
                    <a:pt x="169" y="333"/>
                    <a:pt x="167" y="328"/>
                    <a:pt x="164" y="324"/>
                  </a:cubicBezTo>
                  <a:cubicBezTo>
                    <a:pt x="158" y="317"/>
                    <a:pt x="147" y="319"/>
                    <a:pt x="141" y="311"/>
                  </a:cubicBezTo>
                  <a:cubicBezTo>
                    <a:pt x="139" y="308"/>
                    <a:pt x="137" y="308"/>
                    <a:pt x="133" y="306"/>
                  </a:cubicBezTo>
                  <a:cubicBezTo>
                    <a:pt x="128" y="304"/>
                    <a:pt x="127" y="299"/>
                    <a:pt x="126" y="295"/>
                  </a:cubicBezTo>
                  <a:cubicBezTo>
                    <a:pt x="126" y="284"/>
                    <a:pt x="129" y="274"/>
                    <a:pt x="132" y="263"/>
                  </a:cubicBezTo>
                  <a:cubicBezTo>
                    <a:pt x="136" y="252"/>
                    <a:pt x="138" y="240"/>
                    <a:pt x="139" y="228"/>
                  </a:cubicBezTo>
                  <a:cubicBezTo>
                    <a:pt x="141" y="218"/>
                    <a:pt x="142" y="207"/>
                    <a:pt x="133" y="200"/>
                  </a:cubicBezTo>
                  <a:cubicBezTo>
                    <a:pt x="131" y="198"/>
                    <a:pt x="126" y="193"/>
                    <a:pt x="123" y="194"/>
                  </a:cubicBezTo>
                  <a:cubicBezTo>
                    <a:pt x="120" y="195"/>
                    <a:pt x="117" y="201"/>
                    <a:pt x="115" y="203"/>
                  </a:cubicBezTo>
                  <a:cubicBezTo>
                    <a:pt x="106" y="211"/>
                    <a:pt x="91" y="210"/>
                    <a:pt x="80" y="211"/>
                  </a:cubicBezTo>
                  <a:cubicBezTo>
                    <a:pt x="74" y="211"/>
                    <a:pt x="68" y="212"/>
                    <a:pt x="62" y="212"/>
                  </a:cubicBezTo>
                  <a:cubicBezTo>
                    <a:pt x="59" y="212"/>
                    <a:pt x="57" y="211"/>
                    <a:pt x="54" y="210"/>
                  </a:cubicBezTo>
                  <a:cubicBezTo>
                    <a:pt x="52" y="209"/>
                    <a:pt x="50" y="207"/>
                    <a:pt x="48" y="206"/>
                  </a:cubicBezTo>
                  <a:cubicBezTo>
                    <a:pt x="45" y="206"/>
                    <a:pt x="43" y="208"/>
                    <a:pt x="41" y="205"/>
                  </a:cubicBezTo>
                  <a:cubicBezTo>
                    <a:pt x="40" y="204"/>
                    <a:pt x="41" y="202"/>
                    <a:pt x="42" y="201"/>
                  </a:cubicBezTo>
                  <a:cubicBezTo>
                    <a:pt x="43" y="198"/>
                    <a:pt x="46" y="195"/>
                    <a:pt x="48" y="193"/>
                  </a:cubicBezTo>
                  <a:cubicBezTo>
                    <a:pt x="52" y="189"/>
                    <a:pt x="57" y="186"/>
                    <a:pt x="62" y="184"/>
                  </a:cubicBezTo>
                  <a:cubicBezTo>
                    <a:pt x="68" y="181"/>
                    <a:pt x="73" y="177"/>
                    <a:pt x="80" y="175"/>
                  </a:cubicBezTo>
                  <a:cubicBezTo>
                    <a:pt x="71" y="174"/>
                    <a:pt x="61" y="175"/>
                    <a:pt x="54" y="180"/>
                  </a:cubicBezTo>
                  <a:cubicBezTo>
                    <a:pt x="52" y="182"/>
                    <a:pt x="47" y="194"/>
                    <a:pt x="42" y="192"/>
                  </a:cubicBezTo>
                  <a:cubicBezTo>
                    <a:pt x="38" y="191"/>
                    <a:pt x="42" y="184"/>
                    <a:pt x="43" y="182"/>
                  </a:cubicBezTo>
                  <a:cubicBezTo>
                    <a:pt x="46" y="176"/>
                    <a:pt x="51" y="172"/>
                    <a:pt x="56" y="169"/>
                  </a:cubicBezTo>
                  <a:cubicBezTo>
                    <a:pt x="72" y="160"/>
                    <a:pt x="91" y="161"/>
                    <a:pt x="108" y="166"/>
                  </a:cubicBezTo>
                  <a:cubicBezTo>
                    <a:pt x="123" y="171"/>
                    <a:pt x="136" y="180"/>
                    <a:pt x="142" y="195"/>
                  </a:cubicBezTo>
                  <a:cubicBezTo>
                    <a:pt x="141" y="183"/>
                    <a:pt x="137" y="171"/>
                    <a:pt x="129" y="161"/>
                  </a:cubicBezTo>
                  <a:cubicBezTo>
                    <a:pt x="120" y="150"/>
                    <a:pt x="108" y="145"/>
                    <a:pt x="94" y="143"/>
                  </a:cubicBezTo>
                  <a:cubicBezTo>
                    <a:pt x="83" y="142"/>
                    <a:pt x="72" y="143"/>
                    <a:pt x="60" y="144"/>
                  </a:cubicBezTo>
                  <a:cubicBezTo>
                    <a:pt x="57" y="145"/>
                    <a:pt x="40" y="147"/>
                    <a:pt x="41" y="140"/>
                  </a:cubicBezTo>
                  <a:cubicBezTo>
                    <a:pt x="27" y="151"/>
                    <a:pt x="21" y="169"/>
                    <a:pt x="17" y="186"/>
                  </a:cubicBezTo>
                  <a:cubicBezTo>
                    <a:pt x="12" y="208"/>
                    <a:pt x="9" y="230"/>
                    <a:pt x="11" y="253"/>
                  </a:cubicBezTo>
                  <a:cubicBezTo>
                    <a:pt x="12" y="264"/>
                    <a:pt x="16" y="272"/>
                    <a:pt x="21" y="282"/>
                  </a:cubicBezTo>
                  <a:cubicBezTo>
                    <a:pt x="26" y="292"/>
                    <a:pt x="29" y="303"/>
                    <a:pt x="32" y="314"/>
                  </a:cubicBezTo>
                  <a:cubicBezTo>
                    <a:pt x="38" y="333"/>
                    <a:pt x="41" y="354"/>
                    <a:pt x="50" y="372"/>
                  </a:cubicBezTo>
                  <a:cubicBezTo>
                    <a:pt x="59" y="390"/>
                    <a:pt x="71" y="406"/>
                    <a:pt x="86" y="419"/>
                  </a:cubicBezTo>
                  <a:cubicBezTo>
                    <a:pt x="94" y="426"/>
                    <a:pt x="103" y="431"/>
                    <a:pt x="112" y="436"/>
                  </a:cubicBezTo>
                  <a:cubicBezTo>
                    <a:pt x="121" y="441"/>
                    <a:pt x="131" y="447"/>
                    <a:pt x="141" y="450"/>
                  </a:cubicBezTo>
                  <a:cubicBezTo>
                    <a:pt x="151" y="454"/>
                    <a:pt x="162" y="454"/>
                    <a:pt x="172" y="456"/>
                  </a:cubicBezTo>
                  <a:cubicBezTo>
                    <a:pt x="183" y="457"/>
                    <a:pt x="194" y="456"/>
                    <a:pt x="205" y="453"/>
                  </a:cubicBezTo>
                  <a:cubicBezTo>
                    <a:pt x="224" y="448"/>
                    <a:pt x="242" y="437"/>
                    <a:pt x="257" y="424"/>
                  </a:cubicBezTo>
                  <a:cubicBezTo>
                    <a:pt x="273" y="410"/>
                    <a:pt x="286" y="392"/>
                    <a:pt x="299" y="375"/>
                  </a:cubicBezTo>
                  <a:cubicBezTo>
                    <a:pt x="305" y="367"/>
                    <a:pt x="311" y="359"/>
                    <a:pt x="313" y="350"/>
                  </a:cubicBezTo>
                  <a:cubicBezTo>
                    <a:pt x="316" y="339"/>
                    <a:pt x="316" y="328"/>
                    <a:pt x="317" y="317"/>
                  </a:cubicBezTo>
                  <a:cubicBezTo>
                    <a:pt x="317" y="306"/>
                    <a:pt x="319" y="294"/>
                    <a:pt x="319" y="283"/>
                  </a:cubicBezTo>
                  <a:cubicBezTo>
                    <a:pt x="319" y="271"/>
                    <a:pt x="320" y="261"/>
                    <a:pt x="322" y="249"/>
                  </a:cubicBezTo>
                  <a:cubicBezTo>
                    <a:pt x="326" y="227"/>
                    <a:pt x="327" y="203"/>
                    <a:pt x="320" y="181"/>
                  </a:cubicBezTo>
                  <a:cubicBezTo>
                    <a:pt x="317" y="171"/>
                    <a:pt x="311" y="161"/>
                    <a:pt x="306" y="151"/>
                  </a:cubicBezTo>
                  <a:cubicBezTo>
                    <a:pt x="301" y="140"/>
                    <a:pt x="297" y="130"/>
                    <a:pt x="292" y="119"/>
                  </a:cubicBezTo>
                  <a:cubicBezTo>
                    <a:pt x="282" y="99"/>
                    <a:pt x="271" y="80"/>
                    <a:pt x="258" y="63"/>
                  </a:cubicBezTo>
                  <a:cubicBezTo>
                    <a:pt x="245" y="46"/>
                    <a:pt x="230" y="31"/>
                    <a:pt x="213" y="19"/>
                  </a:cubicBezTo>
                  <a:cubicBezTo>
                    <a:pt x="205" y="13"/>
                    <a:pt x="195" y="8"/>
                    <a:pt x="184" y="7"/>
                  </a:cubicBezTo>
                  <a:cubicBezTo>
                    <a:pt x="173" y="6"/>
                    <a:pt x="161" y="8"/>
                    <a:pt x="150" y="10"/>
                  </a:cubicBezTo>
                  <a:cubicBezTo>
                    <a:pt x="139" y="12"/>
                    <a:pt x="128" y="13"/>
                    <a:pt x="116" y="11"/>
                  </a:cubicBezTo>
                  <a:cubicBezTo>
                    <a:pt x="106" y="10"/>
                    <a:pt x="95" y="9"/>
                    <a:pt x="85" y="11"/>
                  </a:cubicBezTo>
                  <a:cubicBezTo>
                    <a:pt x="67" y="16"/>
                    <a:pt x="49" y="27"/>
                    <a:pt x="39" y="42"/>
                  </a:cubicBezTo>
                  <a:cubicBezTo>
                    <a:pt x="27" y="58"/>
                    <a:pt x="22" y="78"/>
                    <a:pt x="18" y="97"/>
                  </a:cubicBezTo>
                  <a:cubicBezTo>
                    <a:pt x="12" y="120"/>
                    <a:pt x="9" y="143"/>
                    <a:pt x="8" y="166"/>
                  </a:cubicBezTo>
                  <a:cubicBezTo>
                    <a:pt x="7" y="177"/>
                    <a:pt x="7" y="189"/>
                    <a:pt x="8" y="200"/>
                  </a:cubicBezTo>
                  <a:cubicBezTo>
                    <a:pt x="11" y="181"/>
                    <a:pt x="16" y="161"/>
                    <a:pt x="28" y="145"/>
                  </a:cubicBezTo>
                  <a:cubicBezTo>
                    <a:pt x="39" y="131"/>
                    <a:pt x="56" y="124"/>
                    <a:pt x="74" y="123"/>
                  </a:cubicBezTo>
                  <a:cubicBezTo>
                    <a:pt x="84" y="123"/>
                    <a:pt x="94" y="125"/>
                    <a:pt x="103" y="129"/>
                  </a:cubicBezTo>
                  <a:cubicBezTo>
                    <a:pt x="107" y="130"/>
                    <a:pt x="111" y="133"/>
                    <a:pt x="115" y="136"/>
                  </a:cubicBezTo>
                  <a:cubicBezTo>
                    <a:pt x="118" y="139"/>
                    <a:pt x="119" y="143"/>
                    <a:pt x="122" y="146"/>
                  </a:cubicBezTo>
                  <a:cubicBezTo>
                    <a:pt x="129" y="152"/>
                    <a:pt x="135" y="156"/>
                    <a:pt x="140" y="164"/>
                  </a:cubicBezTo>
                  <a:cubicBezTo>
                    <a:pt x="144" y="172"/>
                    <a:pt x="146" y="181"/>
                    <a:pt x="148" y="190"/>
                  </a:cubicBezTo>
                  <a:cubicBezTo>
                    <a:pt x="151" y="211"/>
                    <a:pt x="149" y="234"/>
                    <a:pt x="144" y="255"/>
                  </a:cubicBezTo>
                  <a:cubicBezTo>
                    <a:pt x="141" y="265"/>
                    <a:pt x="136" y="275"/>
                    <a:pt x="137" y="286"/>
                  </a:cubicBezTo>
                  <a:cubicBezTo>
                    <a:pt x="138" y="295"/>
                    <a:pt x="144" y="300"/>
                    <a:pt x="152" y="305"/>
                  </a:cubicBezTo>
                  <a:cubicBezTo>
                    <a:pt x="156" y="307"/>
                    <a:pt x="159" y="309"/>
                    <a:pt x="162" y="312"/>
                  </a:cubicBezTo>
                  <a:cubicBezTo>
                    <a:pt x="165" y="315"/>
                    <a:pt x="168" y="319"/>
                    <a:pt x="173" y="316"/>
                  </a:cubicBezTo>
                  <a:cubicBezTo>
                    <a:pt x="177" y="314"/>
                    <a:pt x="179" y="309"/>
                    <a:pt x="181" y="305"/>
                  </a:cubicBezTo>
                  <a:cubicBezTo>
                    <a:pt x="184" y="300"/>
                    <a:pt x="187" y="297"/>
                    <a:pt x="191" y="293"/>
                  </a:cubicBezTo>
                  <a:cubicBezTo>
                    <a:pt x="198" y="288"/>
                    <a:pt x="207" y="286"/>
                    <a:pt x="201" y="276"/>
                  </a:cubicBezTo>
                  <a:cubicBezTo>
                    <a:pt x="199" y="272"/>
                    <a:pt x="195" y="269"/>
                    <a:pt x="193" y="264"/>
                  </a:cubicBezTo>
                  <a:cubicBezTo>
                    <a:pt x="190" y="260"/>
                    <a:pt x="189" y="255"/>
                    <a:pt x="187" y="250"/>
                  </a:cubicBezTo>
                  <a:cubicBezTo>
                    <a:pt x="177" y="228"/>
                    <a:pt x="166" y="206"/>
                    <a:pt x="170" y="182"/>
                  </a:cubicBezTo>
                  <a:cubicBezTo>
                    <a:pt x="174" y="162"/>
                    <a:pt x="187" y="145"/>
                    <a:pt x="204" y="134"/>
                  </a:cubicBezTo>
                  <a:cubicBezTo>
                    <a:pt x="198" y="134"/>
                    <a:pt x="197" y="130"/>
                    <a:pt x="199" y="125"/>
                  </a:cubicBezTo>
                  <a:cubicBezTo>
                    <a:pt x="201" y="120"/>
                    <a:pt x="206" y="117"/>
                    <a:pt x="211" y="114"/>
                  </a:cubicBezTo>
                  <a:cubicBezTo>
                    <a:pt x="222" y="108"/>
                    <a:pt x="235" y="105"/>
                    <a:pt x="248" y="105"/>
                  </a:cubicBezTo>
                  <a:close/>
                  <a:moveTo>
                    <a:pt x="235" y="345"/>
                  </a:moveTo>
                  <a:cubicBezTo>
                    <a:pt x="233" y="345"/>
                    <a:pt x="230" y="350"/>
                    <a:pt x="228" y="351"/>
                  </a:cubicBezTo>
                  <a:cubicBezTo>
                    <a:pt x="224" y="353"/>
                    <a:pt x="220" y="354"/>
                    <a:pt x="216" y="356"/>
                  </a:cubicBezTo>
                  <a:cubicBezTo>
                    <a:pt x="207" y="359"/>
                    <a:pt x="198" y="364"/>
                    <a:pt x="188" y="365"/>
                  </a:cubicBezTo>
                  <a:cubicBezTo>
                    <a:pt x="178" y="367"/>
                    <a:pt x="168" y="366"/>
                    <a:pt x="158" y="366"/>
                  </a:cubicBezTo>
                  <a:cubicBezTo>
                    <a:pt x="147" y="366"/>
                    <a:pt x="137" y="366"/>
                    <a:pt x="127" y="364"/>
                  </a:cubicBezTo>
                  <a:cubicBezTo>
                    <a:pt x="134" y="371"/>
                    <a:pt x="145" y="374"/>
                    <a:pt x="154" y="377"/>
                  </a:cubicBezTo>
                  <a:cubicBezTo>
                    <a:pt x="166" y="381"/>
                    <a:pt x="177" y="384"/>
                    <a:pt x="190" y="383"/>
                  </a:cubicBezTo>
                  <a:cubicBezTo>
                    <a:pt x="200" y="381"/>
                    <a:pt x="209" y="377"/>
                    <a:pt x="217" y="371"/>
                  </a:cubicBezTo>
                  <a:cubicBezTo>
                    <a:pt x="222" y="367"/>
                    <a:pt x="225" y="362"/>
                    <a:pt x="229" y="358"/>
                  </a:cubicBezTo>
                  <a:cubicBezTo>
                    <a:pt x="232" y="354"/>
                    <a:pt x="237" y="350"/>
                    <a:pt x="235" y="345"/>
                  </a:cubicBezTo>
                  <a:close/>
                  <a:moveTo>
                    <a:pt x="215" y="337"/>
                  </a:moveTo>
                  <a:cubicBezTo>
                    <a:pt x="207" y="337"/>
                    <a:pt x="199" y="340"/>
                    <a:pt x="191" y="343"/>
                  </a:cubicBezTo>
                  <a:cubicBezTo>
                    <a:pt x="187" y="344"/>
                    <a:pt x="183" y="346"/>
                    <a:pt x="179" y="346"/>
                  </a:cubicBezTo>
                  <a:cubicBezTo>
                    <a:pt x="175" y="346"/>
                    <a:pt x="171" y="345"/>
                    <a:pt x="168" y="346"/>
                  </a:cubicBezTo>
                  <a:cubicBezTo>
                    <a:pt x="163" y="346"/>
                    <a:pt x="160" y="347"/>
                    <a:pt x="156" y="348"/>
                  </a:cubicBezTo>
                  <a:cubicBezTo>
                    <a:pt x="151" y="349"/>
                    <a:pt x="147" y="349"/>
                    <a:pt x="143" y="349"/>
                  </a:cubicBezTo>
                  <a:cubicBezTo>
                    <a:pt x="137" y="350"/>
                    <a:pt x="129" y="351"/>
                    <a:pt x="126" y="358"/>
                  </a:cubicBezTo>
                  <a:cubicBezTo>
                    <a:pt x="145" y="361"/>
                    <a:pt x="164" y="362"/>
                    <a:pt x="183" y="359"/>
                  </a:cubicBezTo>
                  <a:cubicBezTo>
                    <a:pt x="192" y="358"/>
                    <a:pt x="200" y="355"/>
                    <a:pt x="209" y="352"/>
                  </a:cubicBezTo>
                  <a:cubicBezTo>
                    <a:pt x="213" y="351"/>
                    <a:pt x="217" y="349"/>
                    <a:pt x="221" y="347"/>
                  </a:cubicBezTo>
                  <a:cubicBezTo>
                    <a:pt x="222" y="346"/>
                    <a:pt x="224" y="346"/>
                    <a:pt x="226" y="345"/>
                  </a:cubicBezTo>
                  <a:cubicBezTo>
                    <a:pt x="227" y="343"/>
                    <a:pt x="227" y="342"/>
                    <a:pt x="228" y="341"/>
                  </a:cubicBezTo>
                  <a:cubicBezTo>
                    <a:pt x="224" y="338"/>
                    <a:pt x="220" y="337"/>
                    <a:pt x="215" y="337"/>
                  </a:cubicBezTo>
                  <a:close/>
                  <a:moveTo>
                    <a:pt x="196" y="301"/>
                  </a:moveTo>
                  <a:cubicBezTo>
                    <a:pt x="192" y="302"/>
                    <a:pt x="189" y="306"/>
                    <a:pt x="187" y="309"/>
                  </a:cubicBezTo>
                  <a:cubicBezTo>
                    <a:pt x="190" y="307"/>
                    <a:pt x="194" y="304"/>
                    <a:pt x="196" y="301"/>
                  </a:cubicBezTo>
                  <a:close/>
                  <a:moveTo>
                    <a:pt x="133" y="293"/>
                  </a:moveTo>
                  <a:cubicBezTo>
                    <a:pt x="133" y="295"/>
                    <a:pt x="134" y="296"/>
                    <a:pt x="134" y="297"/>
                  </a:cubicBezTo>
                  <a:cubicBezTo>
                    <a:pt x="134" y="296"/>
                    <a:pt x="133" y="294"/>
                    <a:pt x="133" y="293"/>
                  </a:cubicBezTo>
                  <a:close/>
                  <a:moveTo>
                    <a:pt x="204" y="292"/>
                  </a:moveTo>
                  <a:cubicBezTo>
                    <a:pt x="203" y="292"/>
                    <a:pt x="203" y="293"/>
                    <a:pt x="202" y="293"/>
                  </a:cubicBezTo>
                  <a:cubicBezTo>
                    <a:pt x="203" y="293"/>
                    <a:pt x="203" y="293"/>
                    <a:pt x="204" y="292"/>
                  </a:cubicBezTo>
                  <a:close/>
                  <a:moveTo>
                    <a:pt x="116" y="193"/>
                  </a:moveTo>
                  <a:cubicBezTo>
                    <a:pt x="113" y="193"/>
                    <a:pt x="110" y="194"/>
                    <a:pt x="106" y="195"/>
                  </a:cubicBezTo>
                  <a:cubicBezTo>
                    <a:pt x="103" y="196"/>
                    <a:pt x="100" y="195"/>
                    <a:pt x="96" y="196"/>
                  </a:cubicBezTo>
                  <a:cubicBezTo>
                    <a:pt x="91" y="197"/>
                    <a:pt x="89" y="202"/>
                    <a:pt x="84" y="204"/>
                  </a:cubicBezTo>
                  <a:cubicBezTo>
                    <a:pt x="96" y="203"/>
                    <a:pt x="109" y="204"/>
                    <a:pt x="116" y="193"/>
                  </a:cubicBezTo>
                  <a:close/>
                  <a:moveTo>
                    <a:pt x="63" y="192"/>
                  </a:moveTo>
                  <a:cubicBezTo>
                    <a:pt x="60" y="194"/>
                    <a:pt x="57" y="196"/>
                    <a:pt x="55" y="198"/>
                  </a:cubicBezTo>
                  <a:cubicBezTo>
                    <a:pt x="60" y="200"/>
                    <a:pt x="65" y="201"/>
                    <a:pt x="71" y="201"/>
                  </a:cubicBezTo>
                  <a:cubicBezTo>
                    <a:pt x="66" y="200"/>
                    <a:pt x="63" y="197"/>
                    <a:pt x="63" y="192"/>
                  </a:cubicBezTo>
                  <a:close/>
                  <a:moveTo>
                    <a:pt x="87" y="195"/>
                  </a:moveTo>
                  <a:cubicBezTo>
                    <a:pt x="86" y="196"/>
                    <a:pt x="85" y="196"/>
                    <a:pt x="85" y="197"/>
                  </a:cubicBezTo>
                  <a:cubicBezTo>
                    <a:pt x="85" y="197"/>
                    <a:pt x="87" y="195"/>
                    <a:pt x="87" y="195"/>
                  </a:cubicBezTo>
                  <a:close/>
                  <a:moveTo>
                    <a:pt x="73" y="187"/>
                  </a:moveTo>
                  <a:cubicBezTo>
                    <a:pt x="67" y="189"/>
                    <a:pt x="68" y="196"/>
                    <a:pt x="75" y="195"/>
                  </a:cubicBezTo>
                  <a:cubicBezTo>
                    <a:pt x="73" y="193"/>
                    <a:pt x="72" y="189"/>
                    <a:pt x="73" y="187"/>
                  </a:cubicBezTo>
                  <a:close/>
                  <a:moveTo>
                    <a:pt x="82" y="169"/>
                  </a:moveTo>
                  <a:cubicBezTo>
                    <a:pt x="80" y="169"/>
                    <a:pt x="78" y="169"/>
                    <a:pt x="76" y="169"/>
                  </a:cubicBezTo>
                  <a:cubicBezTo>
                    <a:pt x="80" y="169"/>
                    <a:pt x="85" y="169"/>
                    <a:pt x="89" y="171"/>
                  </a:cubicBezTo>
                  <a:cubicBezTo>
                    <a:pt x="91" y="173"/>
                    <a:pt x="93" y="176"/>
                    <a:pt x="90" y="178"/>
                  </a:cubicBezTo>
                  <a:cubicBezTo>
                    <a:pt x="98" y="179"/>
                    <a:pt x="106" y="180"/>
                    <a:pt x="114" y="183"/>
                  </a:cubicBezTo>
                  <a:cubicBezTo>
                    <a:pt x="120" y="186"/>
                    <a:pt x="128" y="189"/>
                    <a:pt x="134" y="193"/>
                  </a:cubicBezTo>
                  <a:cubicBezTo>
                    <a:pt x="124" y="175"/>
                    <a:pt x="101" y="169"/>
                    <a:pt x="82" y="169"/>
                  </a:cubicBezTo>
                  <a:close/>
                  <a:moveTo>
                    <a:pt x="95" y="185"/>
                  </a:moveTo>
                  <a:cubicBezTo>
                    <a:pt x="96" y="187"/>
                    <a:pt x="96" y="188"/>
                    <a:pt x="96" y="190"/>
                  </a:cubicBezTo>
                  <a:cubicBezTo>
                    <a:pt x="100" y="190"/>
                    <a:pt x="104" y="189"/>
                    <a:pt x="108" y="188"/>
                  </a:cubicBezTo>
                  <a:cubicBezTo>
                    <a:pt x="104" y="186"/>
                    <a:pt x="100" y="185"/>
                    <a:pt x="95" y="185"/>
                  </a:cubicBezTo>
                  <a:close/>
                  <a:moveTo>
                    <a:pt x="81" y="187"/>
                  </a:moveTo>
                  <a:cubicBezTo>
                    <a:pt x="80" y="187"/>
                    <a:pt x="79" y="188"/>
                    <a:pt x="79" y="189"/>
                  </a:cubicBezTo>
                  <a:cubicBezTo>
                    <a:pt x="79" y="189"/>
                    <a:pt x="82" y="188"/>
                    <a:pt x="81" y="187"/>
                  </a:cubicBezTo>
                  <a:close/>
                  <a:moveTo>
                    <a:pt x="89" y="186"/>
                  </a:moveTo>
                  <a:cubicBezTo>
                    <a:pt x="89" y="187"/>
                    <a:pt x="89" y="188"/>
                    <a:pt x="89" y="189"/>
                  </a:cubicBezTo>
                  <a:cubicBezTo>
                    <a:pt x="90" y="188"/>
                    <a:pt x="89" y="187"/>
                    <a:pt x="89" y="186"/>
                  </a:cubicBezTo>
                  <a:close/>
                  <a:moveTo>
                    <a:pt x="204" y="185"/>
                  </a:moveTo>
                  <a:cubicBezTo>
                    <a:pt x="204" y="185"/>
                    <a:pt x="203" y="186"/>
                    <a:pt x="203" y="186"/>
                  </a:cubicBezTo>
                  <a:cubicBezTo>
                    <a:pt x="206" y="186"/>
                    <a:pt x="204" y="186"/>
                    <a:pt x="204" y="185"/>
                  </a:cubicBezTo>
                  <a:close/>
                  <a:moveTo>
                    <a:pt x="243" y="168"/>
                  </a:moveTo>
                  <a:cubicBezTo>
                    <a:pt x="246" y="174"/>
                    <a:pt x="243" y="182"/>
                    <a:pt x="238" y="186"/>
                  </a:cubicBezTo>
                  <a:cubicBezTo>
                    <a:pt x="242" y="186"/>
                    <a:pt x="247" y="186"/>
                    <a:pt x="252" y="186"/>
                  </a:cubicBezTo>
                  <a:cubicBezTo>
                    <a:pt x="256" y="186"/>
                    <a:pt x="263" y="186"/>
                    <a:pt x="265" y="182"/>
                  </a:cubicBezTo>
                  <a:cubicBezTo>
                    <a:pt x="271" y="174"/>
                    <a:pt x="248" y="168"/>
                    <a:pt x="243" y="168"/>
                  </a:cubicBezTo>
                  <a:close/>
                  <a:moveTo>
                    <a:pt x="215" y="184"/>
                  </a:moveTo>
                  <a:cubicBezTo>
                    <a:pt x="221" y="184"/>
                    <a:pt x="228" y="185"/>
                    <a:pt x="233" y="181"/>
                  </a:cubicBezTo>
                  <a:cubicBezTo>
                    <a:pt x="236" y="179"/>
                    <a:pt x="240" y="173"/>
                    <a:pt x="236" y="169"/>
                  </a:cubicBezTo>
                  <a:cubicBezTo>
                    <a:pt x="242" y="181"/>
                    <a:pt x="217" y="189"/>
                    <a:pt x="211" y="180"/>
                  </a:cubicBezTo>
                  <a:cubicBezTo>
                    <a:pt x="208" y="183"/>
                    <a:pt x="212" y="184"/>
                    <a:pt x="215" y="184"/>
                  </a:cubicBezTo>
                  <a:close/>
                  <a:moveTo>
                    <a:pt x="193" y="151"/>
                  </a:moveTo>
                  <a:cubicBezTo>
                    <a:pt x="185" y="159"/>
                    <a:pt x="180" y="169"/>
                    <a:pt x="177" y="179"/>
                  </a:cubicBezTo>
                  <a:cubicBezTo>
                    <a:pt x="179" y="177"/>
                    <a:pt x="182" y="177"/>
                    <a:pt x="183" y="175"/>
                  </a:cubicBezTo>
                  <a:cubicBezTo>
                    <a:pt x="184" y="173"/>
                    <a:pt x="185" y="170"/>
                    <a:pt x="186" y="168"/>
                  </a:cubicBezTo>
                  <a:cubicBezTo>
                    <a:pt x="187" y="162"/>
                    <a:pt x="190" y="157"/>
                    <a:pt x="193" y="151"/>
                  </a:cubicBezTo>
                  <a:close/>
                  <a:moveTo>
                    <a:pt x="228" y="171"/>
                  </a:moveTo>
                  <a:cubicBezTo>
                    <a:pt x="226" y="174"/>
                    <a:pt x="220" y="177"/>
                    <a:pt x="219" y="172"/>
                  </a:cubicBezTo>
                  <a:cubicBezTo>
                    <a:pt x="219" y="174"/>
                    <a:pt x="215" y="175"/>
                    <a:pt x="217" y="177"/>
                  </a:cubicBezTo>
                  <a:cubicBezTo>
                    <a:pt x="218" y="178"/>
                    <a:pt x="221" y="178"/>
                    <a:pt x="223" y="178"/>
                  </a:cubicBezTo>
                  <a:cubicBezTo>
                    <a:pt x="225" y="177"/>
                    <a:pt x="234" y="171"/>
                    <a:pt x="228" y="171"/>
                  </a:cubicBezTo>
                  <a:close/>
                  <a:moveTo>
                    <a:pt x="230" y="173"/>
                  </a:moveTo>
                  <a:cubicBezTo>
                    <a:pt x="230" y="173"/>
                    <a:pt x="230" y="173"/>
                    <a:pt x="230" y="173"/>
                  </a:cubicBezTo>
                  <a:cubicBezTo>
                    <a:pt x="230" y="173"/>
                    <a:pt x="230" y="173"/>
                    <a:pt x="230" y="173"/>
                  </a:cubicBezTo>
                  <a:close/>
                  <a:moveTo>
                    <a:pt x="62" y="133"/>
                  </a:moveTo>
                  <a:cubicBezTo>
                    <a:pt x="70" y="133"/>
                    <a:pt x="78" y="135"/>
                    <a:pt x="85" y="136"/>
                  </a:cubicBezTo>
                  <a:cubicBezTo>
                    <a:pt x="93" y="137"/>
                    <a:pt x="101" y="137"/>
                    <a:pt x="109" y="139"/>
                  </a:cubicBezTo>
                  <a:cubicBezTo>
                    <a:pt x="92" y="128"/>
                    <a:pt x="71" y="128"/>
                    <a:pt x="53" y="134"/>
                  </a:cubicBezTo>
                  <a:cubicBezTo>
                    <a:pt x="56" y="134"/>
                    <a:pt x="59" y="133"/>
                    <a:pt x="62" y="133"/>
                  </a:cubicBezTo>
                  <a:close/>
                  <a:moveTo>
                    <a:pt x="204" y="129"/>
                  </a:moveTo>
                  <a:cubicBezTo>
                    <a:pt x="204" y="129"/>
                    <a:pt x="204" y="129"/>
                    <a:pt x="204" y="129"/>
                  </a:cubicBezTo>
                  <a:moveTo>
                    <a:pt x="218" y="126"/>
                  </a:moveTo>
                  <a:cubicBezTo>
                    <a:pt x="228" y="121"/>
                    <a:pt x="238" y="116"/>
                    <a:pt x="248" y="115"/>
                  </a:cubicBezTo>
                  <a:cubicBezTo>
                    <a:pt x="259" y="113"/>
                    <a:pt x="269" y="117"/>
                    <a:pt x="279" y="121"/>
                  </a:cubicBezTo>
                  <a:cubicBezTo>
                    <a:pt x="268" y="111"/>
                    <a:pt x="252" y="111"/>
                    <a:pt x="238" y="112"/>
                  </a:cubicBezTo>
                  <a:cubicBezTo>
                    <a:pt x="226" y="113"/>
                    <a:pt x="211" y="117"/>
                    <a:pt x="204" y="128"/>
                  </a:cubicBezTo>
                  <a:cubicBezTo>
                    <a:pt x="209" y="129"/>
                    <a:pt x="213" y="126"/>
                    <a:pt x="218" y="1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6FD11825-4997-4D9F-218C-B09986049104}"/>
              </a:ext>
            </a:extLst>
          </p:cNvPr>
          <p:cNvSpPr txBox="1"/>
          <p:nvPr/>
        </p:nvSpPr>
        <p:spPr>
          <a:xfrm>
            <a:off x="364672" y="800394"/>
            <a:ext cx="1413328" cy="2917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100" spc="300">
                <a:solidFill>
                  <a:srgbClr val="EEEDE9"/>
                </a:solidFill>
                <a:latin typeface="Arial" panose="020B0604020202020204" pitchFamily="34" charset="0"/>
                <a:ea typeface="..黑体UI-韩语" panose="02000000000000000000" pitchFamily="2" charset="-128"/>
                <a:cs typeface="Arial" panose="020B0604020202020204" pitchFamily="34" charset="0"/>
              </a:rPr>
              <a:t>ipsum dolor sit amet, consectetuer adipiscing elit. Maecenas porttitor congue massa. Fusce posuere, magna sed pulvinar ultricies</a:t>
            </a:r>
            <a:endParaRPr lang="zh-CN" altLang="en-US" sz="1100" spc="300">
              <a:solidFill>
                <a:srgbClr val="EEEDE9"/>
              </a:solidFill>
              <a:latin typeface="Arial" panose="020B0604020202020204" pitchFamily="34" charset="0"/>
              <a:ea typeface="..黑体UI-韩语" panose="02000000000000000000" pitchFamily="2" charset="-128"/>
              <a:cs typeface="Arial" panose="020B0604020202020204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58BCCC9-AA6C-37AC-4821-50621B6F22F9}"/>
              </a:ext>
            </a:extLst>
          </p:cNvPr>
          <p:cNvSpPr txBox="1"/>
          <p:nvPr/>
        </p:nvSpPr>
        <p:spPr>
          <a:xfrm>
            <a:off x="6634264" y="437327"/>
            <a:ext cx="50194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rgbClr val="181818"/>
                </a:solidFill>
                <a:latin typeface="Signerica Fat" panose="02000503000000000000" pitchFamily="2" charset="0"/>
              </a:rPr>
              <a:t>Supporters Say</a:t>
            </a:r>
            <a:endParaRPr lang="zh-CN" altLang="en-US" sz="2000" b="1">
              <a:solidFill>
                <a:srgbClr val="181818"/>
              </a:solidFill>
              <a:latin typeface="Signerica Fat" panose="02000503000000000000" pitchFamily="2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2821001-1817-5566-1EEE-FD2DAAFB76D6}"/>
              </a:ext>
            </a:extLst>
          </p:cNvPr>
          <p:cNvSpPr txBox="1"/>
          <p:nvPr/>
        </p:nvSpPr>
        <p:spPr>
          <a:xfrm>
            <a:off x="7675336" y="6159063"/>
            <a:ext cx="293732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spc="300">
                <a:solidFill>
                  <a:srgbClr val="181818"/>
                </a:solidFill>
                <a:latin typeface="Arial" panose="020B0604020202020204" pitchFamily="34" charset="0"/>
                <a:ea typeface="..黑体UI-韩语" panose="02000000000000000000" pitchFamily="2" charset="-128"/>
                <a:cs typeface="Arial" panose="020B0604020202020204" pitchFamily="34" charset="0"/>
              </a:rPr>
              <a:t>DESIGNED BY XIAO</a:t>
            </a:r>
            <a:endParaRPr lang="zh-CN" altLang="en-US" sz="1100" spc="300">
              <a:solidFill>
                <a:srgbClr val="181818"/>
              </a:solidFill>
              <a:latin typeface="Arial" panose="020B0604020202020204" pitchFamily="34" charset="0"/>
              <a:ea typeface="..黑体UI-韩语" panose="02000000000000000000" pitchFamily="2" charset="-128"/>
              <a:cs typeface="Arial" panose="020B0604020202020204" pitchFamily="34" charset="0"/>
            </a:endParaRPr>
          </a:p>
        </p:txBody>
      </p:sp>
      <p:sp>
        <p:nvSpPr>
          <p:cNvPr id="25" name="Freeform 10">
            <a:extLst>
              <a:ext uri="{FF2B5EF4-FFF2-40B4-BE49-F238E27FC236}">
                <a16:creationId xmlns:a16="http://schemas.microsoft.com/office/drawing/2014/main" id="{0C2634AD-A01E-41FD-5133-3BE0F1D14E01}"/>
              </a:ext>
            </a:extLst>
          </p:cNvPr>
          <p:cNvSpPr>
            <a:spLocks noEditPoints="1"/>
          </p:cNvSpPr>
          <p:nvPr/>
        </p:nvSpPr>
        <p:spPr bwMode="auto">
          <a:xfrm>
            <a:off x="4253547" y="3411378"/>
            <a:ext cx="1919288" cy="2874963"/>
          </a:xfrm>
          <a:custGeom>
            <a:avLst/>
            <a:gdLst>
              <a:gd name="T0" fmla="*/ 462 w 507"/>
              <a:gd name="T1" fmla="*/ 117 h 761"/>
              <a:gd name="T2" fmla="*/ 463 w 507"/>
              <a:gd name="T3" fmla="*/ 67 h 761"/>
              <a:gd name="T4" fmla="*/ 383 w 507"/>
              <a:gd name="T5" fmla="*/ 31 h 761"/>
              <a:gd name="T6" fmla="*/ 452 w 507"/>
              <a:gd name="T7" fmla="*/ 14 h 761"/>
              <a:gd name="T8" fmla="*/ 486 w 507"/>
              <a:gd name="T9" fmla="*/ 50 h 761"/>
              <a:gd name="T10" fmla="*/ 457 w 507"/>
              <a:gd name="T11" fmla="*/ 135 h 761"/>
              <a:gd name="T12" fmla="*/ 390 w 507"/>
              <a:gd name="T13" fmla="*/ 261 h 761"/>
              <a:gd name="T14" fmla="*/ 466 w 507"/>
              <a:gd name="T15" fmla="*/ 305 h 761"/>
              <a:gd name="T16" fmla="*/ 502 w 507"/>
              <a:gd name="T17" fmla="*/ 458 h 761"/>
              <a:gd name="T18" fmla="*/ 456 w 507"/>
              <a:gd name="T19" fmla="*/ 734 h 761"/>
              <a:gd name="T20" fmla="*/ 129 w 507"/>
              <a:gd name="T21" fmla="*/ 729 h 761"/>
              <a:gd name="T22" fmla="*/ 55 w 507"/>
              <a:gd name="T23" fmla="*/ 305 h 761"/>
              <a:gd name="T24" fmla="*/ 177 w 507"/>
              <a:gd name="T25" fmla="*/ 229 h 761"/>
              <a:gd name="T26" fmla="*/ 174 w 507"/>
              <a:gd name="T27" fmla="*/ 133 h 761"/>
              <a:gd name="T28" fmla="*/ 141 w 507"/>
              <a:gd name="T29" fmla="*/ 104 h 761"/>
              <a:gd name="T30" fmla="*/ 125 w 507"/>
              <a:gd name="T31" fmla="*/ 2 h 761"/>
              <a:gd name="T32" fmla="*/ 229 w 507"/>
              <a:gd name="T33" fmla="*/ 1 h 761"/>
              <a:gd name="T34" fmla="*/ 264 w 507"/>
              <a:gd name="T35" fmla="*/ 92 h 761"/>
              <a:gd name="T36" fmla="*/ 384 w 507"/>
              <a:gd name="T37" fmla="*/ 372 h 761"/>
              <a:gd name="T38" fmla="*/ 221 w 507"/>
              <a:gd name="T39" fmla="*/ 625 h 761"/>
              <a:gd name="T40" fmla="*/ 126 w 507"/>
              <a:gd name="T41" fmla="*/ 495 h 761"/>
              <a:gd name="T42" fmla="*/ 64 w 507"/>
              <a:gd name="T43" fmla="*/ 333 h 761"/>
              <a:gd name="T44" fmla="*/ 11 w 507"/>
              <a:gd name="T45" fmla="*/ 539 h 761"/>
              <a:gd name="T46" fmla="*/ 342 w 507"/>
              <a:gd name="T47" fmla="*/ 743 h 761"/>
              <a:gd name="T48" fmla="*/ 494 w 507"/>
              <a:gd name="T49" fmla="*/ 533 h 761"/>
              <a:gd name="T50" fmla="*/ 459 w 507"/>
              <a:gd name="T51" fmla="*/ 305 h 761"/>
              <a:gd name="T52" fmla="*/ 358 w 507"/>
              <a:gd name="T53" fmla="*/ 341 h 761"/>
              <a:gd name="T54" fmla="*/ 403 w 507"/>
              <a:gd name="T55" fmla="*/ 339 h 761"/>
              <a:gd name="T56" fmla="*/ 191 w 507"/>
              <a:gd name="T57" fmla="*/ 365 h 761"/>
              <a:gd name="T58" fmla="*/ 96 w 507"/>
              <a:gd name="T59" fmla="*/ 408 h 761"/>
              <a:gd name="T60" fmla="*/ 216 w 507"/>
              <a:gd name="T61" fmla="*/ 618 h 761"/>
              <a:gd name="T62" fmla="*/ 357 w 507"/>
              <a:gd name="T63" fmla="*/ 389 h 761"/>
              <a:gd name="T64" fmla="*/ 321 w 507"/>
              <a:gd name="T65" fmla="*/ 344 h 761"/>
              <a:gd name="T66" fmla="*/ 421 w 507"/>
              <a:gd name="T67" fmla="*/ 298 h 761"/>
              <a:gd name="T68" fmla="*/ 402 w 507"/>
              <a:gd name="T69" fmla="*/ 162 h 761"/>
              <a:gd name="T70" fmla="*/ 308 w 507"/>
              <a:gd name="T71" fmla="*/ 112 h 761"/>
              <a:gd name="T72" fmla="*/ 218 w 507"/>
              <a:gd name="T73" fmla="*/ 138 h 761"/>
              <a:gd name="T74" fmla="*/ 193 w 507"/>
              <a:gd name="T75" fmla="*/ 208 h 761"/>
              <a:gd name="T76" fmla="*/ 75 w 507"/>
              <a:gd name="T77" fmla="*/ 341 h 761"/>
              <a:gd name="T78" fmla="*/ 108 w 507"/>
              <a:gd name="T79" fmla="*/ 355 h 761"/>
              <a:gd name="T80" fmla="*/ 108 w 507"/>
              <a:gd name="T81" fmla="*/ 337 h 761"/>
              <a:gd name="T82" fmla="*/ 199 w 507"/>
              <a:gd name="T83" fmla="*/ 170 h 761"/>
              <a:gd name="T84" fmla="*/ 118 w 507"/>
              <a:gd name="T85" fmla="*/ 12 h 761"/>
              <a:gd name="T86" fmla="*/ 146 w 507"/>
              <a:gd name="T87" fmla="*/ 102 h 761"/>
              <a:gd name="T88" fmla="*/ 194 w 507"/>
              <a:gd name="T89" fmla="*/ 120 h 761"/>
              <a:gd name="T90" fmla="*/ 218 w 507"/>
              <a:gd name="T91" fmla="*/ 98 h 761"/>
              <a:gd name="T92" fmla="*/ 214 w 507"/>
              <a:gd name="T93" fmla="*/ 7 h 761"/>
              <a:gd name="T94" fmla="*/ 436 w 507"/>
              <a:gd name="T95" fmla="*/ 44 h 761"/>
              <a:gd name="T96" fmla="*/ 461 w 507"/>
              <a:gd name="T97" fmla="*/ 48 h 761"/>
              <a:gd name="T98" fmla="*/ 439 w 507"/>
              <a:gd name="T99" fmla="*/ 18 h 761"/>
              <a:gd name="T100" fmla="*/ 231 w 507"/>
              <a:gd name="T101" fmla="*/ 40 h 761"/>
              <a:gd name="T102" fmla="*/ 235 w 507"/>
              <a:gd name="T103" fmla="*/ 22 h 761"/>
              <a:gd name="T104" fmla="*/ 231 w 507"/>
              <a:gd name="T105" fmla="*/ 16 h 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07" h="761">
                <a:moveTo>
                  <a:pt x="387" y="102"/>
                </a:moveTo>
                <a:cubicBezTo>
                  <a:pt x="408" y="102"/>
                  <a:pt x="402" y="125"/>
                  <a:pt x="399" y="138"/>
                </a:cubicBezTo>
                <a:cubicBezTo>
                  <a:pt x="397" y="146"/>
                  <a:pt x="399" y="153"/>
                  <a:pt x="406" y="157"/>
                </a:cubicBezTo>
                <a:cubicBezTo>
                  <a:pt x="413" y="161"/>
                  <a:pt x="422" y="155"/>
                  <a:pt x="428" y="151"/>
                </a:cubicBezTo>
                <a:cubicBezTo>
                  <a:pt x="443" y="144"/>
                  <a:pt x="454" y="131"/>
                  <a:pt x="462" y="117"/>
                </a:cubicBezTo>
                <a:cubicBezTo>
                  <a:pt x="467" y="109"/>
                  <a:pt x="472" y="101"/>
                  <a:pt x="476" y="93"/>
                </a:cubicBezTo>
                <a:cubicBezTo>
                  <a:pt x="480" y="84"/>
                  <a:pt x="481" y="74"/>
                  <a:pt x="483" y="65"/>
                </a:cubicBezTo>
                <a:cubicBezTo>
                  <a:pt x="480" y="67"/>
                  <a:pt x="477" y="69"/>
                  <a:pt x="473" y="70"/>
                </a:cubicBezTo>
                <a:cubicBezTo>
                  <a:pt x="471" y="70"/>
                  <a:pt x="469" y="70"/>
                  <a:pt x="467" y="69"/>
                </a:cubicBezTo>
                <a:cubicBezTo>
                  <a:pt x="465" y="68"/>
                  <a:pt x="464" y="67"/>
                  <a:pt x="463" y="67"/>
                </a:cubicBezTo>
                <a:cubicBezTo>
                  <a:pt x="459" y="66"/>
                  <a:pt x="458" y="69"/>
                  <a:pt x="455" y="67"/>
                </a:cubicBezTo>
                <a:cubicBezTo>
                  <a:pt x="451" y="64"/>
                  <a:pt x="448" y="60"/>
                  <a:pt x="445" y="57"/>
                </a:cubicBezTo>
                <a:cubicBezTo>
                  <a:pt x="432" y="47"/>
                  <a:pt x="414" y="41"/>
                  <a:pt x="398" y="37"/>
                </a:cubicBezTo>
                <a:cubicBezTo>
                  <a:pt x="394" y="36"/>
                  <a:pt x="391" y="36"/>
                  <a:pt x="388" y="36"/>
                </a:cubicBezTo>
                <a:cubicBezTo>
                  <a:pt x="384" y="36"/>
                  <a:pt x="382" y="34"/>
                  <a:pt x="383" y="31"/>
                </a:cubicBezTo>
                <a:cubicBezTo>
                  <a:pt x="384" y="26"/>
                  <a:pt x="391" y="24"/>
                  <a:pt x="395" y="22"/>
                </a:cubicBezTo>
                <a:cubicBezTo>
                  <a:pt x="403" y="19"/>
                  <a:pt x="410" y="13"/>
                  <a:pt x="418" y="11"/>
                </a:cubicBezTo>
                <a:cubicBezTo>
                  <a:pt x="425" y="10"/>
                  <a:pt x="434" y="9"/>
                  <a:pt x="442" y="12"/>
                </a:cubicBezTo>
                <a:cubicBezTo>
                  <a:pt x="443" y="13"/>
                  <a:pt x="444" y="14"/>
                  <a:pt x="446" y="15"/>
                </a:cubicBezTo>
                <a:cubicBezTo>
                  <a:pt x="448" y="15"/>
                  <a:pt x="450" y="14"/>
                  <a:pt x="452" y="14"/>
                </a:cubicBezTo>
                <a:cubicBezTo>
                  <a:pt x="456" y="15"/>
                  <a:pt x="458" y="19"/>
                  <a:pt x="459" y="22"/>
                </a:cubicBezTo>
                <a:cubicBezTo>
                  <a:pt x="461" y="26"/>
                  <a:pt x="462" y="30"/>
                  <a:pt x="464" y="34"/>
                </a:cubicBezTo>
                <a:cubicBezTo>
                  <a:pt x="466" y="39"/>
                  <a:pt x="468" y="43"/>
                  <a:pt x="467" y="48"/>
                </a:cubicBezTo>
                <a:cubicBezTo>
                  <a:pt x="466" y="54"/>
                  <a:pt x="462" y="66"/>
                  <a:pt x="473" y="64"/>
                </a:cubicBezTo>
                <a:cubicBezTo>
                  <a:pt x="480" y="62"/>
                  <a:pt x="483" y="55"/>
                  <a:pt x="486" y="50"/>
                </a:cubicBezTo>
                <a:cubicBezTo>
                  <a:pt x="488" y="48"/>
                  <a:pt x="491" y="45"/>
                  <a:pt x="494" y="48"/>
                </a:cubicBezTo>
                <a:cubicBezTo>
                  <a:pt x="497" y="51"/>
                  <a:pt x="493" y="56"/>
                  <a:pt x="492" y="60"/>
                </a:cubicBezTo>
                <a:cubicBezTo>
                  <a:pt x="488" y="68"/>
                  <a:pt x="487" y="78"/>
                  <a:pt x="484" y="87"/>
                </a:cubicBezTo>
                <a:cubicBezTo>
                  <a:pt x="482" y="96"/>
                  <a:pt x="477" y="104"/>
                  <a:pt x="472" y="112"/>
                </a:cubicBezTo>
                <a:cubicBezTo>
                  <a:pt x="468" y="120"/>
                  <a:pt x="463" y="128"/>
                  <a:pt x="457" y="135"/>
                </a:cubicBezTo>
                <a:cubicBezTo>
                  <a:pt x="447" y="148"/>
                  <a:pt x="433" y="157"/>
                  <a:pt x="418" y="163"/>
                </a:cubicBezTo>
                <a:cubicBezTo>
                  <a:pt x="402" y="169"/>
                  <a:pt x="389" y="175"/>
                  <a:pt x="382" y="191"/>
                </a:cubicBezTo>
                <a:cubicBezTo>
                  <a:pt x="378" y="199"/>
                  <a:pt x="376" y="208"/>
                  <a:pt x="375" y="216"/>
                </a:cubicBezTo>
                <a:cubicBezTo>
                  <a:pt x="374" y="224"/>
                  <a:pt x="373" y="234"/>
                  <a:pt x="376" y="242"/>
                </a:cubicBezTo>
                <a:cubicBezTo>
                  <a:pt x="378" y="249"/>
                  <a:pt x="385" y="255"/>
                  <a:pt x="390" y="261"/>
                </a:cubicBezTo>
                <a:cubicBezTo>
                  <a:pt x="396" y="267"/>
                  <a:pt x="402" y="274"/>
                  <a:pt x="410" y="279"/>
                </a:cubicBezTo>
                <a:cubicBezTo>
                  <a:pt x="417" y="284"/>
                  <a:pt x="426" y="287"/>
                  <a:pt x="432" y="292"/>
                </a:cubicBezTo>
                <a:cubicBezTo>
                  <a:pt x="437" y="296"/>
                  <a:pt x="440" y="303"/>
                  <a:pt x="447" y="298"/>
                </a:cubicBezTo>
                <a:cubicBezTo>
                  <a:pt x="451" y="295"/>
                  <a:pt x="455" y="291"/>
                  <a:pt x="460" y="296"/>
                </a:cubicBezTo>
                <a:cubicBezTo>
                  <a:pt x="462" y="299"/>
                  <a:pt x="463" y="303"/>
                  <a:pt x="466" y="305"/>
                </a:cubicBezTo>
                <a:cubicBezTo>
                  <a:pt x="469" y="306"/>
                  <a:pt x="474" y="306"/>
                  <a:pt x="477" y="306"/>
                </a:cubicBezTo>
                <a:cubicBezTo>
                  <a:pt x="486" y="306"/>
                  <a:pt x="495" y="306"/>
                  <a:pt x="501" y="313"/>
                </a:cubicBezTo>
                <a:cubicBezTo>
                  <a:pt x="506" y="319"/>
                  <a:pt x="507" y="327"/>
                  <a:pt x="507" y="335"/>
                </a:cubicBezTo>
                <a:cubicBezTo>
                  <a:pt x="507" y="356"/>
                  <a:pt x="502" y="376"/>
                  <a:pt x="502" y="396"/>
                </a:cubicBezTo>
                <a:cubicBezTo>
                  <a:pt x="502" y="417"/>
                  <a:pt x="503" y="437"/>
                  <a:pt x="502" y="458"/>
                </a:cubicBezTo>
                <a:cubicBezTo>
                  <a:pt x="502" y="479"/>
                  <a:pt x="501" y="500"/>
                  <a:pt x="501" y="521"/>
                </a:cubicBezTo>
                <a:cubicBezTo>
                  <a:pt x="500" y="541"/>
                  <a:pt x="501" y="562"/>
                  <a:pt x="501" y="583"/>
                </a:cubicBezTo>
                <a:cubicBezTo>
                  <a:pt x="500" y="603"/>
                  <a:pt x="499" y="624"/>
                  <a:pt x="498" y="644"/>
                </a:cubicBezTo>
                <a:cubicBezTo>
                  <a:pt x="498" y="663"/>
                  <a:pt x="500" y="684"/>
                  <a:pt x="492" y="701"/>
                </a:cubicBezTo>
                <a:cubicBezTo>
                  <a:pt x="485" y="716"/>
                  <a:pt x="470" y="728"/>
                  <a:pt x="456" y="734"/>
                </a:cubicBezTo>
                <a:cubicBezTo>
                  <a:pt x="425" y="747"/>
                  <a:pt x="391" y="741"/>
                  <a:pt x="359" y="746"/>
                </a:cubicBezTo>
                <a:cubicBezTo>
                  <a:pt x="340" y="749"/>
                  <a:pt x="321" y="756"/>
                  <a:pt x="301" y="758"/>
                </a:cubicBezTo>
                <a:cubicBezTo>
                  <a:pt x="281" y="761"/>
                  <a:pt x="261" y="760"/>
                  <a:pt x="241" y="756"/>
                </a:cubicBezTo>
                <a:cubicBezTo>
                  <a:pt x="222" y="753"/>
                  <a:pt x="202" y="749"/>
                  <a:pt x="183" y="745"/>
                </a:cubicBezTo>
                <a:cubicBezTo>
                  <a:pt x="164" y="742"/>
                  <a:pt x="146" y="737"/>
                  <a:pt x="129" y="729"/>
                </a:cubicBezTo>
                <a:cubicBezTo>
                  <a:pt x="98" y="713"/>
                  <a:pt x="74" y="687"/>
                  <a:pt x="54" y="659"/>
                </a:cubicBezTo>
                <a:cubicBezTo>
                  <a:pt x="33" y="629"/>
                  <a:pt x="16" y="595"/>
                  <a:pt x="8" y="558"/>
                </a:cubicBezTo>
                <a:cubicBezTo>
                  <a:pt x="0" y="520"/>
                  <a:pt x="1" y="479"/>
                  <a:pt x="8" y="440"/>
                </a:cubicBezTo>
                <a:cubicBezTo>
                  <a:pt x="14" y="404"/>
                  <a:pt x="25" y="369"/>
                  <a:pt x="35" y="333"/>
                </a:cubicBezTo>
                <a:cubicBezTo>
                  <a:pt x="38" y="322"/>
                  <a:pt x="43" y="309"/>
                  <a:pt x="55" y="305"/>
                </a:cubicBezTo>
                <a:cubicBezTo>
                  <a:pt x="63" y="303"/>
                  <a:pt x="70" y="306"/>
                  <a:pt x="78" y="309"/>
                </a:cubicBezTo>
                <a:cubicBezTo>
                  <a:pt x="81" y="310"/>
                  <a:pt x="85" y="312"/>
                  <a:pt x="89" y="311"/>
                </a:cubicBezTo>
                <a:cubicBezTo>
                  <a:pt x="93" y="311"/>
                  <a:pt x="98" y="309"/>
                  <a:pt x="102" y="307"/>
                </a:cubicBezTo>
                <a:cubicBezTo>
                  <a:pt x="119" y="301"/>
                  <a:pt x="132" y="289"/>
                  <a:pt x="144" y="275"/>
                </a:cubicBezTo>
                <a:cubicBezTo>
                  <a:pt x="157" y="261"/>
                  <a:pt x="168" y="246"/>
                  <a:pt x="177" y="229"/>
                </a:cubicBezTo>
                <a:cubicBezTo>
                  <a:pt x="181" y="221"/>
                  <a:pt x="184" y="212"/>
                  <a:pt x="187" y="204"/>
                </a:cubicBezTo>
                <a:cubicBezTo>
                  <a:pt x="191" y="195"/>
                  <a:pt x="195" y="186"/>
                  <a:pt x="198" y="176"/>
                </a:cubicBezTo>
                <a:cubicBezTo>
                  <a:pt x="187" y="174"/>
                  <a:pt x="192" y="148"/>
                  <a:pt x="193" y="141"/>
                </a:cubicBezTo>
                <a:cubicBezTo>
                  <a:pt x="194" y="135"/>
                  <a:pt x="193" y="128"/>
                  <a:pt x="188" y="123"/>
                </a:cubicBezTo>
                <a:cubicBezTo>
                  <a:pt x="181" y="116"/>
                  <a:pt x="176" y="128"/>
                  <a:pt x="174" y="133"/>
                </a:cubicBezTo>
                <a:cubicBezTo>
                  <a:pt x="171" y="138"/>
                  <a:pt x="167" y="149"/>
                  <a:pt x="159" y="148"/>
                </a:cubicBezTo>
                <a:cubicBezTo>
                  <a:pt x="154" y="147"/>
                  <a:pt x="152" y="141"/>
                  <a:pt x="152" y="137"/>
                </a:cubicBezTo>
                <a:cubicBezTo>
                  <a:pt x="152" y="131"/>
                  <a:pt x="156" y="127"/>
                  <a:pt x="157" y="122"/>
                </a:cubicBezTo>
                <a:cubicBezTo>
                  <a:pt x="159" y="117"/>
                  <a:pt x="154" y="116"/>
                  <a:pt x="150" y="115"/>
                </a:cubicBezTo>
                <a:cubicBezTo>
                  <a:pt x="145" y="113"/>
                  <a:pt x="142" y="109"/>
                  <a:pt x="141" y="104"/>
                </a:cubicBezTo>
                <a:cubicBezTo>
                  <a:pt x="139" y="100"/>
                  <a:pt x="138" y="96"/>
                  <a:pt x="136" y="92"/>
                </a:cubicBezTo>
                <a:cubicBezTo>
                  <a:pt x="133" y="88"/>
                  <a:pt x="128" y="86"/>
                  <a:pt x="124" y="83"/>
                </a:cubicBezTo>
                <a:cubicBezTo>
                  <a:pt x="115" y="75"/>
                  <a:pt x="113" y="66"/>
                  <a:pt x="112" y="55"/>
                </a:cubicBezTo>
                <a:cubicBezTo>
                  <a:pt x="110" y="44"/>
                  <a:pt x="110" y="32"/>
                  <a:pt x="110" y="20"/>
                </a:cubicBezTo>
                <a:cubicBezTo>
                  <a:pt x="110" y="10"/>
                  <a:pt x="114" y="2"/>
                  <a:pt x="125" y="2"/>
                </a:cubicBezTo>
                <a:cubicBezTo>
                  <a:pt x="130" y="2"/>
                  <a:pt x="135" y="4"/>
                  <a:pt x="139" y="5"/>
                </a:cubicBezTo>
                <a:cubicBezTo>
                  <a:pt x="145" y="6"/>
                  <a:pt x="151" y="5"/>
                  <a:pt x="156" y="4"/>
                </a:cubicBezTo>
                <a:cubicBezTo>
                  <a:pt x="169" y="2"/>
                  <a:pt x="182" y="2"/>
                  <a:pt x="195" y="1"/>
                </a:cubicBezTo>
                <a:cubicBezTo>
                  <a:pt x="202" y="1"/>
                  <a:pt x="208" y="1"/>
                  <a:pt x="215" y="1"/>
                </a:cubicBezTo>
                <a:cubicBezTo>
                  <a:pt x="219" y="1"/>
                  <a:pt x="224" y="0"/>
                  <a:pt x="229" y="1"/>
                </a:cubicBezTo>
                <a:cubicBezTo>
                  <a:pt x="238" y="3"/>
                  <a:pt x="243" y="15"/>
                  <a:pt x="241" y="24"/>
                </a:cubicBezTo>
                <a:cubicBezTo>
                  <a:pt x="240" y="27"/>
                  <a:pt x="239" y="29"/>
                  <a:pt x="239" y="32"/>
                </a:cubicBezTo>
                <a:cubicBezTo>
                  <a:pt x="239" y="35"/>
                  <a:pt x="240" y="37"/>
                  <a:pt x="241" y="40"/>
                </a:cubicBezTo>
                <a:cubicBezTo>
                  <a:pt x="241" y="47"/>
                  <a:pt x="242" y="53"/>
                  <a:pt x="244" y="59"/>
                </a:cubicBezTo>
                <a:cubicBezTo>
                  <a:pt x="249" y="71"/>
                  <a:pt x="255" y="83"/>
                  <a:pt x="264" y="92"/>
                </a:cubicBezTo>
                <a:cubicBezTo>
                  <a:pt x="272" y="102"/>
                  <a:pt x="283" y="105"/>
                  <a:pt x="296" y="105"/>
                </a:cubicBezTo>
                <a:cubicBezTo>
                  <a:pt x="326" y="107"/>
                  <a:pt x="357" y="102"/>
                  <a:pt x="387" y="102"/>
                </a:cubicBezTo>
                <a:close/>
                <a:moveTo>
                  <a:pt x="403" y="339"/>
                </a:moveTo>
                <a:cubicBezTo>
                  <a:pt x="412" y="339"/>
                  <a:pt x="406" y="349"/>
                  <a:pt x="404" y="353"/>
                </a:cubicBezTo>
                <a:cubicBezTo>
                  <a:pt x="399" y="361"/>
                  <a:pt x="391" y="366"/>
                  <a:pt x="384" y="372"/>
                </a:cubicBezTo>
                <a:cubicBezTo>
                  <a:pt x="365" y="387"/>
                  <a:pt x="352" y="405"/>
                  <a:pt x="338" y="424"/>
                </a:cubicBezTo>
                <a:cubicBezTo>
                  <a:pt x="324" y="444"/>
                  <a:pt x="308" y="463"/>
                  <a:pt x="291" y="481"/>
                </a:cubicBezTo>
                <a:cubicBezTo>
                  <a:pt x="276" y="498"/>
                  <a:pt x="262" y="516"/>
                  <a:pt x="251" y="537"/>
                </a:cubicBezTo>
                <a:cubicBezTo>
                  <a:pt x="240" y="560"/>
                  <a:pt x="232" y="584"/>
                  <a:pt x="225" y="608"/>
                </a:cubicBezTo>
                <a:cubicBezTo>
                  <a:pt x="224" y="613"/>
                  <a:pt x="224" y="620"/>
                  <a:pt x="221" y="625"/>
                </a:cubicBezTo>
                <a:cubicBezTo>
                  <a:pt x="215" y="632"/>
                  <a:pt x="208" y="619"/>
                  <a:pt x="206" y="615"/>
                </a:cubicBezTo>
                <a:cubicBezTo>
                  <a:pt x="195" y="593"/>
                  <a:pt x="183" y="573"/>
                  <a:pt x="166" y="555"/>
                </a:cubicBezTo>
                <a:cubicBezTo>
                  <a:pt x="163" y="551"/>
                  <a:pt x="159" y="547"/>
                  <a:pt x="155" y="543"/>
                </a:cubicBezTo>
                <a:cubicBezTo>
                  <a:pt x="152" y="538"/>
                  <a:pt x="149" y="532"/>
                  <a:pt x="146" y="527"/>
                </a:cubicBezTo>
                <a:cubicBezTo>
                  <a:pt x="139" y="516"/>
                  <a:pt x="132" y="506"/>
                  <a:pt x="126" y="495"/>
                </a:cubicBezTo>
                <a:cubicBezTo>
                  <a:pt x="113" y="470"/>
                  <a:pt x="104" y="444"/>
                  <a:pt x="93" y="418"/>
                </a:cubicBezTo>
                <a:cubicBezTo>
                  <a:pt x="88" y="405"/>
                  <a:pt x="83" y="392"/>
                  <a:pt x="77" y="378"/>
                </a:cubicBezTo>
                <a:cubicBezTo>
                  <a:pt x="75" y="373"/>
                  <a:pt x="73" y="367"/>
                  <a:pt x="71" y="361"/>
                </a:cubicBezTo>
                <a:cubicBezTo>
                  <a:pt x="70" y="357"/>
                  <a:pt x="68" y="351"/>
                  <a:pt x="70" y="347"/>
                </a:cubicBezTo>
                <a:cubicBezTo>
                  <a:pt x="64" y="347"/>
                  <a:pt x="63" y="338"/>
                  <a:pt x="64" y="333"/>
                </a:cubicBezTo>
                <a:cubicBezTo>
                  <a:pt x="66" y="326"/>
                  <a:pt x="74" y="320"/>
                  <a:pt x="81" y="316"/>
                </a:cubicBezTo>
                <a:cubicBezTo>
                  <a:pt x="72" y="314"/>
                  <a:pt x="62" y="307"/>
                  <a:pt x="53" y="313"/>
                </a:cubicBezTo>
                <a:cubicBezTo>
                  <a:pt x="46" y="317"/>
                  <a:pt x="44" y="327"/>
                  <a:pt x="41" y="335"/>
                </a:cubicBezTo>
                <a:cubicBezTo>
                  <a:pt x="35" y="357"/>
                  <a:pt x="28" y="380"/>
                  <a:pt x="22" y="402"/>
                </a:cubicBezTo>
                <a:cubicBezTo>
                  <a:pt x="11" y="447"/>
                  <a:pt x="5" y="493"/>
                  <a:pt x="11" y="539"/>
                </a:cubicBezTo>
                <a:cubicBezTo>
                  <a:pt x="17" y="581"/>
                  <a:pt x="35" y="620"/>
                  <a:pt x="58" y="654"/>
                </a:cubicBezTo>
                <a:cubicBezTo>
                  <a:pt x="79" y="685"/>
                  <a:pt x="107" y="713"/>
                  <a:pt x="142" y="728"/>
                </a:cubicBezTo>
                <a:cubicBezTo>
                  <a:pt x="162" y="736"/>
                  <a:pt x="184" y="739"/>
                  <a:pt x="205" y="743"/>
                </a:cubicBezTo>
                <a:cubicBezTo>
                  <a:pt x="228" y="747"/>
                  <a:pt x="251" y="753"/>
                  <a:pt x="275" y="754"/>
                </a:cubicBezTo>
                <a:cubicBezTo>
                  <a:pt x="298" y="755"/>
                  <a:pt x="319" y="748"/>
                  <a:pt x="342" y="743"/>
                </a:cubicBezTo>
                <a:cubicBezTo>
                  <a:pt x="365" y="738"/>
                  <a:pt x="389" y="738"/>
                  <a:pt x="412" y="736"/>
                </a:cubicBezTo>
                <a:cubicBezTo>
                  <a:pt x="432" y="735"/>
                  <a:pt x="452" y="731"/>
                  <a:pt x="468" y="720"/>
                </a:cubicBezTo>
                <a:cubicBezTo>
                  <a:pt x="484" y="708"/>
                  <a:pt x="490" y="691"/>
                  <a:pt x="491" y="672"/>
                </a:cubicBezTo>
                <a:cubicBezTo>
                  <a:pt x="493" y="649"/>
                  <a:pt x="493" y="626"/>
                  <a:pt x="494" y="604"/>
                </a:cubicBezTo>
                <a:cubicBezTo>
                  <a:pt x="495" y="580"/>
                  <a:pt x="494" y="556"/>
                  <a:pt x="494" y="533"/>
                </a:cubicBezTo>
                <a:cubicBezTo>
                  <a:pt x="494" y="509"/>
                  <a:pt x="496" y="485"/>
                  <a:pt x="496" y="461"/>
                </a:cubicBezTo>
                <a:cubicBezTo>
                  <a:pt x="496" y="437"/>
                  <a:pt x="495" y="413"/>
                  <a:pt x="496" y="389"/>
                </a:cubicBezTo>
                <a:cubicBezTo>
                  <a:pt x="496" y="377"/>
                  <a:pt x="498" y="366"/>
                  <a:pt x="499" y="354"/>
                </a:cubicBezTo>
                <a:cubicBezTo>
                  <a:pt x="500" y="344"/>
                  <a:pt x="503" y="332"/>
                  <a:pt x="499" y="322"/>
                </a:cubicBezTo>
                <a:cubicBezTo>
                  <a:pt x="494" y="304"/>
                  <a:pt x="468" y="320"/>
                  <a:pt x="459" y="305"/>
                </a:cubicBezTo>
                <a:cubicBezTo>
                  <a:pt x="457" y="302"/>
                  <a:pt x="455" y="299"/>
                  <a:pt x="451" y="302"/>
                </a:cubicBezTo>
                <a:cubicBezTo>
                  <a:pt x="447" y="304"/>
                  <a:pt x="444" y="308"/>
                  <a:pt x="439" y="306"/>
                </a:cubicBezTo>
                <a:cubicBezTo>
                  <a:pt x="439" y="315"/>
                  <a:pt x="430" y="323"/>
                  <a:pt x="423" y="328"/>
                </a:cubicBezTo>
                <a:cubicBezTo>
                  <a:pt x="415" y="335"/>
                  <a:pt x="405" y="337"/>
                  <a:pt x="394" y="337"/>
                </a:cubicBezTo>
                <a:cubicBezTo>
                  <a:pt x="382" y="337"/>
                  <a:pt x="370" y="339"/>
                  <a:pt x="358" y="341"/>
                </a:cubicBezTo>
                <a:cubicBezTo>
                  <a:pt x="346" y="343"/>
                  <a:pt x="334" y="345"/>
                  <a:pt x="323" y="350"/>
                </a:cubicBezTo>
                <a:cubicBezTo>
                  <a:pt x="328" y="354"/>
                  <a:pt x="334" y="352"/>
                  <a:pt x="339" y="351"/>
                </a:cubicBezTo>
                <a:cubicBezTo>
                  <a:pt x="346" y="349"/>
                  <a:pt x="353" y="348"/>
                  <a:pt x="360" y="347"/>
                </a:cubicBezTo>
                <a:cubicBezTo>
                  <a:pt x="368" y="345"/>
                  <a:pt x="375" y="344"/>
                  <a:pt x="383" y="342"/>
                </a:cubicBezTo>
                <a:cubicBezTo>
                  <a:pt x="389" y="341"/>
                  <a:pt x="396" y="339"/>
                  <a:pt x="403" y="339"/>
                </a:cubicBezTo>
                <a:close/>
                <a:moveTo>
                  <a:pt x="109" y="331"/>
                </a:moveTo>
                <a:cubicBezTo>
                  <a:pt x="131" y="331"/>
                  <a:pt x="152" y="334"/>
                  <a:pt x="172" y="337"/>
                </a:cubicBezTo>
                <a:cubicBezTo>
                  <a:pt x="182" y="339"/>
                  <a:pt x="191" y="340"/>
                  <a:pt x="200" y="343"/>
                </a:cubicBezTo>
                <a:cubicBezTo>
                  <a:pt x="204" y="345"/>
                  <a:pt x="213" y="347"/>
                  <a:pt x="213" y="353"/>
                </a:cubicBezTo>
                <a:cubicBezTo>
                  <a:pt x="213" y="360"/>
                  <a:pt x="196" y="364"/>
                  <a:pt x="191" y="365"/>
                </a:cubicBezTo>
                <a:cubicBezTo>
                  <a:pt x="175" y="369"/>
                  <a:pt x="159" y="367"/>
                  <a:pt x="144" y="366"/>
                </a:cubicBezTo>
                <a:cubicBezTo>
                  <a:pt x="132" y="365"/>
                  <a:pt x="120" y="364"/>
                  <a:pt x="108" y="362"/>
                </a:cubicBezTo>
                <a:cubicBezTo>
                  <a:pt x="97" y="360"/>
                  <a:pt x="87" y="355"/>
                  <a:pt x="76" y="352"/>
                </a:cubicBezTo>
                <a:cubicBezTo>
                  <a:pt x="77" y="362"/>
                  <a:pt x="81" y="371"/>
                  <a:pt x="85" y="380"/>
                </a:cubicBezTo>
                <a:cubicBezTo>
                  <a:pt x="88" y="389"/>
                  <a:pt x="92" y="399"/>
                  <a:pt x="96" y="408"/>
                </a:cubicBezTo>
                <a:cubicBezTo>
                  <a:pt x="104" y="428"/>
                  <a:pt x="111" y="447"/>
                  <a:pt x="119" y="467"/>
                </a:cubicBezTo>
                <a:cubicBezTo>
                  <a:pt x="127" y="485"/>
                  <a:pt x="137" y="502"/>
                  <a:pt x="148" y="519"/>
                </a:cubicBezTo>
                <a:cubicBezTo>
                  <a:pt x="153" y="527"/>
                  <a:pt x="157" y="535"/>
                  <a:pt x="163" y="542"/>
                </a:cubicBezTo>
                <a:cubicBezTo>
                  <a:pt x="169" y="549"/>
                  <a:pt x="176" y="556"/>
                  <a:pt x="182" y="563"/>
                </a:cubicBezTo>
                <a:cubicBezTo>
                  <a:pt x="195" y="580"/>
                  <a:pt x="204" y="600"/>
                  <a:pt x="216" y="618"/>
                </a:cubicBezTo>
                <a:cubicBezTo>
                  <a:pt x="220" y="607"/>
                  <a:pt x="221" y="596"/>
                  <a:pt x="225" y="585"/>
                </a:cubicBezTo>
                <a:cubicBezTo>
                  <a:pt x="228" y="574"/>
                  <a:pt x="233" y="563"/>
                  <a:pt x="238" y="552"/>
                </a:cubicBezTo>
                <a:cubicBezTo>
                  <a:pt x="246" y="533"/>
                  <a:pt x="256" y="513"/>
                  <a:pt x="269" y="497"/>
                </a:cubicBezTo>
                <a:cubicBezTo>
                  <a:pt x="283" y="479"/>
                  <a:pt x="300" y="463"/>
                  <a:pt x="314" y="445"/>
                </a:cubicBezTo>
                <a:cubicBezTo>
                  <a:pt x="329" y="427"/>
                  <a:pt x="342" y="407"/>
                  <a:pt x="357" y="389"/>
                </a:cubicBezTo>
                <a:cubicBezTo>
                  <a:pt x="364" y="380"/>
                  <a:pt x="372" y="373"/>
                  <a:pt x="381" y="366"/>
                </a:cubicBezTo>
                <a:cubicBezTo>
                  <a:pt x="388" y="361"/>
                  <a:pt x="398" y="355"/>
                  <a:pt x="401" y="345"/>
                </a:cubicBezTo>
                <a:cubicBezTo>
                  <a:pt x="385" y="347"/>
                  <a:pt x="369" y="351"/>
                  <a:pt x="353" y="355"/>
                </a:cubicBezTo>
                <a:cubicBezTo>
                  <a:pt x="344" y="357"/>
                  <a:pt x="335" y="359"/>
                  <a:pt x="326" y="358"/>
                </a:cubicBezTo>
                <a:cubicBezTo>
                  <a:pt x="318" y="357"/>
                  <a:pt x="312" y="349"/>
                  <a:pt x="321" y="344"/>
                </a:cubicBezTo>
                <a:cubicBezTo>
                  <a:pt x="328" y="339"/>
                  <a:pt x="338" y="338"/>
                  <a:pt x="346" y="337"/>
                </a:cubicBezTo>
                <a:cubicBezTo>
                  <a:pt x="363" y="334"/>
                  <a:pt x="379" y="331"/>
                  <a:pt x="396" y="331"/>
                </a:cubicBezTo>
                <a:cubicBezTo>
                  <a:pt x="404" y="331"/>
                  <a:pt x="411" y="330"/>
                  <a:pt x="418" y="325"/>
                </a:cubicBezTo>
                <a:cubicBezTo>
                  <a:pt x="423" y="321"/>
                  <a:pt x="429" y="315"/>
                  <a:pt x="432" y="308"/>
                </a:cubicBezTo>
                <a:cubicBezTo>
                  <a:pt x="435" y="301"/>
                  <a:pt x="426" y="300"/>
                  <a:pt x="421" y="298"/>
                </a:cubicBezTo>
                <a:cubicBezTo>
                  <a:pt x="414" y="296"/>
                  <a:pt x="407" y="292"/>
                  <a:pt x="401" y="288"/>
                </a:cubicBezTo>
                <a:cubicBezTo>
                  <a:pt x="388" y="280"/>
                  <a:pt x="379" y="267"/>
                  <a:pt x="373" y="253"/>
                </a:cubicBezTo>
                <a:cubicBezTo>
                  <a:pt x="364" y="235"/>
                  <a:pt x="366" y="216"/>
                  <a:pt x="372" y="197"/>
                </a:cubicBezTo>
                <a:cubicBezTo>
                  <a:pt x="374" y="189"/>
                  <a:pt x="377" y="180"/>
                  <a:pt x="382" y="173"/>
                </a:cubicBezTo>
                <a:cubicBezTo>
                  <a:pt x="387" y="166"/>
                  <a:pt x="395" y="166"/>
                  <a:pt x="402" y="162"/>
                </a:cubicBezTo>
                <a:cubicBezTo>
                  <a:pt x="396" y="160"/>
                  <a:pt x="392" y="152"/>
                  <a:pt x="391" y="147"/>
                </a:cubicBezTo>
                <a:cubicBezTo>
                  <a:pt x="390" y="138"/>
                  <a:pt x="395" y="130"/>
                  <a:pt x="396" y="122"/>
                </a:cubicBezTo>
                <a:cubicBezTo>
                  <a:pt x="397" y="116"/>
                  <a:pt x="396" y="110"/>
                  <a:pt x="390" y="108"/>
                </a:cubicBezTo>
                <a:cubicBezTo>
                  <a:pt x="382" y="106"/>
                  <a:pt x="372" y="109"/>
                  <a:pt x="364" y="109"/>
                </a:cubicBezTo>
                <a:cubicBezTo>
                  <a:pt x="345" y="110"/>
                  <a:pt x="326" y="111"/>
                  <a:pt x="308" y="112"/>
                </a:cubicBezTo>
                <a:cubicBezTo>
                  <a:pt x="292" y="112"/>
                  <a:pt x="276" y="112"/>
                  <a:pt x="264" y="102"/>
                </a:cubicBezTo>
                <a:cubicBezTo>
                  <a:pt x="257" y="96"/>
                  <a:pt x="252" y="87"/>
                  <a:pt x="247" y="79"/>
                </a:cubicBezTo>
                <a:cubicBezTo>
                  <a:pt x="242" y="70"/>
                  <a:pt x="237" y="61"/>
                  <a:pt x="235" y="51"/>
                </a:cubicBezTo>
                <a:cubicBezTo>
                  <a:pt x="230" y="64"/>
                  <a:pt x="228" y="79"/>
                  <a:pt x="226" y="92"/>
                </a:cubicBezTo>
                <a:cubicBezTo>
                  <a:pt x="224" y="108"/>
                  <a:pt x="221" y="123"/>
                  <a:pt x="218" y="138"/>
                </a:cubicBezTo>
                <a:cubicBezTo>
                  <a:pt x="216" y="144"/>
                  <a:pt x="215" y="150"/>
                  <a:pt x="213" y="156"/>
                </a:cubicBezTo>
                <a:cubicBezTo>
                  <a:pt x="212" y="162"/>
                  <a:pt x="212" y="169"/>
                  <a:pt x="207" y="174"/>
                </a:cubicBezTo>
                <a:cubicBezTo>
                  <a:pt x="205" y="176"/>
                  <a:pt x="204" y="176"/>
                  <a:pt x="203" y="179"/>
                </a:cubicBezTo>
                <a:cubicBezTo>
                  <a:pt x="202" y="182"/>
                  <a:pt x="202" y="185"/>
                  <a:pt x="201" y="188"/>
                </a:cubicBezTo>
                <a:cubicBezTo>
                  <a:pt x="198" y="194"/>
                  <a:pt x="196" y="201"/>
                  <a:pt x="193" y="208"/>
                </a:cubicBezTo>
                <a:cubicBezTo>
                  <a:pt x="183" y="232"/>
                  <a:pt x="170" y="255"/>
                  <a:pt x="153" y="275"/>
                </a:cubicBezTo>
                <a:cubicBezTo>
                  <a:pt x="144" y="285"/>
                  <a:pt x="134" y="295"/>
                  <a:pt x="123" y="303"/>
                </a:cubicBezTo>
                <a:cubicBezTo>
                  <a:pt x="112" y="311"/>
                  <a:pt x="98" y="314"/>
                  <a:pt x="86" y="320"/>
                </a:cubicBezTo>
                <a:cubicBezTo>
                  <a:pt x="81" y="323"/>
                  <a:pt x="75" y="327"/>
                  <a:pt x="72" y="332"/>
                </a:cubicBezTo>
                <a:cubicBezTo>
                  <a:pt x="69" y="336"/>
                  <a:pt x="69" y="342"/>
                  <a:pt x="75" y="341"/>
                </a:cubicBezTo>
                <a:cubicBezTo>
                  <a:pt x="80" y="341"/>
                  <a:pt x="84" y="337"/>
                  <a:pt x="88" y="335"/>
                </a:cubicBezTo>
                <a:cubicBezTo>
                  <a:pt x="95" y="332"/>
                  <a:pt x="102" y="331"/>
                  <a:pt x="109" y="331"/>
                </a:cubicBezTo>
                <a:close/>
                <a:moveTo>
                  <a:pt x="108" y="337"/>
                </a:moveTo>
                <a:cubicBezTo>
                  <a:pt x="97" y="337"/>
                  <a:pt x="88" y="343"/>
                  <a:pt x="78" y="346"/>
                </a:cubicBezTo>
                <a:cubicBezTo>
                  <a:pt x="88" y="349"/>
                  <a:pt x="98" y="353"/>
                  <a:pt x="108" y="355"/>
                </a:cubicBezTo>
                <a:cubicBezTo>
                  <a:pt x="120" y="357"/>
                  <a:pt x="132" y="358"/>
                  <a:pt x="144" y="359"/>
                </a:cubicBezTo>
                <a:cubicBezTo>
                  <a:pt x="164" y="361"/>
                  <a:pt x="188" y="365"/>
                  <a:pt x="206" y="353"/>
                </a:cubicBezTo>
                <a:cubicBezTo>
                  <a:pt x="200" y="349"/>
                  <a:pt x="192" y="347"/>
                  <a:pt x="185" y="346"/>
                </a:cubicBezTo>
                <a:cubicBezTo>
                  <a:pt x="177" y="344"/>
                  <a:pt x="168" y="343"/>
                  <a:pt x="160" y="341"/>
                </a:cubicBezTo>
                <a:cubicBezTo>
                  <a:pt x="143" y="339"/>
                  <a:pt x="126" y="337"/>
                  <a:pt x="108" y="337"/>
                </a:cubicBezTo>
                <a:close/>
                <a:moveTo>
                  <a:pt x="389" y="269"/>
                </a:moveTo>
                <a:cubicBezTo>
                  <a:pt x="395" y="276"/>
                  <a:pt x="401" y="282"/>
                  <a:pt x="409" y="287"/>
                </a:cubicBezTo>
                <a:cubicBezTo>
                  <a:pt x="402" y="282"/>
                  <a:pt x="395" y="275"/>
                  <a:pt x="389" y="269"/>
                </a:cubicBezTo>
                <a:close/>
                <a:moveTo>
                  <a:pt x="199" y="170"/>
                </a:moveTo>
                <a:cubicBezTo>
                  <a:pt x="199" y="170"/>
                  <a:pt x="199" y="170"/>
                  <a:pt x="199" y="170"/>
                </a:cubicBezTo>
                <a:cubicBezTo>
                  <a:pt x="199" y="170"/>
                  <a:pt x="199" y="170"/>
                  <a:pt x="199" y="170"/>
                </a:cubicBezTo>
                <a:close/>
                <a:moveTo>
                  <a:pt x="214" y="7"/>
                </a:moveTo>
                <a:cubicBezTo>
                  <a:pt x="202" y="7"/>
                  <a:pt x="189" y="8"/>
                  <a:pt x="177" y="9"/>
                </a:cubicBezTo>
                <a:cubicBezTo>
                  <a:pt x="166" y="10"/>
                  <a:pt x="154" y="13"/>
                  <a:pt x="143" y="11"/>
                </a:cubicBezTo>
                <a:cubicBezTo>
                  <a:pt x="136" y="10"/>
                  <a:pt x="123" y="5"/>
                  <a:pt x="118" y="12"/>
                </a:cubicBezTo>
                <a:cubicBezTo>
                  <a:pt x="114" y="17"/>
                  <a:pt x="116" y="25"/>
                  <a:pt x="116" y="30"/>
                </a:cubicBezTo>
                <a:cubicBezTo>
                  <a:pt x="117" y="41"/>
                  <a:pt x="117" y="52"/>
                  <a:pt x="119" y="63"/>
                </a:cubicBezTo>
                <a:cubicBezTo>
                  <a:pt x="121" y="71"/>
                  <a:pt x="126" y="76"/>
                  <a:pt x="132" y="81"/>
                </a:cubicBezTo>
                <a:cubicBezTo>
                  <a:pt x="136" y="83"/>
                  <a:pt x="139" y="86"/>
                  <a:pt x="141" y="89"/>
                </a:cubicBezTo>
                <a:cubicBezTo>
                  <a:pt x="144" y="93"/>
                  <a:pt x="145" y="97"/>
                  <a:pt x="146" y="102"/>
                </a:cubicBezTo>
                <a:cubicBezTo>
                  <a:pt x="148" y="106"/>
                  <a:pt x="150" y="109"/>
                  <a:pt x="154" y="110"/>
                </a:cubicBezTo>
                <a:cubicBezTo>
                  <a:pt x="158" y="111"/>
                  <a:pt x="163" y="112"/>
                  <a:pt x="164" y="117"/>
                </a:cubicBezTo>
                <a:cubicBezTo>
                  <a:pt x="166" y="123"/>
                  <a:pt x="159" y="130"/>
                  <a:pt x="158" y="136"/>
                </a:cubicBezTo>
                <a:cubicBezTo>
                  <a:pt x="158" y="146"/>
                  <a:pt x="165" y="136"/>
                  <a:pt x="166" y="133"/>
                </a:cubicBezTo>
                <a:cubicBezTo>
                  <a:pt x="172" y="123"/>
                  <a:pt x="182" y="105"/>
                  <a:pt x="194" y="120"/>
                </a:cubicBezTo>
                <a:cubicBezTo>
                  <a:pt x="204" y="133"/>
                  <a:pt x="197" y="148"/>
                  <a:pt x="198" y="163"/>
                </a:cubicBezTo>
                <a:cubicBezTo>
                  <a:pt x="198" y="165"/>
                  <a:pt x="198" y="169"/>
                  <a:pt x="200" y="170"/>
                </a:cubicBezTo>
                <a:cubicBezTo>
                  <a:pt x="203" y="171"/>
                  <a:pt x="203" y="167"/>
                  <a:pt x="203" y="165"/>
                </a:cubicBezTo>
                <a:cubicBezTo>
                  <a:pt x="205" y="155"/>
                  <a:pt x="208" y="146"/>
                  <a:pt x="210" y="137"/>
                </a:cubicBezTo>
                <a:cubicBezTo>
                  <a:pt x="213" y="124"/>
                  <a:pt x="216" y="111"/>
                  <a:pt x="218" y="98"/>
                </a:cubicBezTo>
                <a:cubicBezTo>
                  <a:pt x="220" y="86"/>
                  <a:pt x="221" y="72"/>
                  <a:pt x="225" y="60"/>
                </a:cubicBezTo>
                <a:cubicBezTo>
                  <a:pt x="226" y="57"/>
                  <a:pt x="231" y="49"/>
                  <a:pt x="228" y="45"/>
                </a:cubicBezTo>
                <a:cubicBezTo>
                  <a:pt x="226" y="42"/>
                  <a:pt x="220" y="41"/>
                  <a:pt x="217" y="37"/>
                </a:cubicBezTo>
                <a:cubicBezTo>
                  <a:pt x="214" y="33"/>
                  <a:pt x="218" y="29"/>
                  <a:pt x="216" y="24"/>
                </a:cubicBezTo>
                <a:cubicBezTo>
                  <a:pt x="214" y="18"/>
                  <a:pt x="211" y="13"/>
                  <a:pt x="214" y="7"/>
                </a:cubicBezTo>
                <a:close/>
                <a:moveTo>
                  <a:pt x="202" y="168"/>
                </a:moveTo>
                <a:cubicBezTo>
                  <a:pt x="202" y="168"/>
                  <a:pt x="202" y="168"/>
                  <a:pt x="202" y="168"/>
                </a:cubicBezTo>
                <a:cubicBezTo>
                  <a:pt x="202" y="168"/>
                  <a:pt x="202" y="168"/>
                  <a:pt x="202" y="168"/>
                </a:cubicBezTo>
                <a:close/>
                <a:moveTo>
                  <a:pt x="409" y="34"/>
                </a:moveTo>
                <a:cubicBezTo>
                  <a:pt x="418" y="37"/>
                  <a:pt x="427" y="41"/>
                  <a:pt x="436" y="44"/>
                </a:cubicBezTo>
                <a:cubicBezTo>
                  <a:pt x="440" y="46"/>
                  <a:pt x="443" y="48"/>
                  <a:pt x="447" y="50"/>
                </a:cubicBezTo>
                <a:cubicBezTo>
                  <a:pt x="450" y="53"/>
                  <a:pt x="453" y="57"/>
                  <a:pt x="457" y="60"/>
                </a:cubicBezTo>
                <a:cubicBezTo>
                  <a:pt x="455" y="37"/>
                  <a:pt x="428" y="34"/>
                  <a:pt x="409" y="34"/>
                </a:cubicBezTo>
                <a:close/>
                <a:moveTo>
                  <a:pt x="404" y="27"/>
                </a:moveTo>
                <a:cubicBezTo>
                  <a:pt x="422" y="28"/>
                  <a:pt x="451" y="28"/>
                  <a:pt x="461" y="48"/>
                </a:cubicBezTo>
                <a:cubicBezTo>
                  <a:pt x="461" y="44"/>
                  <a:pt x="459" y="41"/>
                  <a:pt x="458" y="37"/>
                </a:cubicBezTo>
                <a:cubicBezTo>
                  <a:pt x="456" y="34"/>
                  <a:pt x="456" y="30"/>
                  <a:pt x="454" y="26"/>
                </a:cubicBezTo>
                <a:cubicBezTo>
                  <a:pt x="453" y="24"/>
                  <a:pt x="452" y="21"/>
                  <a:pt x="449" y="21"/>
                </a:cubicBezTo>
                <a:cubicBezTo>
                  <a:pt x="447" y="20"/>
                  <a:pt x="445" y="21"/>
                  <a:pt x="444" y="20"/>
                </a:cubicBezTo>
                <a:cubicBezTo>
                  <a:pt x="442" y="20"/>
                  <a:pt x="441" y="19"/>
                  <a:pt x="439" y="18"/>
                </a:cubicBezTo>
                <a:cubicBezTo>
                  <a:pt x="432" y="15"/>
                  <a:pt x="424" y="16"/>
                  <a:pt x="416" y="18"/>
                </a:cubicBezTo>
                <a:cubicBezTo>
                  <a:pt x="410" y="20"/>
                  <a:pt x="404" y="25"/>
                  <a:pt x="398" y="28"/>
                </a:cubicBezTo>
                <a:cubicBezTo>
                  <a:pt x="400" y="27"/>
                  <a:pt x="402" y="27"/>
                  <a:pt x="404" y="27"/>
                </a:cubicBezTo>
                <a:close/>
                <a:moveTo>
                  <a:pt x="222" y="34"/>
                </a:moveTo>
                <a:cubicBezTo>
                  <a:pt x="224" y="37"/>
                  <a:pt x="228" y="38"/>
                  <a:pt x="231" y="40"/>
                </a:cubicBezTo>
                <a:cubicBezTo>
                  <a:pt x="231" y="39"/>
                  <a:pt x="232" y="38"/>
                  <a:pt x="232" y="37"/>
                </a:cubicBezTo>
                <a:cubicBezTo>
                  <a:pt x="228" y="37"/>
                  <a:pt x="225" y="36"/>
                  <a:pt x="222" y="34"/>
                </a:cubicBezTo>
                <a:close/>
                <a:moveTo>
                  <a:pt x="388" y="35"/>
                </a:moveTo>
                <a:cubicBezTo>
                  <a:pt x="388" y="35"/>
                  <a:pt x="388" y="35"/>
                  <a:pt x="388" y="35"/>
                </a:cubicBezTo>
                <a:moveTo>
                  <a:pt x="235" y="22"/>
                </a:moveTo>
                <a:cubicBezTo>
                  <a:pt x="232" y="25"/>
                  <a:pt x="229" y="27"/>
                  <a:pt x="226" y="28"/>
                </a:cubicBezTo>
                <a:cubicBezTo>
                  <a:pt x="230" y="33"/>
                  <a:pt x="235" y="28"/>
                  <a:pt x="235" y="22"/>
                </a:cubicBezTo>
                <a:close/>
                <a:moveTo>
                  <a:pt x="222" y="10"/>
                </a:moveTo>
                <a:cubicBezTo>
                  <a:pt x="216" y="9"/>
                  <a:pt x="221" y="21"/>
                  <a:pt x="222" y="23"/>
                </a:cubicBezTo>
                <a:cubicBezTo>
                  <a:pt x="225" y="22"/>
                  <a:pt x="231" y="20"/>
                  <a:pt x="231" y="16"/>
                </a:cubicBezTo>
                <a:cubicBezTo>
                  <a:pt x="230" y="12"/>
                  <a:pt x="225" y="10"/>
                  <a:pt x="222" y="10"/>
                </a:cubicBezTo>
                <a:close/>
              </a:path>
            </a:pathLst>
          </a:custGeom>
          <a:solidFill>
            <a:srgbClr val="EEEDE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6" name="墨迹 25">
                <a:extLst>
                  <a:ext uri="{FF2B5EF4-FFF2-40B4-BE49-F238E27FC236}">
                    <a16:creationId xmlns:a16="http://schemas.microsoft.com/office/drawing/2014/main" id="{202697BD-091B-D427-20FD-3F0883198173}"/>
                  </a:ext>
                </a:extLst>
              </p14:cNvPr>
              <p14:cNvContentPartPr/>
              <p14:nvPr/>
            </p14:nvContentPartPr>
            <p14:xfrm>
              <a:off x="10055860" y="4712911"/>
              <a:ext cx="1046764" cy="378577"/>
            </p14:xfrm>
          </p:contentPart>
        </mc:Choice>
        <mc:Fallback xmlns="">
          <p:pic>
            <p:nvPicPr>
              <p:cNvPr id="26" name="墨迹 25">
                <a:extLst>
                  <a:ext uri="{FF2B5EF4-FFF2-40B4-BE49-F238E27FC236}">
                    <a16:creationId xmlns:a16="http://schemas.microsoft.com/office/drawing/2014/main" id="{202697BD-091B-D427-20FD-3F0883198173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049378" y="4706787"/>
                <a:ext cx="1059367" cy="390824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815526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181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>
            <a:extLst>
              <a:ext uri="{FF2B5EF4-FFF2-40B4-BE49-F238E27FC236}">
                <a16:creationId xmlns:a16="http://schemas.microsoft.com/office/drawing/2014/main" id="{9FE3C461-6FA3-8071-8D5C-A9C25455845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Freeform 17">
            <a:extLst>
              <a:ext uri="{FF2B5EF4-FFF2-40B4-BE49-F238E27FC236}">
                <a16:creationId xmlns:a16="http://schemas.microsoft.com/office/drawing/2014/main" id="{40AF692C-E011-B837-D81D-44FF0990336E}"/>
              </a:ext>
            </a:extLst>
          </p:cNvPr>
          <p:cNvSpPr>
            <a:spLocks noEditPoints="1"/>
          </p:cNvSpPr>
          <p:nvPr/>
        </p:nvSpPr>
        <p:spPr bwMode="auto">
          <a:xfrm>
            <a:off x="4214085" y="3430786"/>
            <a:ext cx="1652059" cy="3265116"/>
          </a:xfrm>
          <a:custGeom>
            <a:avLst/>
            <a:gdLst>
              <a:gd name="T0" fmla="*/ 87 w 247"/>
              <a:gd name="T1" fmla="*/ 447 h 491"/>
              <a:gd name="T2" fmla="*/ 73 w 247"/>
              <a:gd name="T3" fmla="*/ 388 h 491"/>
              <a:gd name="T4" fmla="*/ 78 w 247"/>
              <a:gd name="T5" fmla="*/ 315 h 491"/>
              <a:gd name="T6" fmla="*/ 67 w 247"/>
              <a:gd name="T7" fmla="*/ 243 h 491"/>
              <a:gd name="T8" fmla="*/ 36 w 247"/>
              <a:gd name="T9" fmla="*/ 119 h 491"/>
              <a:gd name="T10" fmla="*/ 24 w 247"/>
              <a:gd name="T11" fmla="*/ 48 h 491"/>
              <a:gd name="T12" fmla="*/ 39 w 247"/>
              <a:gd name="T13" fmla="*/ 9 h 491"/>
              <a:gd name="T14" fmla="*/ 39 w 247"/>
              <a:gd name="T15" fmla="*/ 101 h 491"/>
              <a:gd name="T16" fmla="*/ 89 w 247"/>
              <a:gd name="T17" fmla="*/ 346 h 491"/>
              <a:gd name="T18" fmla="*/ 112 w 247"/>
              <a:gd name="T19" fmla="*/ 425 h 491"/>
              <a:gd name="T20" fmla="*/ 155 w 247"/>
              <a:gd name="T21" fmla="*/ 478 h 491"/>
              <a:gd name="T22" fmla="*/ 169 w 247"/>
              <a:gd name="T23" fmla="*/ 465 h 491"/>
              <a:gd name="T24" fmla="*/ 177 w 247"/>
              <a:gd name="T25" fmla="*/ 475 h 491"/>
              <a:gd name="T26" fmla="*/ 184 w 247"/>
              <a:gd name="T27" fmla="*/ 456 h 491"/>
              <a:gd name="T28" fmla="*/ 226 w 247"/>
              <a:gd name="T29" fmla="*/ 466 h 491"/>
              <a:gd name="T30" fmla="*/ 180 w 247"/>
              <a:gd name="T31" fmla="*/ 399 h 491"/>
              <a:gd name="T32" fmla="*/ 135 w 247"/>
              <a:gd name="T33" fmla="*/ 242 h 491"/>
              <a:gd name="T34" fmla="*/ 123 w 247"/>
              <a:gd name="T35" fmla="*/ 42 h 491"/>
              <a:gd name="T36" fmla="*/ 137 w 247"/>
              <a:gd name="T37" fmla="*/ 13 h 491"/>
              <a:gd name="T38" fmla="*/ 127 w 247"/>
              <a:gd name="T39" fmla="*/ 60 h 491"/>
              <a:gd name="T40" fmla="*/ 136 w 247"/>
              <a:gd name="T41" fmla="*/ 202 h 491"/>
              <a:gd name="T42" fmla="*/ 173 w 247"/>
              <a:gd name="T43" fmla="*/ 363 h 491"/>
              <a:gd name="T44" fmla="*/ 214 w 247"/>
              <a:gd name="T45" fmla="*/ 448 h 491"/>
              <a:gd name="T46" fmla="*/ 238 w 247"/>
              <a:gd name="T47" fmla="*/ 482 h 491"/>
              <a:gd name="T48" fmla="*/ 220 w 247"/>
              <a:gd name="T49" fmla="*/ 484 h 491"/>
              <a:gd name="T50" fmla="*/ 194 w 247"/>
              <a:gd name="T51" fmla="*/ 482 h 491"/>
              <a:gd name="T52" fmla="*/ 171 w 247"/>
              <a:gd name="T53" fmla="*/ 482 h 491"/>
              <a:gd name="T54" fmla="*/ 131 w 247"/>
              <a:gd name="T55" fmla="*/ 467 h 491"/>
              <a:gd name="T56" fmla="*/ 93 w 247"/>
              <a:gd name="T57" fmla="*/ 407 h 491"/>
              <a:gd name="T58" fmla="*/ 92 w 247"/>
              <a:gd name="T59" fmla="*/ 443 h 491"/>
              <a:gd name="T60" fmla="*/ 109 w 247"/>
              <a:gd name="T61" fmla="*/ 476 h 491"/>
              <a:gd name="T62" fmla="*/ 60 w 247"/>
              <a:gd name="T63" fmla="*/ 484 h 491"/>
              <a:gd name="T64" fmla="*/ 11 w 247"/>
              <a:gd name="T65" fmla="*/ 465 h 491"/>
              <a:gd name="T66" fmla="*/ 1 w 247"/>
              <a:gd name="T67" fmla="*/ 385 h 491"/>
              <a:gd name="T68" fmla="*/ 27 w 247"/>
              <a:gd name="T69" fmla="*/ 300 h 491"/>
              <a:gd name="T70" fmla="*/ 11 w 247"/>
              <a:gd name="T71" fmla="*/ 155 h 491"/>
              <a:gd name="T72" fmla="*/ 15 w 247"/>
              <a:gd name="T73" fmla="*/ 14 h 491"/>
              <a:gd name="T74" fmla="*/ 23 w 247"/>
              <a:gd name="T75" fmla="*/ 21 h 491"/>
              <a:gd name="T76" fmla="*/ 14 w 247"/>
              <a:gd name="T77" fmla="*/ 118 h 491"/>
              <a:gd name="T78" fmla="*/ 33 w 247"/>
              <a:gd name="T79" fmla="*/ 275 h 491"/>
              <a:gd name="T80" fmla="*/ 9 w 247"/>
              <a:gd name="T81" fmla="*/ 371 h 491"/>
              <a:gd name="T82" fmla="*/ 20 w 247"/>
              <a:gd name="T83" fmla="*/ 476 h 491"/>
              <a:gd name="T84" fmla="*/ 48 w 247"/>
              <a:gd name="T85" fmla="*/ 469 h 491"/>
              <a:gd name="T86" fmla="*/ 46 w 247"/>
              <a:gd name="T87" fmla="*/ 458 h 491"/>
              <a:gd name="T88" fmla="*/ 76 w 247"/>
              <a:gd name="T89" fmla="*/ 479 h 491"/>
              <a:gd name="T90" fmla="*/ 68 w 247"/>
              <a:gd name="T91" fmla="*/ 455 h 491"/>
              <a:gd name="T92" fmla="*/ 85 w 247"/>
              <a:gd name="T93" fmla="*/ 452 h 491"/>
              <a:gd name="T94" fmla="*/ 92 w 247"/>
              <a:gd name="T95" fmla="*/ 478 h 491"/>
              <a:gd name="T96" fmla="*/ 196 w 247"/>
              <a:gd name="T97" fmla="*/ 467 h 491"/>
              <a:gd name="T98" fmla="*/ 200 w 247"/>
              <a:gd name="T99" fmla="*/ 471 h 491"/>
              <a:gd name="T100" fmla="*/ 102 w 247"/>
              <a:gd name="T101" fmla="*/ 479 h 491"/>
              <a:gd name="T102" fmla="*/ 219 w 247"/>
              <a:gd name="T103" fmla="*/ 476 h 491"/>
              <a:gd name="T104" fmla="*/ 239 w 247"/>
              <a:gd name="T105" fmla="*/ 470 h 491"/>
              <a:gd name="T106" fmla="*/ 239 w 247"/>
              <a:gd name="T107" fmla="*/ 470 h 491"/>
              <a:gd name="T108" fmla="*/ 183 w 247"/>
              <a:gd name="T109" fmla="*/ 472 h 491"/>
              <a:gd name="T110" fmla="*/ 44 w 247"/>
              <a:gd name="T111" fmla="*/ 465 h 491"/>
              <a:gd name="T112" fmla="*/ 215 w 247"/>
              <a:gd name="T113" fmla="*/ 465 h 491"/>
              <a:gd name="T114" fmla="*/ 45 w 247"/>
              <a:gd name="T115" fmla="*/ 459 h 491"/>
              <a:gd name="T116" fmla="*/ 19 w 247"/>
              <a:gd name="T117" fmla="*/ 399 h 491"/>
              <a:gd name="T118" fmla="*/ 84 w 247"/>
              <a:gd name="T119" fmla="*/ 320 h 491"/>
              <a:gd name="T120" fmla="*/ 128 w 247"/>
              <a:gd name="T121" fmla="*/ 49 h 491"/>
              <a:gd name="T122" fmla="*/ 129 w 247"/>
              <a:gd name="T123" fmla="*/ 37 h 491"/>
              <a:gd name="T124" fmla="*/ 125 w 247"/>
              <a:gd name="T125" fmla="*/ 33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47" h="491">
                <a:moveTo>
                  <a:pt x="85" y="452"/>
                </a:moveTo>
                <a:cubicBezTo>
                  <a:pt x="87" y="452"/>
                  <a:pt x="89" y="454"/>
                  <a:pt x="91" y="456"/>
                </a:cubicBezTo>
                <a:cubicBezTo>
                  <a:pt x="89" y="453"/>
                  <a:pt x="89" y="450"/>
                  <a:pt x="87" y="447"/>
                </a:cubicBezTo>
                <a:cubicBezTo>
                  <a:pt x="85" y="443"/>
                  <a:pt x="83" y="440"/>
                  <a:pt x="82" y="436"/>
                </a:cubicBezTo>
                <a:cubicBezTo>
                  <a:pt x="79" y="428"/>
                  <a:pt x="78" y="420"/>
                  <a:pt x="77" y="412"/>
                </a:cubicBezTo>
                <a:cubicBezTo>
                  <a:pt x="75" y="404"/>
                  <a:pt x="73" y="397"/>
                  <a:pt x="73" y="388"/>
                </a:cubicBezTo>
                <a:cubicBezTo>
                  <a:pt x="73" y="380"/>
                  <a:pt x="75" y="371"/>
                  <a:pt x="77" y="362"/>
                </a:cubicBezTo>
                <a:cubicBezTo>
                  <a:pt x="78" y="354"/>
                  <a:pt x="81" y="346"/>
                  <a:pt x="80" y="338"/>
                </a:cubicBezTo>
                <a:cubicBezTo>
                  <a:pt x="80" y="330"/>
                  <a:pt x="77" y="323"/>
                  <a:pt x="78" y="315"/>
                </a:cubicBezTo>
                <a:cubicBezTo>
                  <a:pt x="79" y="307"/>
                  <a:pt x="80" y="299"/>
                  <a:pt x="79" y="291"/>
                </a:cubicBezTo>
                <a:cubicBezTo>
                  <a:pt x="78" y="283"/>
                  <a:pt x="77" y="274"/>
                  <a:pt x="75" y="266"/>
                </a:cubicBezTo>
                <a:cubicBezTo>
                  <a:pt x="73" y="258"/>
                  <a:pt x="69" y="251"/>
                  <a:pt x="67" y="243"/>
                </a:cubicBezTo>
                <a:cubicBezTo>
                  <a:pt x="64" y="235"/>
                  <a:pt x="62" y="227"/>
                  <a:pt x="61" y="218"/>
                </a:cubicBezTo>
                <a:cubicBezTo>
                  <a:pt x="57" y="201"/>
                  <a:pt x="53" y="185"/>
                  <a:pt x="48" y="168"/>
                </a:cubicBezTo>
                <a:cubicBezTo>
                  <a:pt x="43" y="152"/>
                  <a:pt x="40" y="135"/>
                  <a:pt x="36" y="119"/>
                </a:cubicBezTo>
                <a:cubicBezTo>
                  <a:pt x="33" y="111"/>
                  <a:pt x="31" y="103"/>
                  <a:pt x="30" y="95"/>
                </a:cubicBezTo>
                <a:cubicBezTo>
                  <a:pt x="28" y="87"/>
                  <a:pt x="29" y="79"/>
                  <a:pt x="29" y="71"/>
                </a:cubicBezTo>
                <a:cubicBezTo>
                  <a:pt x="28" y="63"/>
                  <a:pt x="24" y="56"/>
                  <a:pt x="24" y="48"/>
                </a:cubicBezTo>
                <a:cubicBezTo>
                  <a:pt x="24" y="40"/>
                  <a:pt x="25" y="32"/>
                  <a:pt x="25" y="23"/>
                </a:cubicBezTo>
                <a:cubicBezTo>
                  <a:pt x="25" y="17"/>
                  <a:pt x="25" y="9"/>
                  <a:pt x="30" y="4"/>
                </a:cubicBezTo>
                <a:cubicBezTo>
                  <a:pt x="34" y="0"/>
                  <a:pt x="39" y="4"/>
                  <a:pt x="39" y="9"/>
                </a:cubicBezTo>
                <a:cubicBezTo>
                  <a:pt x="39" y="15"/>
                  <a:pt x="37" y="20"/>
                  <a:pt x="35" y="26"/>
                </a:cubicBezTo>
                <a:cubicBezTo>
                  <a:pt x="33" y="34"/>
                  <a:pt x="32" y="41"/>
                  <a:pt x="33" y="49"/>
                </a:cubicBezTo>
                <a:cubicBezTo>
                  <a:pt x="34" y="67"/>
                  <a:pt x="36" y="84"/>
                  <a:pt x="39" y="101"/>
                </a:cubicBezTo>
                <a:cubicBezTo>
                  <a:pt x="45" y="134"/>
                  <a:pt x="58" y="164"/>
                  <a:pt x="67" y="196"/>
                </a:cubicBezTo>
                <a:cubicBezTo>
                  <a:pt x="77" y="230"/>
                  <a:pt x="85" y="264"/>
                  <a:pt x="90" y="298"/>
                </a:cubicBezTo>
                <a:cubicBezTo>
                  <a:pt x="93" y="314"/>
                  <a:pt x="95" y="330"/>
                  <a:pt x="89" y="346"/>
                </a:cubicBezTo>
                <a:cubicBezTo>
                  <a:pt x="83" y="359"/>
                  <a:pt x="79" y="374"/>
                  <a:pt x="85" y="388"/>
                </a:cubicBezTo>
                <a:cubicBezTo>
                  <a:pt x="89" y="394"/>
                  <a:pt x="94" y="399"/>
                  <a:pt x="98" y="404"/>
                </a:cubicBezTo>
                <a:cubicBezTo>
                  <a:pt x="104" y="411"/>
                  <a:pt x="108" y="418"/>
                  <a:pt x="112" y="425"/>
                </a:cubicBezTo>
                <a:cubicBezTo>
                  <a:pt x="116" y="432"/>
                  <a:pt x="122" y="439"/>
                  <a:pt x="127" y="446"/>
                </a:cubicBezTo>
                <a:cubicBezTo>
                  <a:pt x="131" y="451"/>
                  <a:pt x="132" y="459"/>
                  <a:pt x="137" y="464"/>
                </a:cubicBezTo>
                <a:cubicBezTo>
                  <a:pt x="142" y="470"/>
                  <a:pt x="149" y="473"/>
                  <a:pt x="155" y="478"/>
                </a:cubicBezTo>
                <a:cubicBezTo>
                  <a:pt x="153" y="474"/>
                  <a:pt x="156" y="469"/>
                  <a:pt x="161" y="470"/>
                </a:cubicBezTo>
                <a:cubicBezTo>
                  <a:pt x="159" y="467"/>
                  <a:pt x="153" y="461"/>
                  <a:pt x="159" y="459"/>
                </a:cubicBezTo>
                <a:cubicBezTo>
                  <a:pt x="162" y="458"/>
                  <a:pt x="167" y="462"/>
                  <a:pt x="169" y="465"/>
                </a:cubicBezTo>
                <a:cubicBezTo>
                  <a:pt x="172" y="468"/>
                  <a:pt x="172" y="474"/>
                  <a:pt x="175" y="477"/>
                </a:cubicBezTo>
                <a:cubicBezTo>
                  <a:pt x="177" y="478"/>
                  <a:pt x="188" y="482"/>
                  <a:pt x="188" y="480"/>
                </a:cubicBezTo>
                <a:cubicBezTo>
                  <a:pt x="184" y="481"/>
                  <a:pt x="179" y="479"/>
                  <a:pt x="177" y="475"/>
                </a:cubicBezTo>
                <a:cubicBezTo>
                  <a:pt x="175" y="471"/>
                  <a:pt x="178" y="466"/>
                  <a:pt x="183" y="466"/>
                </a:cubicBezTo>
                <a:cubicBezTo>
                  <a:pt x="180" y="464"/>
                  <a:pt x="171" y="460"/>
                  <a:pt x="174" y="455"/>
                </a:cubicBezTo>
                <a:cubicBezTo>
                  <a:pt x="176" y="451"/>
                  <a:pt x="181" y="455"/>
                  <a:pt x="184" y="456"/>
                </a:cubicBezTo>
                <a:cubicBezTo>
                  <a:pt x="184" y="453"/>
                  <a:pt x="188" y="453"/>
                  <a:pt x="190" y="454"/>
                </a:cubicBezTo>
                <a:cubicBezTo>
                  <a:pt x="194" y="454"/>
                  <a:pt x="199" y="453"/>
                  <a:pt x="203" y="454"/>
                </a:cubicBezTo>
                <a:cubicBezTo>
                  <a:pt x="213" y="456"/>
                  <a:pt x="219" y="461"/>
                  <a:pt x="226" y="466"/>
                </a:cubicBezTo>
                <a:cubicBezTo>
                  <a:pt x="226" y="465"/>
                  <a:pt x="227" y="464"/>
                  <a:pt x="228" y="463"/>
                </a:cubicBezTo>
                <a:cubicBezTo>
                  <a:pt x="217" y="456"/>
                  <a:pt x="204" y="452"/>
                  <a:pt x="195" y="443"/>
                </a:cubicBezTo>
                <a:cubicBezTo>
                  <a:pt x="184" y="431"/>
                  <a:pt x="185" y="413"/>
                  <a:pt x="180" y="399"/>
                </a:cubicBezTo>
                <a:cubicBezTo>
                  <a:pt x="175" y="381"/>
                  <a:pt x="167" y="365"/>
                  <a:pt x="160" y="348"/>
                </a:cubicBezTo>
                <a:cubicBezTo>
                  <a:pt x="153" y="332"/>
                  <a:pt x="148" y="314"/>
                  <a:pt x="145" y="296"/>
                </a:cubicBezTo>
                <a:cubicBezTo>
                  <a:pt x="141" y="278"/>
                  <a:pt x="137" y="260"/>
                  <a:pt x="135" y="242"/>
                </a:cubicBezTo>
                <a:cubicBezTo>
                  <a:pt x="132" y="224"/>
                  <a:pt x="130" y="205"/>
                  <a:pt x="129" y="186"/>
                </a:cubicBezTo>
                <a:cubicBezTo>
                  <a:pt x="126" y="148"/>
                  <a:pt x="123" y="110"/>
                  <a:pt x="122" y="71"/>
                </a:cubicBezTo>
                <a:cubicBezTo>
                  <a:pt x="121" y="61"/>
                  <a:pt x="122" y="52"/>
                  <a:pt x="123" y="42"/>
                </a:cubicBezTo>
                <a:cubicBezTo>
                  <a:pt x="124" y="33"/>
                  <a:pt x="127" y="25"/>
                  <a:pt x="130" y="17"/>
                </a:cubicBezTo>
                <a:cubicBezTo>
                  <a:pt x="130" y="15"/>
                  <a:pt x="130" y="9"/>
                  <a:pt x="133" y="8"/>
                </a:cubicBezTo>
                <a:cubicBezTo>
                  <a:pt x="136" y="6"/>
                  <a:pt x="138" y="11"/>
                  <a:pt x="137" y="13"/>
                </a:cubicBezTo>
                <a:cubicBezTo>
                  <a:pt x="136" y="20"/>
                  <a:pt x="133" y="27"/>
                  <a:pt x="131" y="34"/>
                </a:cubicBezTo>
                <a:cubicBezTo>
                  <a:pt x="130" y="38"/>
                  <a:pt x="130" y="42"/>
                  <a:pt x="129" y="47"/>
                </a:cubicBezTo>
                <a:cubicBezTo>
                  <a:pt x="128" y="51"/>
                  <a:pt x="127" y="55"/>
                  <a:pt x="127" y="60"/>
                </a:cubicBezTo>
                <a:cubicBezTo>
                  <a:pt x="127" y="70"/>
                  <a:pt x="128" y="79"/>
                  <a:pt x="128" y="89"/>
                </a:cubicBezTo>
                <a:cubicBezTo>
                  <a:pt x="129" y="107"/>
                  <a:pt x="130" y="126"/>
                  <a:pt x="132" y="145"/>
                </a:cubicBezTo>
                <a:cubicBezTo>
                  <a:pt x="133" y="164"/>
                  <a:pt x="135" y="183"/>
                  <a:pt x="136" y="202"/>
                </a:cubicBezTo>
                <a:cubicBezTo>
                  <a:pt x="138" y="220"/>
                  <a:pt x="139" y="238"/>
                  <a:pt x="143" y="257"/>
                </a:cubicBezTo>
                <a:cubicBezTo>
                  <a:pt x="147" y="275"/>
                  <a:pt x="150" y="294"/>
                  <a:pt x="154" y="312"/>
                </a:cubicBezTo>
                <a:cubicBezTo>
                  <a:pt x="159" y="330"/>
                  <a:pt x="166" y="347"/>
                  <a:pt x="173" y="363"/>
                </a:cubicBezTo>
                <a:cubicBezTo>
                  <a:pt x="180" y="379"/>
                  <a:pt x="187" y="396"/>
                  <a:pt x="190" y="413"/>
                </a:cubicBezTo>
                <a:cubicBezTo>
                  <a:pt x="191" y="420"/>
                  <a:pt x="192" y="428"/>
                  <a:pt x="196" y="434"/>
                </a:cubicBezTo>
                <a:cubicBezTo>
                  <a:pt x="200" y="441"/>
                  <a:pt x="207" y="444"/>
                  <a:pt x="214" y="448"/>
                </a:cubicBezTo>
                <a:cubicBezTo>
                  <a:pt x="222" y="452"/>
                  <a:pt x="229" y="456"/>
                  <a:pt x="237" y="461"/>
                </a:cubicBezTo>
                <a:cubicBezTo>
                  <a:pt x="243" y="464"/>
                  <a:pt x="247" y="468"/>
                  <a:pt x="245" y="474"/>
                </a:cubicBezTo>
                <a:cubicBezTo>
                  <a:pt x="244" y="477"/>
                  <a:pt x="241" y="481"/>
                  <a:pt x="238" y="482"/>
                </a:cubicBezTo>
                <a:cubicBezTo>
                  <a:pt x="235" y="484"/>
                  <a:pt x="232" y="482"/>
                  <a:pt x="229" y="483"/>
                </a:cubicBezTo>
                <a:cubicBezTo>
                  <a:pt x="227" y="483"/>
                  <a:pt x="227" y="485"/>
                  <a:pt x="225" y="485"/>
                </a:cubicBezTo>
                <a:cubicBezTo>
                  <a:pt x="223" y="485"/>
                  <a:pt x="222" y="484"/>
                  <a:pt x="220" y="484"/>
                </a:cubicBezTo>
                <a:cubicBezTo>
                  <a:pt x="217" y="482"/>
                  <a:pt x="215" y="481"/>
                  <a:pt x="212" y="483"/>
                </a:cubicBezTo>
                <a:cubicBezTo>
                  <a:pt x="209" y="485"/>
                  <a:pt x="207" y="487"/>
                  <a:pt x="204" y="487"/>
                </a:cubicBezTo>
                <a:cubicBezTo>
                  <a:pt x="200" y="486"/>
                  <a:pt x="197" y="484"/>
                  <a:pt x="194" y="482"/>
                </a:cubicBezTo>
                <a:cubicBezTo>
                  <a:pt x="193" y="487"/>
                  <a:pt x="187" y="487"/>
                  <a:pt x="182" y="486"/>
                </a:cubicBezTo>
                <a:cubicBezTo>
                  <a:pt x="180" y="486"/>
                  <a:pt x="178" y="485"/>
                  <a:pt x="176" y="484"/>
                </a:cubicBezTo>
                <a:cubicBezTo>
                  <a:pt x="175" y="484"/>
                  <a:pt x="173" y="482"/>
                  <a:pt x="171" y="482"/>
                </a:cubicBezTo>
                <a:cubicBezTo>
                  <a:pt x="169" y="481"/>
                  <a:pt x="168" y="484"/>
                  <a:pt x="165" y="485"/>
                </a:cubicBezTo>
                <a:cubicBezTo>
                  <a:pt x="158" y="489"/>
                  <a:pt x="153" y="484"/>
                  <a:pt x="147" y="480"/>
                </a:cubicBezTo>
                <a:cubicBezTo>
                  <a:pt x="142" y="476"/>
                  <a:pt x="135" y="472"/>
                  <a:pt x="131" y="467"/>
                </a:cubicBezTo>
                <a:cubicBezTo>
                  <a:pt x="127" y="461"/>
                  <a:pt x="125" y="453"/>
                  <a:pt x="120" y="447"/>
                </a:cubicBezTo>
                <a:cubicBezTo>
                  <a:pt x="115" y="441"/>
                  <a:pt x="110" y="434"/>
                  <a:pt x="106" y="427"/>
                </a:cubicBezTo>
                <a:cubicBezTo>
                  <a:pt x="102" y="420"/>
                  <a:pt x="98" y="413"/>
                  <a:pt x="93" y="407"/>
                </a:cubicBezTo>
                <a:cubicBezTo>
                  <a:pt x="88" y="401"/>
                  <a:pt x="82" y="396"/>
                  <a:pt x="79" y="390"/>
                </a:cubicBezTo>
                <a:cubicBezTo>
                  <a:pt x="79" y="400"/>
                  <a:pt x="83" y="409"/>
                  <a:pt x="84" y="419"/>
                </a:cubicBezTo>
                <a:cubicBezTo>
                  <a:pt x="86" y="427"/>
                  <a:pt x="87" y="436"/>
                  <a:pt x="92" y="443"/>
                </a:cubicBezTo>
                <a:cubicBezTo>
                  <a:pt x="97" y="449"/>
                  <a:pt x="104" y="454"/>
                  <a:pt x="109" y="460"/>
                </a:cubicBezTo>
                <a:cubicBezTo>
                  <a:pt x="111" y="462"/>
                  <a:pt x="114" y="466"/>
                  <a:pt x="114" y="470"/>
                </a:cubicBezTo>
                <a:cubicBezTo>
                  <a:pt x="114" y="473"/>
                  <a:pt x="112" y="477"/>
                  <a:pt x="109" y="476"/>
                </a:cubicBezTo>
                <a:cubicBezTo>
                  <a:pt x="110" y="483"/>
                  <a:pt x="103" y="487"/>
                  <a:pt x="97" y="483"/>
                </a:cubicBezTo>
                <a:cubicBezTo>
                  <a:pt x="93" y="491"/>
                  <a:pt x="85" y="489"/>
                  <a:pt x="80" y="483"/>
                </a:cubicBezTo>
                <a:cubicBezTo>
                  <a:pt x="75" y="489"/>
                  <a:pt x="66" y="487"/>
                  <a:pt x="60" y="484"/>
                </a:cubicBezTo>
                <a:cubicBezTo>
                  <a:pt x="59" y="489"/>
                  <a:pt x="55" y="491"/>
                  <a:pt x="50" y="491"/>
                </a:cubicBezTo>
                <a:cubicBezTo>
                  <a:pt x="42" y="491"/>
                  <a:pt x="34" y="490"/>
                  <a:pt x="26" y="488"/>
                </a:cubicBezTo>
                <a:cubicBezTo>
                  <a:pt x="16" y="485"/>
                  <a:pt x="11" y="475"/>
                  <a:pt x="11" y="465"/>
                </a:cubicBezTo>
                <a:cubicBezTo>
                  <a:pt x="10" y="450"/>
                  <a:pt x="15" y="437"/>
                  <a:pt x="17" y="423"/>
                </a:cubicBezTo>
                <a:cubicBezTo>
                  <a:pt x="18" y="415"/>
                  <a:pt x="15" y="410"/>
                  <a:pt x="10" y="404"/>
                </a:cubicBezTo>
                <a:cubicBezTo>
                  <a:pt x="6" y="398"/>
                  <a:pt x="2" y="392"/>
                  <a:pt x="1" y="385"/>
                </a:cubicBezTo>
                <a:cubicBezTo>
                  <a:pt x="0" y="370"/>
                  <a:pt x="7" y="353"/>
                  <a:pt x="16" y="342"/>
                </a:cubicBezTo>
                <a:cubicBezTo>
                  <a:pt x="20" y="336"/>
                  <a:pt x="23" y="331"/>
                  <a:pt x="24" y="324"/>
                </a:cubicBezTo>
                <a:cubicBezTo>
                  <a:pt x="26" y="316"/>
                  <a:pt x="26" y="308"/>
                  <a:pt x="27" y="300"/>
                </a:cubicBezTo>
                <a:cubicBezTo>
                  <a:pt x="28" y="268"/>
                  <a:pt x="25" y="234"/>
                  <a:pt x="21" y="202"/>
                </a:cubicBezTo>
                <a:cubicBezTo>
                  <a:pt x="20" y="194"/>
                  <a:pt x="19" y="186"/>
                  <a:pt x="17" y="179"/>
                </a:cubicBezTo>
                <a:cubicBezTo>
                  <a:pt x="15" y="171"/>
                  <a:pt x="12" y="163"/>
                  <a:pt x="11" y="155"/>
                </a:cubicBezTo>
                <a:cubicBezTo>
                  <a:pt x="10" y="140"/>
                  <a:pt x="7" y="125"/>
                  <a:pt x="8" y="109"/>
                </a:cubicBezTo>
                <a:cubicBezTo>
                  <a:pt x="10" y="93"/>
                  <a:pt x="12" y="76"/>
                  <a:pt x="15" y="59"/>
                </a:cubicBezTo>
                <a:cubicBezTo>
                  <a:pt x="19" y="44"/>
                  <a:pt x="17" y="30"/>
                  <a:pt x="15" y="14"/>
                </a:cubicBezTo>
                <a:cubicBezTo>
                  <a:pt x="15" y="12"/>
                  <a:pt x="14" y="0"/>
                  <a:pt x="19" y="2"/>
                </a:cubicBezTo>
                <a:cubicBezTo>
                  <a:pt x="22" y="4"/>
                  <a:pt x="21" y="8"/>
                  <a:pt x="22" y="10"/>
                </a:cubicBezTo>
                <a:cubicBezTo>
                  <a:pt x="22" y="14"/>
                  <a:pt x="22" y="18"/>
                  <a:pt x="23" y="21"/>
                </a:cubicBezTo>
                <a:cubicBezTo>
                  <a:pt x="23" y="29"/>
                  <a:pt x="24" y="37"/>
                  <a:pt x="24" y="45"/>
                </a:cubicBezTo>
                <a:cubicBezTo>
                  <a:pt x="23" y="53"/>
                  <a:pt x="21" y="62"/>
                  <a:pt x="20" y="70"/>
                </a:cubicBezTo>
                <a:cubicBezTo>
                  <a:pt x="17" y="86"/>
                  <a:pt x="15" y="102"/>
                  <a:pt x="14" y="118"/>
                </a:cubicBezTo>
                <a:cubicBezTo>
                  <a:pt x="14" y="126"/>
                  <a:pt x="15" y="133"/>
                  <a:pt x="16" y="141"/>
                </a:cubicBezTo>
                <a:cubicBezTo>
                  <a:pt x="17" y="149"/>
                  <a:pt x="17" y="157"/>
                  <a:pt x="19" y="165"/>
                </a:cubicBezTo>
                <a:cubicBezTo>
                  <a:pt x="30" y="200"/>
                  <a:pt x="31" y="238"/>
                  <a:pt x="33" y="275"/>
                </a:cubicBezTo>
                <a:cubicBezTo>
                  <a:pt x="34" y="292"/>
                  <a:pt x="34" y="312"/>
                  <a:pt x="30" y="328"/>
                </a:cubicBezTo>
                <a:cubicBezTo>
                  <a:pt x="28" y="336"/>
                  <a:pt x="23" y="341"/>
                  <a:pt x="19" y="348"/>
                </a:cubicBezTo>
                <a:cubicBezTo>
                  <a:pt x="14" y="355"/>
                  <a:pt x="11" y="362"/>
                  <a:pt x="9" y="371"/>
                </a:cubicBezTo>
                <a:cubicBezTo>
                  <a:pt x="20" y="372"/>
                  <a:pt x="34" y="403"/>
                  <a:pt x="21" y="407"/>
                </a:cubicBezTo>
                <a:cubicBezTo>
                  <a:pt x="27" y="418"/>
                  <a:pt x="21" y="431"/>
                  <a:pt x="19" y="442"/>
                </a:cubicBezTo>
                <a:cubicBezTo>
                  <a:pt x="17" y="453"/>
                  <a:pt x="13" y="467"/>
                  <a:pt x="20" y="476"/>
                </a:cubicBezTo>
                <a:cubicBezTo>
                  <a:pt x="26" y="483"/>
                  <a:pt x="37" y="483"/>
                  <a:pt x="46" y="484"/>
                </a:cubicBezTo>
                <a:cubicBezTo>
                  <a:pt x="49" y="485"/>
                  <a:pt x="53" y="486"/>
                  <a:pt x="54" y="482"/>
                </a:cubicBezTo>
                <a:cubicBezTo>
                  <a:pt x="56" y="478"/>
                  <a:pt x="50" y="472"/>
                  <a:pt x="48" y="469"/>
                </a:cubicBezTo>
                <a:cubicBezTo>
                  <a:pt x="45" y="472"/>
                  <a:pt x="37" y="474"/>
                  <a:pt x="34" y="470"/>
                </a:cubicBezTo>
                <a:cubicBezTo>
                  <a:pt x="32" y="467"/>
                  <a:pt x="32" y="463"/>
                  <a:pt x="35" y="461"/>
                </a:cubicBezTo>
                <a:cubicBezTo>
                  <a:pt x="38" y="457"/>
                  <a:pt x="42" y="459"/>
                  <a:pt x="46" y="458"/>
                </a:cubicBezTo>
                <a:cubicBezTo>
                  <a:pt x="49" y="457"/>
                  <a:pt x="50" y="458"/>
                  <a:pt x="52" y="461"/>
                </a:cubicBezTo>
                <a:cubicBezTo>
                  <a:pt x="54" y="464"/>
                  <a:pt x="56" y="467"/>
                  <a:pt x="58" y="471"/>
                </a:cubicBezTo>
                <a:cubicBezTo>
                  <a:pt x="61" y="475"/>
                  <a:pt x="69" y="486"/>
                  <a:pt x="76" y="479"/>
                </a:cubicBezTo>
                <a:cubicBezTo>
                  <a:pt x="71" y="481"/>
                  <a:pt x="64" y="478"/>
                  <a:pt x="63" y="473"/>
                </a:cubicBezTo>
                <a:cubicBezTo>
                  <a:pt x="62" y="468"/>
                  <a:pt x="69" y="468"/>
                  <a:pt x="72" y="469"/>
                </a:cubicBezTo>
                <a:cubicBezTo>
                  <a:pt x="70" y="466"/>
                  <a:pt x="60" y="458"/>
                  <a:pt x="68" y="455"/>
                </a:cubicBezTo>
                <a:cubicBezTo>
                  <a:pt x="76" y="452"/>
                  <a:pt x="79" y="464"/>
                  <a:pt x="80" y="469"/>
                </a:cubicBezTo>
                <a:cubicBezTo>
                  <a:pt x="81" y="467"/>
                  <a:pt x="84" y="466"/>
                  <a:pt x="86" y="467"/>
                </a:cubicBezTo>
                <a:cubicBezTo>
                  <a:pt x="84" y="463"/>
                  <a:pt x="76" y="452"/>
                  <a:pt x="85" y="452"/>
                </a:cubicBezTo>
                <a:close/>
                <a:moveTo>
                  <a:pt x="84" y="477"/>
                </a:moveTo>
                <a:cubicBezTo>
                  <a:pt x="85" y="479"/>
                  <a:pt x="86" y="482"/>
                  <a:pt x="88" y="483"/>
                </a:cubicBezTo>
                <a:cubicBezTo>
                  <a:pt x="91" y="483"/>
                  <a:pt x="92" y="480"/>
                  <a:pt x="92" y="478"/>
                </a:cubicBezTo>
                <a:cubicBezTo>
                  <a:pt x="89" y="479"/>
                  <a:pt x="86" y="478"/>
                  <a:pt x="84" y="477"/>
                </a:cubicBezTo>
                <a:close/>
                <a:moveTo>
                  <a:pt x="191" y="461"/>
                </a:moveTo>
                <a:cubicBezTo>
                  <a:pt x="193" y="463"/>
                  <a:pt x="195" y="465"/>
                  <a:pt x="196" y="467"/>
                </a:cubicBezTo>
                <a:cubicBezTo>
                  <a:pt x="197" y="470"/>
                  <a:pt x="196" y="474"/>
                  <a:pt x="198" y="476"/>
                </a:cubicBezTo>
                <a:cubicBezTo>
                  <a:pt x="201" y="481"/>
                  <a:pt x="207" y="480"/>
                  <a:pt x="211" y="477"/>
                </a:cubicBezTo>
                <a:cubicBezTo>
                  <a:pt x="206" y="477"/>
                  <a:pt x="203" y="475"/>
                  <a:pt x="200" y="471"/>
                </a:cubicBezTo>
                <a:cubicBezTo>
                  <a:pt x="198" y="467"/>
                  <a:pt x="195" y="464"/>
                  <a:pt x="191" y="461"/>
                </a:cubicBezTo>
                <a:close/>
                <a:moveTo>
                  <a:pt x="92" y="459"/>
                </a:moveTo>
                <a:cubicBezTo>
                  <a:pt x="96" y="465"/>
                  <a:pt x="95" y="475"/>
                  <a:pt x="102" y="479"/>
                </a:cubicBezTo>
                <a:cubicBezTo>
                  <a:pt x="104" y="476"/>
                  <a:pt x="98" y="473"/>
                  <a:pt x="103" y="471"/>
                </a:cubicBezTo>
                <a:cubicBezTo>
                  <a:pt x="99" y="467"/>
                  <a:pt x="96" y="463"/>
                  <a:pt x="92" y="459"/>
                </a:cubicBezTo>
                <a:close/>
                <a:moveTo>
                  <a:pt x="219" y="476"/>
                </a:moveTo>
                <a:cubicBezTo>
                  <a:pt x="220" y="477"/>
                  <a:pt x="221" y="477"/>
                  <a:pt x="223" y="478"/>
                </a:cubicBezTo>
                <a:cubicBezTo>
                  <a:pt x="222" y="477"/>
                  <a:pt x="220" y="476"/>
                  <a:pt x="219" y="476"/>
                </a:cubicBezTo>
                <a:close/>
                <a:moveTo>
                  <a:pt x="239" y="470"/>
                </a:moveTo>
                <a:cubicBezTo>
                  <a:pt x="237" y="473"/>
                  <a:pt x="233" y="472"/>
                  <a:pt x="230" y="471"/>
                </a:cubicBezTo>
                <a:cubicBezTo>
                  <a:pt x="231" y="473"/>
                  <a:pt x="231" y="477"/>
                  <a:pt x="234" y="477"/>
                </a:cubicBezTo>
                <a:cubicBezTo>
                  <a:pt x="237" y="477"/>
                  <a:pt x="239" y="473"/>
                  <a:pt x="239" y="470"/>
                </a:cubicBezTo>
                <a:close/>
                <a:moveTo>
                  <a:pt x="183" y="472"/>
                </a:moveTo>
                <a:cubicBezTo>
                  <a:pt x="183" y="473"/>
                  <a:pt x="185" y="474"/>
                  <a:pt x="186" y="474"/>
                </a:cubicBezTo>
                <a:cubicBezTo>
                  <a:pt x="185" y="473"/>
                  <a:pt x="184" y="472"/>
                  <a:pt x="183" y="472"/>
                </a:cubicBezTo>
                <a:close/>
                <a:moveTo>
                  <a:pt x="41" y="464"/>
                </a:moveTo>
                <a:cubicBezTo>
                  <a:pt x="40" y="464"/>
                  <a:pt x="40" y="465"/>
                  <a:pt x="39" y="465"/>
                </a:cubicBezTo>
                <a:cubicBezTo>
                  <a:pt x="40" y="466"/>
                  <a:pt x="43" y="466"/>
                  <a:pt x="44" y="465"/>
                </a:cubicBezTo>
                <a:cubicBezTo>
                  <a:pt x="43" y="464"/>
                  <a:pt x="42" y="464"/>
                  <a:pt x="41" y="464"/>
                </a:cubicBezTo>
                <a:close/>
                <a:moveTo>
                  <a:pt x="213" y="464"/>
                </a:moveTo>
                <a:cubicBezTo>
                  <a:pt x="214" y="465"/>
                  <a:pt x="215" y="465"/>
                  <a:pt x="215" y="465"/>
                </a:cubicBezTo>
                <a:cubicBezTo>
                  <a:pt x="215" y="465"/>
                  <a:pt x="214" y="465"/>
                  <a:pt x="213" y="464"/>
                </a:cubicBezTo>
                <a:close/>
                <a:moveTo>
                  <a:pt x="45" y="459"/>
                </a:moveTo>
                <a:cubicBezTo>
                  <a:pt x="45" y="459"/>
                  <a:pt x="45" y="459"/>
                  <a:pt x="45" y="459"/>
                </a:cubicBezTo>
                <a:moveTo>
                  <a:pt x="8" y="377"/>
                </a:moveTo>
                <a:cubicBezTo>
                  <a:pt x="7" y="383"/>
                  <a:pt x="10" y="391"/>
                  <a:pt x="13" y="396"/>
                </a:cubicBezTo>
                <a:cubicBezTo>
                  <a:pt x="14" y="399"/>
                  <a:pt x="18" y="404"/>
                  <a:pt x="19" y="399"/>
                </a:cubicBezTo>
                <a:cubicBezTo>
                  <a:pt x="20" y="393"/>
                  <a:pt x="14" y="378"/>
                  <a:pt x="8" y="377"/>
                </a:cubicBezTo>
                <a:close/>
                <a:moveTo>
                  <a:pt x="85" y="308"/>
                </a:moveTo>
                <a:cubicBezTo>
                  <a:pt x="85" y="312"/>
                  <a:pt x="84" y="316"/>
                  <a:pt x="84" y="320"/>
                </a:cubicBezTo>
                <a:cubicBezTo>
                  <a:pt x="84" y="324"/>
                  <a:pt x="86" y="328"/>
                  <a:pt x="87" y="332"/>
                </a:cubicBezTo>
                <a:cubicBezTo>
                  <a:pt x="87" y="324"/>
                  <a:pt x="87" y="315"/>
                  <a:pt x="85" y="308"/>
                </a:cubicBezTo>
                <a:close/>
                <a:moveTo>
                  <a:pt x="128" y="49"/>
                </a:moveTo>
                <a:cubicBezTo>
                  <a:pt x="128" y="49"/>
                  <a:pt x="128" y="49"/>
                  <a:pt x="128" y="49"/>
                </a:cubicBezTo>
                <a:cubicBezTo>
                  <a:pt x="128" y="49"/>
                  <a:pt x="128" y="49"/>
                  <a:pt x="128" y="49"/>
                </a:cubicBezTo>
                <a:close/>
                <a:moveTo>
                  <a:pt x="129" y="37"/>
                </a:moveTo>
                <a:cubicBezTo>
                  <a:pt x="129" y="37"/>
                  <a:pt x="129" y="37"/>
                  <a:pt x="129" y="37"/>
                </a:cubicBezTo>
                <a:moveTo>
                  <a:pt x="125" y="33"/>
                </a:moveTo>
                <a:cubicBezTo>
                  <a:pt x="125" y="33"/>
                  <a:pt x="125" y="33"/>
                  <a:pt x="125" y="33"/>
                </a:cubicBezTo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DD6B248C-4A23-0E88-44EA-ED0C5CEEFDE5}"/>
              </a:ext>
            </a:extLst>
          </p:cNvPr>
          <p:cNvSpPr/>
          <p:nvPr/>
        </p:nvSpPr>
        <p:spPr>
          <a:xfrm>
            <a:off x="4902530" y="2235530"/>
            <a:ext cx="2386940" cy="2386940"/>
          </a:xfrm>
          <a:prstGeom prst="ellipse">
            <a:avLst/>
          </a:prstGeom>
          <a:solidFill>
            <a:srgbClr val="EEED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DD5C84F1-BBF7-8D71-AC77-C4EECC20FF97}"/>
              </a:ext>
            </a:extLst>
          </p:cNvPr>
          <p:cNvSpPr>
            <a:spLocks noEditPoints="1"/>
          </p:cNvSpPr>
          <p:nvPr/>
        </p:nvSpPr>
        <p:spPr bwMode="auto">
          <a:xfrm>
            <a:off x="5146041" y="2829812"/>
            <a:ext cx="1899918" cy="1198376"/>
          </a:xfrm>
          <a:custGeom>
            <a:avLst/>
            <a:gdLst>
              <a:gd name="T0" fmla="*/ 350 w 400"/>
              <a:gd name="T1" fmla="*/ 28 h 251"/>
              <a:gd name="T2" fmla="*/ 398 w 400"/>
              <a:gd name="T3" fmla="*/ 84 h 251"/>
              <a:gd name="T4" fmla="*/ 283 w 400"/>
              <a:gd name="T5" fmla="*/ 105 h 251"/>
              <a:gd name="T6" fmla="*/ 215 w 400"/>
              <a:gd name="T7" fmla="*/ 156 h 251"/>
              <a:gd name="T8" fmla="*/ 74 w 400"/>
              <a:gd name="T9" fmla="*/ 115 h 251"/>
              <a:gd name="T10" fmla="*/ 53 w 400"/>
              <a:gd name="T11" fmla="*/ 146 h 251"/>
              <a:gd name="T12" fmla="*/ 168 w 400"/>
              <a:gd name="T13" fmla="*/ 185 h 251"/>
              <a:gd name="T14" fmla="*/ 305 w 400"/>
              <a:gd name="T15" fmla="*/ 126 h 251"/>
              <a:gd name="T16" fmla="*/ 287 w 400"/>
              <a:gd name="T17" fmla="*/ 237 h 251"/>
              <a:gd name="T18" fmla="*/ 194 w 400"/>
              <a:gd name="T19" fmla="*/ 221 h 251"/>
              <a:gd name="T20" fmla="*/ 44 w 400"/>
              <a:gd name="T21" fmla="*/ 170 h 251"/>
              <a:gd name="T22" fmla="*/ 30 w 400"/>
              <a:gd name="T23" fmla="*/ 135 h 251"/>
              <a:gd name="T24" fmla="*/ 175 w 400"/>
              <a:gd name="T25" fmla="*/ 30 h 251"/>
              <a:gd name="T26" fmla="*/ 6 w 400"/>
              <a:gd name="T27" fmla="*/ 154 h 251"/>
              <a:gd name="T28" fmla="*/ 125 w 400"/>
              <a:gd name="T29" fmla="*/ 33 h 251"/>
              <a:gd name="T30" fmla="*/ 250 w 400"/>
              <a:gd name="T31" fmla="*/ 0 h 251"/>
              <a:gd name="T32" fmla="*/ 220 w 400"/>
              <a:gd name="T33" fmla="*/ 193 h 251"/>
              <a:gd name="T34" fmla="*/ 168 w 400"/>
              <a:gd name="T35" fmla="*/ 210 h 251"/>
              <a:gd name="T36" fmla="*/ 292 w 400"/>
              <a:gd name="T37" fmla="*/ 221 h 251"/>
              <a:gd name="T38" fmla="*/ 292 w 400"/>
              <a:gd name="T39" fmla="*/ 130 h 251"/>
              <a:gd name="T40" fmla="*/ 172 w 400"/>
              <a:gd name="T41" fmla="*/ 132 h 251"/>
              <a:gd name="T42" fmla="*/ 127 w 400"/>
              <a:gd name="T43" fmla="*/ 89 h 251"/>
              <a:gd name="T44" fmla="*/ 177 w 400"/>
              <a:gd name="T45" fmla="*/ 171 h 251"/>
              <a:gd name="T46" fmla="*/ 29 w 400"/>
              <a:gd name="T47" fmla="*/ 143 h 251"/>
              <a:gd name="T48" fmla="*/ 29 w 400"/>
              <a:gd name="T49" fmla="*/ 146 h 251"/>
              <a:gd name="T50" fmla="*/ 57 w 400"/>
              <a:gd name="T51" fmla="*/ 167 h 251"/>
              <a:gd name="T52" fmla="*/ 44 w 400"/>
              <a:gd name="T53" fmla="*/ 156 h 251"/>
              <a:gd name="T54" fmla="*/ 47 w 400"/>
              <a:gd name="T55" fmla="*/ 146 h 251"/>
              <a:gd name="T56" fmla="*/ 179 w 400"/>
              <a:gd name="T57" fmla="*/ 107 h 251"/>
              <a:gd name="T58" fmla="*/ 99 w 400"/>
              <a:gd name="T59" fmla="*/ 66 h 251"/>
              <a:gd name="T60" fmla="*/ 89 w 400"/>
              <a:gd name="T61" fmla="*/ 89 h 251"/>
              <a:gd name="T62" fmla="*/ 186 w 400"/>
              <a:gd name="T63" fmla="*/ 35 h 251"/>
              <a:gd name="T64" fmla="*/ 344 w 400"/>
              <a:gd name="T65" fmla="*/ 73 h 251"/>
              <a:gd name="T66" fmla="*/ 317 w 400"/>
              <a:gd name="T67" fmla="*/ 66 h 251"/>
              <a:gd name="T68" fmla="*/ 190 w 400"/>
              <a:gd name="T69" fmla="*/ 40 h 251"/>
              <a:gd name="T70" fmla="*/ 99 w 400"/>
              <a:gd name="T71" fmla="*/ 90 h 251"/>
              <a:gd name="T72" fmla="*/ 201 w 400"/>
              <a:gd name="T73" fmla="*/ 73 h 251"/>
              <a:gd name="T74" fmla="*/ 294 w 400"/>
              <a:gd name="T75" fmla="*/ 104 h 251"/>
              <a:gd name="T76" fmla="*/ 389 w 400"/>
              <a:gd name="T77" fmla="*/ 67 h 251"/>
              <a:gd name="T78" fmla="*/ 277 w 400"/>
              <a:gd name="T79" fmla="*/ 15 h 251"/>
              <a:gd name="T80" fmla="*/ 63 w 400"/>
              <a:gd name="T81" fmla="*/ 115 h 251"/>
              <a:gd name="T82" fmla="*/ 173 w 400"/>
              <a:gd name="T83" fmla="*/ 109 h 251"/>
              <a:gd name="T84" fmla="*/ 173 w 400"/>
              <a:gd name="T85" fmla="*/ 109 h 251"/>
              <a:gd name="T86" fmla="*/ 173 w 400"/>
              <a:gd name="T87" fmla="*/ 109 h 251"/>
              <a:gd name="T88" fmla="*/ 173 w 400"/>
              <a:gd name="T89" fmla="*/ 109 h 251"/>
              <a:gd name="T90" fmla="*/ 173 w 400"/>
              <a:gd name="T91" fmla="*/ 109 h 251"/>
              <a:gd name="T92" fmla="*/ 172 w 400"/>
              <a:gd name="T93" fmla="*/ 109 h 251"/>
              <a:gd name="T94" fmla="*/ 171 w 400"/>
              <a:gd name="T95" fmla="*/ 106 h 251"/>
              <a:gd name="T96" fmla="*/ 171 w 400"/>
              <a:gd name="T97" fmla="*/ 106 h 251"/>
              <a:gd name="T98" fmla="*/ 171 w 400"/>
              <a:gd name="T99" fmla="*/ 106 h 251"/>
              <a:gd name="T100" fmla="*/ 171 w 400"/>
              <a:gd name="T101" fmla="*/ 106 h 251"/>
              <a:gd name="T102" fmla="*/ 171 w 400"/>
              <a:gd name="T103" fmla="*/ 106 h 251"/>
              <a:gd name="T104" fmla="*/ 202 w 400"/>
              <a:gd name="T105" fmla="*/ 28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00" h="251">
                <a:moveTo>
                  <a:pt x="250" y="0"/>
                </a:moveTo>
                <a:cubicBezTo>
                  <a:pt x="265" y="0"/>
                  <a:pt x="277" y="9"/>
                  <a:pt x="290" y="13"/>
                </a:cubicBezTo>
                <a:cubicBezTo>
                  <a:pt x="303" y="18"/>
                  <a:pt x="318" y="18"/>
                  <a:pt x="331" y="21"/>
                </a:cubicBezTo>
                <a:cubicBezTo>
                  <a:pt x="338" y="22"/>
                  <a:pt x="345" y="24"/>
                  <a:pt x="350" y="28"/>
                </a:cubicBezTo>
                <a:cubicBezTo>
                  <a:pt x="356" y="32"/>
                  <a:pt x="360" y="36"/>
                  <a:pt x="365" y="40"/>
                </a:cubicBezTo>
                <a:cubicBezTo>
                  <a:pt x="374" y="46"/>
                  <a:pt x="385" y="48"/>
                  <a:pt x="391" y="57"/>
                </a:cubicBezTo>
                <a:cubicBezTo>
                  <a:pt x="394" y="62"/>
                  <a:pt x="396" y="68"/>
                  <a:pt x="397" y="74"/>
                </a:cubicBezTo>
                <a:cubicBezTo>
                  <a:pt x="398" y="77"/>
                  <a:pt x="398" y="81"/>
                  <a:pt x="398" y="84"/>
                </a:cubicBezTo>
                <a:cubicBezTo>
                  <a:pt x="399" y="88"/>
                  <a:pt x="400" y="92"/>
                  <a:pt x="399" y="96"/>
                </a:cubicBezTo>
                <a:cubicBezTo>
                  <a:pt x="398" y="106"/>
                  <a:pt x="392" y="114"/>
                  <a:pt x="383" y="118"/>
                </a:cubicBezTo>
                <a:cubicBezTo>
                  <a:pt x="358" y="131"/>
                  <a:pt x="327" y="129"/>
                  <a:pt x="303" y="117"/>
                </a:cubicBezTo>
                <a:cubicBezTo>
                  <a:pt x="296" y="114"/>
                  <a:pt x="290" y="109"/>
                  <a:pt x="283" y="105"/>
                </a:cubicBezTo>
                <a:cubicBezTo>
                  <a:pt x="277" y="101"/>
                  <a:pt x="271" y="96"/>
                  <a:pt x="264" y="93"/>
                </a:cubicBezTo>
                <a:cubicBezTo>
                  <a:pt x="257" y="90"/>
                  <a:pt x="249" y="88"/>
                  <a:pt x="242" y="85"/>
                </a:cubicBezTo>
                <a:cubicBezTo>
                  <a:pt x="235" y="83"/>
                  <a:pt x="229" y="81"/>
                  <a:pt x="221" y="81"/>
                </a:cubicBezTo>
                <a:cubicBezTo>
                  <a:pt x="253" y="99"/>
                  <a:pt x="235" y="136"/>
                  <a:pt x="215" y="156"/>
                </a:cubicBezTo>
                <a:cubicBezTo>
                  <a:pt x="202" y="169"/>
                  <a:pt x="185" y="178"/>
                  <a:pt x="166" y="178"/>
                </a:cubicBezTo>
                <a:cubicBezTo>
                  <a:pt x="148" y="178"/>
                  <a:pt x="127" y="172"/>
                  <a:pt x="113" y="159"/>
                </a:cubicBezTo>
                <a:cubicBezTo>
                  <a:pt x="99" y="144"/>
                  <a:pt x="94" y="119"/>
                  <a:pt x="102" y="100"/>
                </a:cubicBezTo>
                <a:cubicBezTo>
                  <a:pt x="93" y="104"/>
                  <a:pt x="83" y="109"/>
                  <a:pt x="74" y="115"/>
                </a:cubicBezTo>
                <a:cubicBezTo>
                  <a:pt x="68" y="119"/>
                  <a:pt x="62" y="125"/>
                  <a:pt x="54" y="128"/>
                </a:cubicBezTo>
                <a:cubicBezTo>
                  <a:pt x="52" y="128"/>
                  <a:pt x="49" y="129"/>
                  <a:pt x="47" y="130"/>
                </a:cubicBezTo>
                <a:cubicBezTo>
                  <a:pt x="43" y="133"/>
                  <a:pt x="46" y="134"/>
                  <a:pt x="48" y="137"/>
                </a:cubicBezTo>
                <a:cubicBezTo>
                  <a:pt x="51" y="139"/>
                  <a:pt x="53" y="142"/>
                  <a:pt x="53" y="146"/>
                </a:cubicBezTo>
                <a:cubicBezTo>
                  <a:pt x="53" y="150"/>
                  <a:pt x="51" y="153"/>
                  <a:pt x="53" y="156"/>
                </a:cubicBezTo>
                <a:cubicBezTo>
                  <a:pt x="58" y="163"/>
                  <a:pt x="68" y="168"/>
                  <a:pt x="75" y="170"/>
                </a:cubicBezTo>
                <a:cubicBezTo>
                  <a:pt x="85" y="173"/>
                  <a:pt x="96" y="173"/>
                  <a:pt x="106" y="174"/>
                </a:cubicBezTo>
                <a:cubicBezTo>
                  <a:pt x="127" y="177"/>
                  <a:pt x="147" y="181"/>
                  <a:pt x="168" y="185"/>
                </a:cubicBezTo>
                <a:cubicBezTo>
                  <a:pt x="187" y="188"/>
                  <a:pt x="209" y="191"/>
                  <a:pt x="228" y="184"/>
                </a:cubicBezTo>
                <a:cubicBezTo>
                  <a:pt x="245" y="178"/>
                  <a:pt x="259" y="165"/>
                  <a:pt x="268" y="150"/>
                </a:cubicBezTo>
                <a:cubicBezTo>
                  <a:pt x="272" y="142"/>
                  <a:pt x="276" y="134"/>
                  <a:pt x="282" y="129"/>
                </a:cubicBezTo>
                <a:cubicBezTo>
                  <a:pt x="289" y="122"/>
                  <a:pt x="297" y="123"/>
                  <a:pt x="305" y="126"/>
                </a:cubicBezTo>
                <a:cubicBezTo>
                  <a:pt x="320" y="131"/>
                  <a:pt x="340" y="138"/>
                  <a:pt x="344" y="156"/>
                </a:cubicBezTo>
                <a:cubicBezTo>
                  <a:pt x="347" y="172"/>
                  <a:pt x="338" y="188"/>
                  <a:pt x="327" y="199"/>
                </a:cubicBezTo>
                <a:cubicBezTo>
                  <a:pt x="320" y="206"/>
                  <a:pt x="313" y="212"/>
                  <a:pt x="306" y="218"/>
                </a:cubicBezTo>
                <a:cubicBezTo>
                  <a:pt x="299" y="223"/>
                  <a:pt x="293" y="230"/>
                  <a:pt x="287" y="237"/>
                </a:cubicBezTo>
                <a:cubicBezTo>
                  <a:pt x="281" y="243"/>
                  <a:pt x="275" y="248"/>
                  <a:pt x="266" y="250"/>
                </a:cubicBezTo>
                <a:cubicBezTo>
                  <a:pt x="258" y="251"/>
                  <a:pt x="249" y="250"/>
                  <a:pt x="241" y="245"/>
                </a:cubicBezTo>
                <a:cubicBezTo>
                  <a:pt x="234" y="241"/>
                  <a:pt x="228" y="234"/>
                  <a:pt x="220" y="230"/>
                </a:cubicBezTo>
                <a:cubicBezTo>
                  <a:pt x="213" y="225"/>
                  <a:pt x="204" y="222"/>
                  <a:pt x="194" y="221"/>
                </a:cubicBezTo>
                <a:cubicBezTo>
                  <a:pt x="175" y="218"/>
                  <a:pt x="155" y="217"/>
                  <a:pt x="136" y="208"/>
                </a:cubicBezTo>
                <a:cubicBezTo>
                  <a:pt x="119" y="201"/>
                  <a:pt x="103" y="190"/>
                  <a:pt x="86" y="182"/>
                </a:cubicBezTo>
                <a:cubicBezTo>
                  <a:pt x="76" y="177"/>
                  <a:pt x="67" y="175"/>
                  <a:pt x="57" y="173"/>
                </a:cubicBezTo>
                <a:cubicBezTo>
                  <a:pt x="53" y="172"/>
                  <a:pt x="48" y="171"/>
                  <a:pt x="44" y="170"/>
                </a:cubicBezTo>
                <a:cubicBezTo>
                  <a:pt x="39" y="169"/>
                  <a:pt x="35" y="172"/>
                  <a:pt x="30" y="173"/>
                </a:cubicBezTo>
                <a:cubicBezTo>
                  <a:pt x="23" y="174"/>
                  <a:pt x="14" y="174"/>
                  <a:pt x="9" y="168"/>
                </a:cubicBezTo>
                <a:cubicBezTo>
                  <a:pt x="4" y="162"/>
                  <a:pt x="8" y="154"/>
                  <a:pt x="13" y="148"/>
                </a:cubicBezTo>
                <a:cubicBezTo>
                  <a:pt x="18" y="143"/>
                  <a:pt x="24" y="139"/>
                  <a:pt x="30" y="135"/>
                </a:cubicBezTo>
                <a:cubicBezTo>
                  <a:pt x="33" y="133"/>
                  <a:pt x="36" y="130"/>
                  <a:pt x="38" y="127"/>
                </a:cubicBezTo>
                <a:cubicBezTo>
                  <a:pt x="40" y="124"/>
                  <a:pt x="41" y="120"/>
                  <a:pt x="43" y="116"/>
                </a:cubicBezTo>
                <a:cubicBezTo>
                  <a:pt x="49" y="99"/>
                  <a:pt x="63" y="86"/>
                  <a:pt x="76" y="75"/>
                </a:cubicBezTo>
                <a:cubicBezTo>
                  <a:pt x="104" y="52"/>
                  <a:pt x="139" y="35"/>
                  <a:pt x="175" y="30"/>
                </a:cubicBezTo>
                <a:cubicBezTo>
                  <a:pt x="184" y="29"/>
                  <a:pt x="192" y="30"/>
                  <a:pt x="198" y="23"/>
                </a:cubicBezTo>
                <a:cubicBezTo>
                  <a:pt x="158" y="23"/>
                  <a:pt x="118" y="39"/>
                  <a:pt x="84" y="60"/>
                </a:cubicBezTo>
                <a:cubicBezTo>
                  <a:pt x="55" y="78"/>
                  <a:pt x="25" y="103"/>
                  <a:pt x="12" y="136"/>
                </a:cubicBezTo>
                <a:cubicBezTo>
                  <a:pt x="10" y="141"/>
                  <a:pt x="9" y="149"/>
                  <a:pt x="6" y="154"/>
                </a:cubicBezTo>
                <a:cubicBezTo>
                  <a:pt x="5" y="156"/>
                  <a:pt x="3" y="157"/>
                  <a:pt x="2" y="154"/>
                </a:cubicBezTo>
                <a:cubicBezTo>
                  <a:pt x="0" y="151"/>
                  <a:pt x="2" y="147"/>
                  <a:pt x="3" y="144"/>
                </a:cubicBezTo>
                <a:cubicBezTo>
                  <a:pt x="9" y="127"/>
                  <a:pt x="18" y="111"/>
                  <a:pt x="31" y="97"/>
                </a:cubicBezTo>
                <a:cubicBezTo>
                  <a:pt x="55" y="68"/>
                  <a:pt x="89" y="47"/>
                  <a:pt x="125" y="33"/>
                </a:cubicBezTo>
                <a:cubicBezTo>
                  <a:pt x="146" y="24"/>
                  <a:pt x="171" y="17"/>
                  <a:pt x="194" y="17"/>
                </a:cubicBezTo>
                <a:cubicBezTo>
                  <a:pt x="198" y="17"/>
                  <a:pt x="203" y="18"/>
                  <a:pt x="207" y="16"/>
                </a:cubicBezTo>
                <a:cubicBezTo>
                  <a:pt x="212" y="14"/>
                  <a:pt x="215" y="9"/>
                  <a:pt x="219" y="7"/>
                </a:cubicBezTo>
                <a:cubicBezTo>
                  <a:pt x="229" y="2"/>
                  <a:pt x="240" y="0"/>
                  <a:pt x="250" y="0"/>
                </a:cubicBezTo>
                <a:close/>
                <a:moveTo>
                  <a:pt x="292" y="130"/>
                </a:moveTo>
                <a:cubicBezTo>
                  <a:pt x="286" y="130"/>
                  <a:pt x="282" y="139"/>
                  <a:pt x="279" y="143"/>
                </a:cubicBezTo>
                <a:cubicBezTo>
                  <a:pt x="274" y="151"/>
                  <a:pt x="270" y="159"/>
                  <a:pt x="264" y="166"/>
                </a:cubicBezTo>
                <a:cubicBezTo>
                  <a:pt x="253" y="180"/>
                  <a:pt x="237" y="190"/>
                  <a:pt x="220" y="193"/>
                </a:cubicBezTo>
                <a:cubicBezTo>
                  <a:pt x="199" y="197"/>
                  <a:pt x="178" y="193"/>
                  <a:pt x="158" y="189"/>
                </a:cubicBezTo>
                <a:cubicBezTo>
                  <a:pt x="136" y="185"/>
                  <a:pt x="115" y="182"/>
                  <a:pt x="93" y="179"/>
                </a:cubicBezTo>
                <a:cubicBezTo>
                  <a:pt x="106" y="185"/>
                  <a:pt x="117" y="192"/>
                  <a:pt x="130" y="198"/>
                </a:cubicBezTo>
                <a:cubicBezTo>
                  <a:pt x="142" y="204"/>
                  <a:pt x="155" y="208"/>
                  <a:pt x="168" y="210"/>
                </a:cubicBezTo>
                <a:cubicBezTo>
                  <a:pt x="182" y="212"/>
                  <a:pt x="196" y="213"/>
                  <a:pt x="209" y="217"/>
                </a:cubicBezTo>
                <a:cubicBezTo>
                  <a:pt x="221" y="221"/>
                  <a:pt x="229" y="228"/>
                  <a:pt x="238" y="235"/>
                </a:cubicBezTo>
                <a:cubicBezTo>
                  <a:pt x="247" y="242"/>
                  <a:pt x="258" y="247"/>
                  <a:pt x="270" y="242"/>
                </a:cubicBezTo>
                <a:cubicBezTo>
                  <a:pt x="280" y="238"/>
                  <a:pt x="285" y="228"/>
                  <a:pt x="292" y="221"/>
                </a:cubicBezTo>
                <a:cubicBezTo>
                  <a:pt x="306" y="207"/>
                  <a:pt x="326" y="197"/>
                  <a:pt x="335" y="178"/>
                </a:cubicBezTo>
                <a:cubicBezTo>
                  <a:pt x="339" y="168"/>
                  <a:pt x="339" y="154"/>
                  <a:pt x="331" y="146"/>
                </a:cubicBezTo>
                <a:cubicBezTo>
                  <a:pt x="326" y="141"/>
                  <a:pt x="319" y="138"/>
                  <a:pt x="313" y="135"/>
                </a:cubicBezTo>
                <a:cubicBezTo>
                  <a:pt x="306" y="133"/>
                  <a:pt x="299" y="130"/>
                  <a:pt x="292" y="130"/>
                </a:cubicBezTo>
                <a:close/>
                <a:moveTo>
                  <a:pt x="195" y="79"/>
                </a:moveTo>
                <a:cubicBezTo>
                  <a:pt x="181" y="79"/>
                  <a:pt x="167" y="79"/>
                  <a:pt x="153" y="82"/>
                </a:cubicBezTo>
                <a:cubicBezTo>
                  <a:pt x="165" y="85"/>
                  <a:pt x="178" y="91"/>
                  <a:pt x="183" y="102"/>
                </a:cubicBezTo>
                <a:cubicBezTo>
                  <a:pt x="188" y="113"/>
                  <a:pt x="182" y="127"/>
                  <a:pt x="172" y="132"/>
                </a:cubicBezTo>
                <a:cubicBezTo>
                  <a:pt x="160" y="138"/>
                  <a:pt x="149" y="125"/>
                  <a:pt x="150" y="113"/>
                </a:cubicBezTo>
                <a:cubicBezTo>
                  <a:pt x="151" y="102"/>
                  <a:pt x="166" y="94"/>
                  <a:pt x="175" y="101"/>
                </a:cubicBezTo>
                <a:cubicBezTo>
                  <a:pt x="168" y="92"/>
                  <a:pt x="155" y="87"/>
                  <a:pt x="144" y="85"/>
                </a:cubicBezTo>
                <a:cubicBezTo>
                  <a:pt x="138" y="85"/>
                  <a:pt x="133" y="87"/>
                  <a:pt x="127" y="89"/>
                </a:cubicBezTo>
                <a:cubicBezTo>
                  <a:pt x="122" y="91"/>
                  <a:pt x="115" y="92"/>
                  <a:pt x="111" y="96"/>
                </a:cubicBezTo>
                <a:cubicBezTo>
                  <a:pt x="104" y="103"/>
                  <a:pt x="104" y="116"/>
                  <a:pt x="105" y="126"/>
                </a:cubicBezTo>
                <a:cubicBezTo>
                  <a:pt x="106" y="137"/>
                  <a:pt x="111" y="148"/>
                  <a:pt x="120" y="156"/>
                </a:cubicBezTo>
                <a:cubicBezTo>
                  <a:pt x="134" y="169"/>
                  <a:pt x="158" y="174"/>
                  <a:pt x="177" y="171"/>
                </a:cubicBezTo>
                <a:cubicBezTo>
                  <a:pt x="199" y="167"/>
                  <a:pt x="217" y="149"/>
                  <a:pt x="227" y="130"/>
                </a:cubicBezTo>
                <a:cubicBezTo>
                  <a:pt x="233" y="119"/>
                  <a:pt x="237" y="105"/>
                  <a:pt x="228" y="94"/>
                </a:cubicBezTo>
                <a:cubicBezTo>
                  <a:pt x="221" y="85"/>
                  <a:pt x="207" y="80"/>
                  <a:pt x="195" y="79"/>
                </a:cubicBezTo>
                <a:close/>
                <a:moveTo>
                  <a:pt x="29" y="143"/>
                </a:moveTo>
                <a:cubicBezTo>
                  <a:pt x="24" y="146"/>
                  <a:pt x="7" y="157"/>
                  <a:pt x="14" y="165"/>
                </a:cubicBezTo>
                <a:cubicBezTo>
                  <a:pt x="19" y="170"/>
                  <a:pt x="31" y="167"/>
                  <a:pt x="36" y="164"/>
                </a:cubicBezTo>
                <a:cubicBezTo>
                  <a:pt x="33" y="161"/>
                  <a:pt x="30" y="157"/>
                  <a:pt x="29" y="152"/>
                </a:cubicBezTo>
                <a:cubicBezTo>
                  <a:pt x="29" y="150"/>
                  <a:pt x="29" y="148"/>
                  <a:pt x="29" y="146"/>
                </a:cubicBezTo>
                <a:cubicBezTo>
                  <a:pt x="29" y="146"/>
                  <a:pt x="30" y="143"/>
                  <a:pt x="29" y="143"/>
                </a:cubicBezTo>
                <a:close/>
                <a:moveTo>
                  <a:pt x="49" y="161"/>
                </a:moveTo>
                <a:cubicBezTo>
                  <a:pt x="48" y="162"/>
                  <a:pt x="48" y="163"/>
                  <a:pt x="47" y="164"/>
                </a:cubicBezTo>
                <a:cubicBezTo>
                  <a:pt x="50" y="165"/>
                  <a:pt x="53" y="166"/>
                  <a:pt x="57" y="167"/>
                </a:cubicBezTo>
                <a:cubicBezTo>
                  <a:pt x="54" y="165"/>
                  <a:pt x="52" y="163"/>
                  <a:pt x="49" y="161"/>
                </a:cubicBezTo>
                <a:close/>
                <a:moveTo>
                  <a:pt x="39" y="139"/>
                </a:moveTo>
                <a:cubicBezTo>
                  <a:pt x="34" y="143"/>
                  <a:pt x="35" y="154"/>
                  <a:pt x="38" y="158"/>
                </a:cubicBezTo>
                <a:cubicBezTo>
                  <a:pt x="41" y="161"/>
                  <a:pt x="44" y="160"/>
                  <a:pt x="44" y="156"/>
                </a:cubicBezTo>
                <a:cubicBezTo>
                  <a:pt x="44" y="153"/>
                  <a:pt x="43" y="151"/>
                  <a:pt x="42" y="149"/>
                </a:cubicBezTo>
                <a:cubicBezTo>
                  <a:pt x="40" y="146"/>
                  <a:pt x="39" y="143"/>
                  <a:pt x="39" y="139"/>
                </a:cubicBezTo>
                <a:close/>
                <a:moveTo>
                  <a:pt x="45" y="142"/>
                </a:moveTo>
                <a:cubicBezTo>
                  <a:pt x="46" y="143"/>
                  <a:pt x="46" y="145"/>
                  <a:pt x="47" y="146"/>
                </a:cubicBezTo>
                <a:cubicBezTo>
                  <a:pt x="46" y="145"/>
                  <a:pt x="46" y="143"/>
                  <a:pt x="45" y="142"/>
                </a:cubicBezTo>
                <a:close/>
                <a:moveTo>
                  <a:pt x="167" y="104"/>
                </a:moveTo>
                <a:cubicBezTo>
                  <a:pt x="155" y="104"/>
                  <a:pt x="152" y="121"/>
                  <a:pt x="162" y="127"/>
                </a:cubicBezTo>
                <a:cubicBezTo>
                  <a:pt x="172" y="133"/>
                  <a:pt x="181" y="116"/>
                  <a:pt x="179" y="107"/>
                </a:cubicBezTo>
                <a:cubicBezTo>
                  <a:pt x="179" y="111"/>
                  <a:pt x="175" y="116"/>
                  <a:pt x="170" y="114"/>
                </a:cubicBezTo>
                <a:cubicBezTo>
                  <a:pt x="167" y="112"/>
                  <a:pt x="166" y="107"/>
                  <a:pt x="167" y="104"/>
                </a:cubicBezTo>
                <a:close/>
                <a:moveTo>
                  <a:pt x="186" y="35"/>
                </a:moveTo>
                <a:cubicBezTo>
                  <a:pt x="154" y="38"/>
                  <a:pt x="125" y="49"/>
                  <a:pt x="99" y="66"/>
                </a:cubicBezTo>
                <a:cubicBezTo>
                  <a:pt x="77" y="80"/>
                  <a:pt x="53" y="98"/>
                  <a:pt x="46" y="124"/>
                </a:cubicBezTo>
                <a:cubicBezTo>
                  <a:pt x="51" y="122"/>
                  <a:pt x="56" y="124"/>
                  <a:pt x="56" y="117"/>
                </a:cubicBezTo>
                <a:cubicBezTo>
                  <a:pt x="57" y="109"/>
                  <a:pt x="61" y="103"/>
                  <a:pt x="68" y="99"/>
                </a:cubicBezTo>
                <a:cubicBezTo>
                  <a:pt x="75" y="95"/>
                  <a:pt x="82" y="93"/>
                  <a:pt x="89" y="89"/>
                </a:cubicBezTo>
                <a:cubicBezTo>
                  <a:pt x="96" y="85"/>
                  <a:pt x="102" y="79"/>
                  <a:pt x="108" y="75"/>
                </a:cubicBezTo>
                <a:cubicBezTo>
                  <a:pt x="121" y="66"/>
                  <a:pt x="135" y="60"/>
                  <a:pt x="150" y="55"/>
                </a:cubicBezTo>
                <a:cubicBezTo>
                  <a:pt x="157" y="52"/>
                  <a:pt x="165" y="50"/>
                  <a:pt x="172" y="46"/>
                </a:cubicBezTo>
                <a:cubicBezTo>
                  <a:pt x="174" y="44"/>
                  <a:pt x="185" y="38"/>
                  <a:pt x="186" y="35"/>
                </a:cubicBezTo>
                <a:close/>
                <a:moveTo>
                  <a:pt x="250" y="7"/>
                </a:moveTo>
                <a:cubicBezTo>
                  <a:pt x="237" y="7"/>
                  <a:pt x="225" y="10"/>
                  <a:pt x="214" y="18"/>
                </a:cubicBezTo>
                <a:cubicBezTo>
                  <a:pt x="246" y="21"/>
                  <a:pt x="277" y="32"/>
                  <a:pt x="305" y="46"/>
                </a:cubicBezTo>
                <a:cubicBezTo>
                  <a:pt x="319" y="54"/>
                  <a:pt x="332" y="63"/>
                  <a:pt x="344" y="73"/>
                </a:cubicBezTo>
                <a:cubicBezTo>
                  <a:pt x="349" y="76"/>
                  <a:pt x="355" y="79"/>
                  <a:pt x="359" y="84"/>
                </a:cubicBezTo>
                <a:cubicBezTo>
                  <a:pt x="364" y="88"/>
                  <a:pt x="361" y="92"/>
                  <a:pt x="355" y="90"/>
                </a:cubicBezTo>
                <a:cubicBezTo>
                  <a:pt x="348" y="88"/>
                  <a:pt x="342" y="83"/>
                  <a:pt x="337" y="79"/>
                </a:cubicBezTo>
                <a:cubicBezTo>
                  <a:pt x="330" y="75"/>
                  <a:pt x="323" y="70"/>
                  <a:pt x="317" y="66"/>
                </a:cubicBezTo>
                <a:cubicBezTo>
                  <a:pt x="303" y="58"/>
                  <a:pt x="289" y="51"/>
                  <a:pt x="273" y="46"/>
                </a:cubicBezTo>
                <a:cubicBezTo>
                  <a:pt x="258" y="40"/>
                  <a:pt x="241" y="37"/>
                  <a:pt x="225" y="35"/>
                </a:cubicBezTo>
                <a:cubicBezTo>
                  <a:pt x="219" y="35"/>
                  <a:pt x="212" y="34"/>
                  <a:pt x="206" y="34"/>
                </a:cubicBezTo>
                <a:cubicBezTo>
                  <a:pt x="198" y="33"/>
                  <a:pt x="195" y="35"/>
                  <a:pt x="190" y="40"/>
                </a:cubicBezTo>
                <a:cubicBezTo>
                  <a:pt x="183" y="45"/>
                  <a:pt x="176" y="51"/>
                  <a:pt x="168" y="55"/>
                </a:cubicBezTo>
                <a:cubicBezTo>
                  <a:pt x="160" y="58"/>
                  <a:pt x="152" y="60"/>
                  <a:pt x="144" y="64"/>
                </a:cubicBezTo>
                <a:cubicBezTo>
                  <a:pt x="136" y="67"/>
                  <a:pt x="127" y="70"/>
                  <a:pt x="119" y="75"/>
                </a:cubicBezTo>
                <a:cubicBezTo>
                  <a:pt x="112" y="79"/>
                  <a:pt x="106" y="85"/>
                  <a:pt x="99" y="90"/>
                </a:cubicBezTo>
                <a:cubicBezTo>
                  <a:pt x="103" y="88"/>
                  <a:pt x="107" y="87"/>
                  <a:pt x="111" y="85"/>
                </a:cubicBezTo>
                <a:cubicBezTo>
                  <a:pt x="115" y="84"/>
                  <a:pt x="119" y="82"/>
                  <a:pt x="123" y="80"/>
                </a:cubicBezTo>
                <a:cubicBezTo>
                  <a:pt x="131" y="76"/>
                  <a:pt x="139" y="73"/>
                  <a:pt x="148" y="72"/>
                </a:cubicBezTo>
                <a:cubicBezTo>
                  <a:pt x="166" y="69"/>
                  <a:pt x="183" y="72"/>
                  <a:pt x="201" y="73"/>
                </a:cubicBezTo>
                <a:cubicBezTo>
                  <a:pt x="210" y="73"/>
                  <a:pt x="218" y="74"/>
                  <a:pt x="227" y="75"/>
                </a:cubicBezTo>
                <a:cubicBezTo>
                  <a:pt x="235" y="76"/>
                  <a:pt x="242" y="79"/>
                  <a:pt x="249" y="81"/>
                </a:cubicBezTo>
                <a:cubicBezTo>
                  <a:pt x="257" y="84"/>
                  <a:pt x="266" y="86"/>
                  <a:pt x="273" y="90"/>
                </a:cubicBezTo>
                <a:cubicBezTo>
                  <a:pt x="280" y="95"/>
                  <a:pt x="287" y="100"/>
                  <a:pt x="294" y="104"/>
                </a:cubicBezTo>
                <a:cubicBezTo>
                  <a:pt x="307" y="113"/>
                  <a:pt x="323" y="120"/>
                  <a:pt x="339" y="121"/>
                </a:cubicBezTo>
                <a:cubicBezTo>
                  <a:pt x="354" y="121"/>
                  <a:pt x="374" y="119"/>
                  <a:pt x="385" y="110"/>
                </a:cubicBezTo>
                <a:cubicBezTo>
                  <a:pt x="391" y="106"/>
                  <a:pt x="394" y="99"/>
                  <a:pt x="393" y="92"/>
                </a:cubicBezTo>
                <a:cubicBezTo>
                  <a:pt x="393" y="84"/>
                  <a:pt x="392" y="75"/>
                  <a:pt x="389" y="67"/>
                </a:cubicBezTo>
                <a:cubicBezTo>
                  <a:pt x="383" y="53"/>
                  <a:pt x="367" y="50"/>
                  <a:pt x="357" y="41"/>
                </a:cubicBezTo>
                <a:cubicBezTo>
                  <a:pt x="350" y="35"/>
                  <a:pt x="343" y="30"/>
                  <a:pt x="335" y="28"/>
                </a:cubicBezTo>
                <a:cubicBezTo>
                  <a:pt x="325" y="25"/>
                  <a:pt x="315" y="25"/>
                  <a:pt x="305" y="23"/>
                </a:cubicBezTo>
                <a:cubicBezTo>
                  <a:pt x="296" y="22"/>
                  <a:pt x="286" y="19"/>
                  <a:pt x="277" y="15"/>
                </a:cubicBezTo>
                <a:cubicBezTo>
                  <a:pt x="269" y="12"/>
                  <a:pt x="260" y="7"/>
                  <a:pt x="250" y="7"/>
                </a:cubicBezTo>
                <a:close/>
                <a:moveTo>
                  <a:pt x="81" y="100"/>
                </a:moveTo>
                <a:cubicBezTo>
                  <a:pt x="77" y="102"/>
                  <a:pt x="72" y="103"/>
                  <a:pt x="69" y="106"/>
                </a:cubicBezTo>
                <a:cubicBezTo>
                  <a:pt x="66" y="108"/>
                  <a:pt x="64" y="112"/>
                  <a:pt x="63" y="115"/>
                </a:cubicBezTo>
                <a:cubicBezTo>
                  <a:pt x="69" y="110"/>
                  <a:pt x="75" y="105"/>
                  <a:pt x="81" y="100"/>
                </a:cubicBezTo>
                <a:close/>
                <a:moveTo>
                  <a:pt x="173" y="109"/>
                </a:moveTo>
                <a:cubicBezTo>
                  <a:pt x="173" y="109"/>
                  <a:pt x="173" y="109"/>
                  <a:pt x="173" y="109"/>
                </a:cubicBezTo>
                <a:moveTo>
                  <a:pt x="173" y="109"/>
                </a:moveTo>
                <a:cubicBezTo>
                  <a:pt x="173" y="109"/>
                  <a:pt x="173" y="109"/>
                  <a:pt x="173" y="109"/>
                </a:cubicBezTo>
                <a:moveTo>
                  <a:pt x="173" y="109"/>
                </a:moveTo>
                <a:cubicBezTo>
                  <a:pt x="173" y="109"/>
                  <a:pt x="173" y="109"/>
                  <a:pt x="173" y="109"/>
                </a:cubicBezTo>
                <a:moveTo>
                  <a:pt x="173" y="109"/>
                </a:moveTo>
                <a:cubicBezTo>
                  <a:pt x="173" y="109"/>
                  <a:pt x="173" y="109"/>
                  <a:pt x="173" y="109"/>
                </a:cubicBezTo>
                <a:moveTo>
                  <a:pt x="173" y="109"/>
                </a:moveTo>
                <a:cubicBezTo>
                  <a:pt x="173" y="109"/>
                  <a:pt x="173" y="109"/>
                  <a:pt x="173" y="109"/>
                </a:cubicBezTo>
                <a:moveTo>
                  <a:pt x="173" y="109"/>
                </a:moveTo>
                <a:cubicBezTo>
                  <a:pt x="173" y="109"/>
                  <a:pt x="173" y="109"/>
                  <a:pt x="173" y="109"/>
                </a:cubicBezTo>
                <a:moveTo>
                  <a:pt x="173" y="109"/>
                </a:moveTo>
                <a:cubicBezTo>
                  <a:pt x="173" y="109"/>
                  <a:pt x="173" y="109"/>
                  <a:pt x="173" y="109"/>
                </a:cubicBezTo>
                <a:moveTo>
                  <a:pt x="173" y="109"/>
                </a:moveTo>
                <a:cubicBezTo>
                  <a:pt x="173" y="109"/>
                  <a:pt x="173" y="109"/>
                  <a:pt x="173" y="109"/>
                </a:cubicBezTo>
                <a:moveTo>
                  <a:pt x="173" y="109"/>
                </a:moveTo>
                <a:cubicBezTo>
                  <a:pt x="173" y="109"/>
                  <a:pt x="173" y="109"/>
                  <a:pt x="173" y="109"/>
                </a:cubicBezTo>
                <a:close/>
                <a:moveTo>
                  <a:pt x="173" y="109"/>
                </a:moveTo>
                <a:cubicBezTo>
                  <a:pt x="173" y="109"/>
                  <a:pt x="173" y="109"/>
                  <a:pt x="173" y="109"/>
                </a:cubicBezTo>
                <a:close/>
                <a:moveTo>
                  <a:pt x="173" y="109"/>
                </a:moveTo>
                <a:cubicBezTo>
                  <a:pt x="173" y="109"/>
                  <a:pt x="173" y="109"/>
                  <a:pt x="173" y="109"/>
                </a:cubicBezTo>
                <a:close/>
                <a:moveTo>
                  <a:pt x="172" y="109"/>
                </a:moveTo>
                <a:cubicBezTo>
                  <a:pt x="172" y="109"/>
                  <a:pt x="172" y="109"/>
                  <a:pt x="172" y="109"/>
                </a:cubicBezTo>
                <a:close/>
                <a:moveTo>
                  <a:pt x="171" y="106"/>
                </a:moveTo>
                <a:cubicBezTo>
                  <a:pt x="171" y="106"/>
                  <a:pt x="172" y="109"/>
                  <a:pt x="172" y="109"/>
                </a:cubicBezTo>
                <a:cubicBezTo>
                  <a:pt x="174" y="107"/>
                  <a:pt x="174" y="106"/>
                  <a:pt x="171" y="106"/>
                </a:cubicBezTo>
                <a:close/>
                <a:moveTo>
                  <a:pt x="172" y="109"/>
                </a:moveTo>
                <a:cubicBezTo>
                  <a:pt x="172" y="109"/>
                  <a:pt x="172" y="109"/>
                  <a:pt x="172" y="109"/>
                </a:cubicBezTo>
                <a:moveTo>
                  <a:pt x="171" y="106"/>
                </a:moveTo>
                <a:cubicBezTo>
                  <a:pt x="171" y="106"/>
                  <a:pt x="171" y="106"/>
                  <a:pt x="171" y="106"/>
                </a:cubicBezTo>
                <a:moveTo>
                  <a:pt x="171" y="106"/>
                </a:moveTo>
                <a:cubicBezTo>
                  <a:pt x="171" y="106"/>
                  <a:pt x="171" y="106"/>
                  <a:pt x="171" y="106"/>
                </a:cubicBezTo>
                <a:moveTo>
                  <a:pt x="171" y="106"/>
                </a:moveTo>
                <a:cubicBezTo>
                  <a:pt x="171" y="106"/>
                  <a:pt x="171" y="106"/>
                  <a:pt x="171" y="106"/>
                </a:cubicBezTo>
                <a:moveTo>
                  <a:pt x="171" y="106"/>
                </a:moveTo>
                <a:cubicBezTo>
                  <a:pt x="171" y="106"/>
                  <a:pt x="171" y="106"/>
                  <a:pt x="171" y="106"/>
                </a:cubicBezTo>
                <a:moveTo>
                  <a:pt x="171" y="106"/>
                </a:moveTo>
                <a:cubicBezTo>
                  <a:pt x="171" y="106"/>
                  <a:pt x="171" y="106"/>
                  <a:pt x="171" y="106"/>
                </a:cubicBezTo>
                <a:moveTo>
                  <a:pt x="171" y="106"/>
                </a:moveTo>
                <a:cubicBezTo>
                  <a:pt x="171" y="106"/>
                  <a:pt x="171" y="106"/>
                  <a:pt x="171" y="106"/>
                </a:cubicBezTo>
                <a:moveTo>
                  <a:pt x="171" y="106"/>
                </a:moveTo>
                <a:cubicBezTo>
                  <a:pt x="171" y="106"/>
                  <a:pt x="171" y="106"/>
                  <a:pt x="171" y="106"/>
                </a:cubicBezTo>
                <a:moveTo>
                  <a:pt x="171" y="106"/>
                </a:moveTo>
                <a:cubicBezTo>
                  <a:pt x="171" y="106"/>
                  <a:pt x="171" y="106"/>
                  <a:pt x="171" y="106"/>
                </a:cubicBezTo>
                <a:moveTo>
                  <a:pt x="207" y="24"/>
                </a:moveTo>
                <a:cubicBezTo>
                  <a:pt x="206" y="25"/>
                  <a:pt x="204" y="27"/>
                  <a:pt x="202" y="28"/>
                </a:cubicBezTo>
                <a:cubicBezTo>
                  <a:pt x="224" y="28"/>
                  <a:pt x="247" y="31"/>
                  <a:pt x="268" y="37"/>
                </a:cubicBezTo>
                <a:cubicBezTo>
                  <a:pt x="257" y="33"/>
                  <a:pt x="247" y="30"/>
                  <a:pt x="236" y="28"/>
                </a:cubicBezTo>
                <a:cubicBezTo>
                  <a:pt x="227" y="25"/>
                  <a:pt x="217" y="23"/>
                  <a:pt x="207" y="24"/>
                </a:cubicBezTo>
                <a:close/>
              </a:path>
            </a:pathLst>
          </a:custGeom>
          <a:solidFill>
            <a:srgbClr val="18181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5AE72402-929C-C612-9067-60BA07F1EA8A}"/>
              </a:ext>
            </a:extLst>
          </p:cNvPr>
          <p:cNvSpPr/>
          <p:nvPr/>
        </p:nvSpPr>
        <p:spPr>
          <a:xfrm>
            <a:off x="7693577" y="2235530"/>
            <a:ext cx="2386940" cy="2386940"/>
          </a:xfrm>
          <a:prstGeom prst="ellipse">
            <a:avLst/>
          </a:prstGeom>
          <a:solidFill>
            <a:srgbClr val="EEED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id="{29514355-F77D-5433-9937-BCE275147FA1}"/>
              </a:ext>
            </a:extLst>
          </p:cNvPr>
          <p:cNvSpPr>
            <a:spLocks noEditPoints="1"/>
          </p:cNvSpPr>
          <p:nvPr/>
        </p:nvSpPr>
        <p:spPr bwMode="auto">
          <a:xfrm>
            <a:off x="8348756" y="2588563"/>
            <a:ext cx="1076582" cy="1680874"/>
          </a:xfrm>
          <a:custGeom>
            <a:avLst/>
            <a:gdLst>
              <a:gd name="T0" fmla="*/ 184 w 217"/>
              <a:gd name="T1" fmla="*/ 25 h 341"/>
              <a:gd name="T2" fmla="*/ 197 w 217"/>
              <a:gd name="T3" fmla="*/ 132 h 341"/>
              <a:gd name="T4" fmla="*/ 188 w 217"/>
              <a:gd name="T5" fmla="*/ 169 h 341"/>
              <a:gd name="T6" fmla="*/ 188 w 217"/>
              <a:gd name="T7" fmla="*/ 195 h 341"/>
              <a:gd name="T8" fmla="*/ 168 w 217"/>
              <a:gd name="T9" fmla="*/ 215 h 341"/>
              <a:gd name="T10" fmla="*/ 161 w 217"/>
              <a:gd name="T11" fmla="*/ 203 h 341"/>
              <a:gd name="T12" fmla="*/ 125 w 217"/>
              <a:gd name="T13" fmla="*/ 212 h 341"/>
              <a:gd name="T14" fmla="*/ 216 w 217"/>
              <a:gd name="T15" fmla="*/ 302 h 341"/>
              <a:gd name="T16" fmla="*/ 140 w 217"/>
              <a:gd name="T17" fmla="*/ 327 h 341"/>
              <a:gd name="T18" fmla="*/ 12 w 217"/>
              <a:gd name="T19" fmla="*/ 91 h 341"/>
              <a:gd name="T20" fmla="*/ 86 w 217"/>
              <a:gd name="T21" fmla="*/ 8 h 341"/>
              <a:gd name="T22" fmla="*/ 112 w 217"/>
              <a:gd name="T23" fmla="*/ 31 h 341"/>
              <a:gd name="T24" fmla="*/ 167 w 217"/>
              <a:gd name="T25" fmla="*/ 125 h 341"/>
              <a:gd name="T26" fmla="*/ 110 w 217"/>
              <a:gd name="T27" fmla="*/ 191 h 341"/>
              <a:gd name="T28" fmla="*/ 156 w 217"/>
              <a:gd name="T29" fmla="*/ 198 h 341"/>
              <a:gd name="T30" fmla="*/ 159 w 217"/>
              <a:gd name="T31" fmla="*/ 185 h 341"/>
              <a:gd name="T32" fmla="*/ 150 w 217"/>
              <a:gd name="T33" fmla="*/ 169 h 341"/>
              <a:gd name="T34" fmla="*/ 180 w 217"/>
              <a:gd name="T35" fmla="*/ 170 h 341"/>
              <a:gd name="T36" fmla="*/ 191 w 217"/>
              <a:gd name="T37" fmla="*/ 128 h 341"/>
              <a:gd name="T38" fmla="*/ 167 w 217"/>
              <a:gd name="T39" fmla="*/ 17 h 341"/>
              <a:gd name="T40" fmla="*/ 47 w 217"/>
              <a:gd name="T41" fmla="*/ 35 h 341"/>
              <a:gd name="T42" fmla="*/ 46 w 217"/>
              <a:gd name="T43" fmla="*/ 237 h 341"/>
              <a:gd name="T44" fmla="*/ 147 w 217"/>
              <a:gd name="T45" fmla="*/ 322 h 341"/>
              <a:gd name="T46" fmla="*/ 208 w 217"/>
              <a:gd name="T47" fmla="*/ 319 h 341"/>
              <a:gd name="T48" fmla="*/ 194 w 217"/>
              <a:gd name="T49" fmla="*/ 259 h 341"/>
              <a:gd name="T50" fmla="*/ 86 w 217"/>
              <a:gd name="T51" fmla="*/ 195 h 341"/>
              <a:gd name="T52" fmla="*/ 119 w 217"/>
              <a:gd name="T53" fmla="*/ 133 h 341"/>
              <a:gd name="T54" fmla="*/ 152 w 217"/>
              <a:gd name="T55" fmla="*/ 82 h 341"/>
              <a:gd name="T56" fmla="*/ 92 w 217"/>
              <a:gd name="T57" fmla="*/ 69 h 341"/>
              <a:gd name="T58" fmla="*/ 65 w 217"/>
              <a:gd name="T59" fmla="*/ 155 h 341"/>
              <a:gd name="T60" fmla="*/ 112 w 217"/>
              <a:gd name="T61" fmla="*/ 224 h 341"/>
              <a:gd name="T62" fmla="*/ 90 w 217"/>
              <a:gd name="T63" fmla="*/ 254 h 341"/>
              <a:gd name="T64" fmla="*/ 36 w 217"/>
              <a:gd name="T65" fmla="*/ 107 h 341"/>
              <a:gd name="T66" fmla="*/ 112 w 217"/>
              <a:gd name="T67" fmla="*/ 31 h 341"/>
              <a:gd name="T68" fmla="*/ 52 w 217"/>
              <a:gd name="T69" fmla="*/ 74 h 341"/>
              <a:gd name="T70" fmla="*/ 75 w 217"/>
              <a:gd name="T71" fmla="*/ 236 h 341"/>
              <a:gd name="T72" fmla="*/ 102 w 217"/>
              <a:gd name="T73" fmla="*/ 224 h 341"/>
              <a:gd name="T74" fmla="*/ 58 w 217"/>
              <a:gd name="T75" fmla="*/ 151 h 341"/>
              <a:gd name="T76" fmla="*/ 81 w 217"/>
              <a:gd name="T77" fmla="*/ 74 h 341"/>
              <a:gd name="T78" fmla="*/ 159 w 217"/>
              <a:gd name="T79" fmla="*/ 111 h 341"/>
              <a:gd name="T80" fmla="*/ 81 w 217"/>
              <a:gd name="T81" fmla="*/ 171 h 341"/>
              <a:gd name="T82" fmla="*/ 104 w 217"/>
              <a:gd name="T83" fmla="*/ 180 h 341"/>
              <a:gd name="T84" fmla="*/ 159 w 217"/>
              <a:gd name="T85" fmla="*/ 129 h 341"/>
              <a:gd name="T86" fmla="*/ 112 w 217"/>
              <a:gd name="T87" fmla="*/ 37 h 341"/>
              <a:gd name="T88" fmla="*/ 178 w 217"/>
              <a:gd name="T89" fmla="*/ 200 h 341"/>
              <a:gd name="T90" fmla="*/ 182 w 217"/>
              <a:gd name="T91" fmla="*/ 207 h 341"/>
              <a:gd name="T92" fmla="*/ 167 w 217"/>
              <a:gd name="T93" fmla="*/ 182 h 341"/>
              <a:gd name="T94" fmla="*/ 177 w 217"/>
              <a:gd name="T95" fmla="*/ 179 h 341"/>
              <a:gd name="T96" fmla="*/ 178 w 217"/>
              <a:gd name="T97" fmla="*/ 182 h 341"/>
              <a:gd name="T98" fmla="*/ 166 w 217"/>
              <a:gd name="T99" fmla="*/ 173 h 341"/>
              <a:gd name="T100" fmla="*/ 160 w 217"/>
              <a:gd name="T101" fmla="*/ 156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17" h="341">
                <a:moveTo>
                  <a:pt x="130" y="0"/>
                </a:moveTo>
                <a:cubicBezTo>
                  <a:pt x="151" y="0"/>
                  <a:pt x="171" y="8"/>
                  <a:pt x="184" y="25"/>
                </a:cubicBezTo>
                <a:cubicBezTo>
                  <a:pt x="199" y="44"/>
                  <a:pt x="203" y="69"/>
                  <a:pt x="202" y="92"/>
                </a:cubicBezTo>
                <a:cubicBezTo>
                  <a:pt x="202" y="106"/>
                  <a:pt x="199" y="119"/>
                  <a:pt x="197" y="132"/>
                </a:cubicBezTo>
                <a:cubicBezTo>
                  <a:pt x="195" y="138"/>
                  <a:pt x="194" y="144"/>
                  <a:pt x="193" y="151"/>
                </a:cubicBezTo>
                <a:cubicBezTo>
                  <a:pt x="191" y="157"/>
                  <a:pt x="191" y="164"/>
                  <a:pt x="188" y="169"/>
                </a:cubicBezTo>
                <a:cubicBezTo>
                  <a:pt x="185" y="174"/>
                  <a:pt x="182" y="175"/>
                  <a:pt x="184" y="180"/>
                </a:cubicBezTo>
                <a:cubicBezTo>
                  <a:pt x="186" y="186"/>
                  <a:pt x="187" y="190"/>
                  <a:pt x="188" y="195"/>
                </a:cubicBezTo>
                <a:cubicBezTo>
                  <a:pt x="189" y="203"/>
                  <a:pt x="192" y="217"/>
                  <a:pt x="183" y="221"/>
                </a:cubicBezTo>
                <a:cubicBezTo>
                  <a:pt x="177" y="222"/>
                  <a:pt x="172" y="219"/>
                  <a:pt x="168" y="215"/>
                </a:cubicBezTo>
                <a:cubicBezTo>
                  <a:pt x="166" y="213"/>
                  <a:pt x="165" y="211"/>
                  <a:pt x="164" y="208"/>
                </a:cubicBezTo>
                <a:cubicBezTo>
                  <a:pt x="163" y="207"/>
                  <a:pt x="163" y="204"/>
                  <a:pt x="161" y="203"/>
                </a:cubicBezTo>
                <a:cubicBezTo>
                  <a:pt x="157" y="201"/>
                  <a:pt x="150" y="206"/>
                  <a:pt x="146" y="207"/>
                </a:cubicBezTo>
                <a:cubicBezTo>
                  <a:pt x="140" y="210"/>
                  <a:pt x="132" y="212"/>
                  <a:pt x="125" y="212"/>
                </a:cubicBezTo>
                <a:cubicBezTo>
                  <a:pt x="156" y="226"/>
                  <a:pt x="196" y="241"/>
                  <a:pt x="211" y="275"/>
                </a:cubicBezTo>
                <a:cubicBezTo>
                  <a:pt x="215" y="283"/>
                  <a:pt x="216" y="292"/>
                  <a:pt x="216" y="302"/>
                </a:cubicBezTo>
                <a:cubicBezTo>
                  <a:pt x="217" y="312"/>
                  <a:pt x="216" y="323"/>
                  <a:pt x="207" y="328"/>
                </a:cubicBezTo>
                <a:cubicBezTo>
                  <a:pt x="188" y="341"/>
                  <a:pt x="159" y="334"/>
                  <a:pt x="140" y="327"/>
                </a:cubicBezTo>
                <a:cubicBezTo>
                  <a:pt x="95" y="309"/>
                  <a:pt x="61" y="276"/>
                  <a:pt x="37" y="234"/>
                </a:cubicBezTo>
                <a:cubicBezTo>
                  <a:pt x="14" y="191"/>
                  <a:pt x="0" y="139"/>
                  <a:pt x="12" y="91"/>
                </a:cubicBezTo>
                <a:cubicBezTo>
                  <a:pt x="17" y="68"/>
                  <a:pt x="28" y="42"/>
                  <a:pt x="48" y="27"/>
                </a:cubicBezTo>
                <a:cubicBezTo>
                  <a:pt x="59" y="18"/>
                  <a:pt x="73" y="13"/>
                  <a:pt x="86" y="8"/>
                </a:cubicBezTo>
                <a:cubicBezTo>
                  <a:pt x="100" y="3"/>
                  <a:pt x="115" y="0"/>
                  <a:pt x="130" y="0"/>
                </a:cubicBezTo>
                <a:close/>
                <a:moveTo>
                  <a:pt x="112" y="31"/>
                </a:moveTo>
                <a:cubicBezTo>
                  <a:pt x="139" y="31"/>
                  <a:pt x="160" y="51"/>
                  <a:pt x="167" y="76"/>
                </a:cubicBezTo>
                <a:cubicBezTo>
                  <a:pt x="171" y="92"/>
                  <a:pt x="171" y="109"/>
                  <a:pt x="167" y="125"/>
                </a:cubicBezTo>
                <a:cubicBezTo>
                  <a:pt x="164" y="137"/>
                  <a:pt x="156" y="146"/>
                  <a:pt x="146" y="152"/>
                </a:cubicBezTo>
                <a:cubicBezTo>
                  <a:pt x="132" y="160"/>
                  <a:pt x="105" y="171"/>
                  <a:pt x="110" y="191"/>
                </a:cubicBezTo>
                <a:cubicBezTo>
                  <a:pt x="114" y="205"/>
                  <a:pt x="125" y="207"/>
                  <a:pt x="137" y="204"/>
                </a:cubicBezTo>
                <a:cubicBezTo>
                  <a:pt x="144" y="202"/>
                  <a:pt x="150" y="199"/>
                  <a:pt x="156" y="198"/>
                </a:cubicBezTo>
                <a:cubicBezTo>
                  <a:pt x="159" y="197"/>
                  <a:pt x="160" y="197"/>
                  <a:pt x="160" y="194"/>
                </a:cubicBezTo>
                <a:cubicBezTo>
                  <a:pt x="159" y="191"/>
                  <a:pt x="159" y="188"/>
                  <a:pt x="159" y="185"/>
                </a:cubicBezTo>
                <a:cubicBezTo>
                  <a:pt x="159" y="182"/>
                  <a:pt x="160" y="179"/>
                  <a:pt x="158" y="177"/>
                </a:cubicBezTo>
                <a:cubicBezTo>
                  <a:pt x="156" y="174"/>
                  <a:pt x="152" y="173"/>
                  <a:pt x="150" y="169"/>
                </a:cubicBezTo>
                <a:cubicBezTo>
                  <a:pt x="147" y="162"/>
                  <a:pt x="149" y="153"/>
                  <a:pt x="156" y="150"/>
                </a:cubicBezTo>
                <a:cubicBezTo>
                  <a:pt x="167" y="145"/>
                  <a:pt x="176" y="162"/>
                  <a:pt x="180" y="170"/>
                </a:cubicBezTo>
                <a:cubicBezTo>
                  <a:pt x="184" y="165"/>
                  <a:pt x="185" y="158"/>
                  <a:pt x="186" y="153"/>
                </a:cubicBezTo>
                <a:cubicBezTo>
                  <a:pt x="187" y="144"/>
                  <a:pt x="190" y="136"/>
                  <a:pt x="191" y="128"/>
                </a:cubicBezTo>
                <a:cubicBezTo>
                  <a:pt x="195" y="112"/>
                  <a:pt x="197" y="95"/>
                  <a:pt x="196" y="79"/>
                </a:cubicBezTo>
                <a:cubicBezTo>
                  <a:pt x="195" y="56"/>
                  <a:pt x="186" y="30"/>
                  <a:pt x="167" y="17"/>
                </a:cubicBezTo>
                <a:cubicBezTo>
                  <a:pt x="143" y="0"/>
                  <a:pt x="111" y="5"/>
                  <a:pt x="85" y="15"/>
                </a:cubicBezTo>
                <a:cubicBezTo>
                  <a:pt x="72" y="20"/>
                  <a:pt x="58" y="25"/>
                  <a:pt x="47" y="35"/>
                </a:cubicBezTo>
                <a:cubicBezTo>
                  <a:pt x="36" y="45"/>
                  <a:pt x="29" y="60"/>
                  <a:pt x="24" y="74"/>
                </a:cubicBezTo>
                <a:cubicBezTo>
                  <a:pt x="3" y="128"/>
                  <a:pt x="18" y="189"/>
                  <a:pt x="46" y="237"/>
                </a:cubicBezTo>
                <a:cubicBezTo>
                  <a:pt x="61" y="262"/>
                  <a:pt x="81" y="284"/>
                  <a:pt x="105" y="301"/>
                </a:cubicBezTo>
                <a:cubicBezTo>
                  <a:pt x="118" y="310"/>
                  <a:pt x="132" y="317"/>
                  <a:pt x="147" y="322"/>
                </a:cubicBezTo>
                <a:cubicBezTo>
                  <a:pt x="162" y="327"/>
                  <a:pt x="178" y="331"/>
                  <a:pt x="193" y="327"/>
                </a:cubicBezTo>
                <a:cubicBezTo>
                  <a:pt x="199" y="326"/>
                  <a:pt x="205" y="324"/>
                  <a:pt x="208" y="319"/>
                </a:cubicBezTo>
                <a:cubicBezTo>
                  <a:pt x="211" y="313"/>
                  <a:pt x="210" y="305"/>
                  <a:pt x="210" y="299"/>
                </a:cubicBezTo>
                <a:cubicBezTo>
                  <a:pt x="209" y="284"/>
                  <a:pt x="204" y="270"/>
                  <a:pt x="194" y="259"/>
                </a:cubicBezTo>
                <a:cubicBezTo>
                  <a:pt x="176" y="240"/>
                  <a:pt x="150" y="230"/>
                  <a:pt x="126" y="220"/>
                </a:cubicBezTo>
                <a:cubicBezTo>
                  <a:pt x="112" y="213"/>
                  <a:pt x="97" y="207"/>
                  <a:pt x="86" y="195"/>
                </a:cubicBezTo>
                <a:cubicBezTo>
                  <a:pt x="79" y="186"/>
                  <a:pt x="72" y="176"/>
                  <a:pt x="75" y="164"/>
                </a:cubicBezTo>
                <a:cubicBezTo>
                  <a:pt x="80" y="146"/>
                  <a:pt x="104" y="139"/>
                  <a:pt x="119" y="133"/>
                </a:cubicBezTo>
                <a:cubicBezTo>
                  <a:pt x="129" y="129"/>
                  <a:pt x="139" y="125"/>
                  <a:pt x="147" y="118"/>
                </a:cubicBezTo>
                <a:cubicBezTo>
                  <a:pt x="157" y="108"/>
                  <a:pt x="157" y="94"/>
                  <a:pt x="152" y="82"/>
                </a:cubicBezTo>
                <a:cubicBezTo>
                  <a:pt x="146" y="70"/>
                  <a:pt x="137" y="59"/>
                  <a:pt x="124" y="55"/>
                </a:cubicBezTo>
                <a:cubicBezTo>
                  <a:pt x="111" y="52"/>
                  <a:pt x="100" y="59"/>
                  <a:pt x="92" y="69"/>
                </a:cubicBezTo>
                <a:cubicBezTo>
                  <a:pt x="83" y="81"/>
                  <a:pt x="77" y="95"/>
                  <a:pt x="73" y="108"/>
                </a:cubicBezTo>
                <a:cubicBezTo>
                  <a:pt x="68" y="123"/>
                  <a:pt x="63" y="139"/>
                  <a:pt x="65" y="155"/>
                </a:cubicBezTo>
                <a:cubicBezTo>
                  <a:pt x="66" y="169"/>
                  <a:pt x="70" y="183"/>
                  <a:pt x="79" y="194"/>
                </a:cubicBezTo>
                <a:cubicBezTo>
                  <a:pt x="88" y="206"/>
                  <a:pt x="101" y="214"/>
                  <a:pt x="112" y="224"/>
                </a:cubicBezTo>
                <a:cubicBezTo>
                  <a:pt x="117" y="230"/>
                  <a:pt x="130" y="241"/>
                  <a:pt x="123" y="250"/>
                </a:cubicBezTo>
                <a:cubicBezTo>
                  <a:pt x="117" y="260"/>
                  <a:pt x="99" y="257"/>
                  <a:pt x="90" y="254"/>
                </a:cubicBezTo>
                <a:cubicBezTo>
                  <a:pt x="67" y="245"/>
                  <a:pt x="54" y="221"/>
                  <a:pt x="46" y="200"/>
                </a:cubicBezTo>
                <a:cubicBezTo>
                  <a:pt x="35" y="170"/>
                  <a:pt x="31" y="138"/>
                  <a:pt x="36" y="107"/>
                </a:cubicBezTo>
                <a:cubicBezTo>
                  <a:pt x="39" y="82"/>
                  <a:pt x="50" y="56"/>
                  <a:pt x="72" y="42"/>
                </a:cubicBezTo>
                <a:cubicBezTo>
                  <a:pt x="84" y="35"/>
                  <a:pt x="98" y="31"/>
                  <a:pt x="112" y="31"/>
                </a:cubicBezTo>
                <a:close/>
                <a:moveTo>
                  <a:pt x="112" y="37"/>
                </a:moveTo>
                <a:cubicBezTo>
                  <a:pt x="86" y="37"/>
                  <a:pt x="64" y="52"/>
                  <a:pt x="52" y="74"/>
                </a:cubicBezTo>
                <a:cubicBezTo>
                  <a:pt x="38" y="101"/>
                  <a:pt x="38" y="133"/>
                  <a:pt x="43" y="162"/>
                </a:cubicBezTo>
                <a:cubicBezTo>
                  <a:pt x="47" y="189"/>
                  <a:pt x="56" y="217"/>
                  <a:pt x="75" y="236"/>
                </a:cubicBezTo>
                <a:cubicBezTo>
                  <a:pt x="85" y="246"/>
                  <a:pt x="97" y="252"/>
                  <a:pt x="111" y="250"/>
                </a:cubicBezTo>
                <a:cubicBezTo>
                  <a:pt x="129" y="247"/>
                  <a:pt x="108" y="229"/>
                  <a:pt x="102" y="224"/>
                </a:cubicBezTo>
                <a:cubicBezTo>
                  <a:pt x="92" y="214"/>
                  <a:pt x="79" y="206"/>
                  <a:pt x="71" y="194"/>
                </a:cubicBezTo>
                <a:cubicBezTo>
                  <a:pt x="63" y="181"/>
                  <a:pt x="58" y="166"/>
                  <a:pt x="58" y="151"/>
                </a:cubicBezTo>
                <a:cubicBezTo>
                  <a:pt x="57" y="136"/>
                  <a:pt x="61" y="121"/>
                  <a:pt x="67" y="106"/>
                </a:cubicBezTo>
                <a:cubicBezTo>
                  <a:pt x="71" y="95"/>
                  <a:pt x="75" y="84"/>
                  <a:pt x="81" y="74"/>
                </a:cubicBezTo>
                <a:cubicBezTo>
                  <a:pt x="92" y="54"/>
                  <a:pt x="113" y="40"/>
                  <a:pt x="135" y="53"/>
                </a:cubicBezTo>
                <a:cubicBezTo>
                  <a:pt x="153" y="64"/>
                  <a:pt x="167" y="90"/>
                  <a:pt x="159" y="111"/>
                </a:cubicBezTo>
                <a:cubicBezTo>
                  <a:pt x="152" y="132"/>
                  <a:pt x="124" y="137"/>
                  <a:pt x="106" y="145"/>
                </a:cubicBezTo>
                <a:cubicBezTo>
                  <a:pt x="95" y="149"/>
                  <a:pt x="81" y="157"/>
                  <a:pt x="81" y="171"/>
                </a:cubicBezTo>
                <a:cubicBezTo>
                  <a:pt x="81" y="187"/>
                  <a:pt x="98" y="198"/>
                  <a:pt x="111" y="205"/>
                </a:cubicBezTo>
                <a:cubicBezTo>
                  <a:pt x="105" y="198"/>
                  <a:pt x="102" y="189"/>
                  <a:pt x="104" y="180"/>
                </a:cubicBezTo>
                <a:cubicBezTo>
                  <a:pt x="106" y="172"/>
                  <a:pt x="112" y="167"/>
                  <a:pt x="118" y="162"/>
                </a:cubicBezTo>
                <a:cubicBezTo>
                  <a:pt x="132" y="152"/>
                  <a:pt x="151" y="146"/>
                  <a:pt x="159" y="129"/>
                </a:cubicBezTo>
                <a:cubicBezTo>
                  <a:pt x="169" y="107"/>
                  <a:pt x="164" y="74"/>
                  <a:pt x="149" y="55"/>
                </a:cubicBezTo>
                <a:cubicBezTo>
                  <a:pt x="140" y="44"/>
                  <a:pt x="126" y="37"/>
                  <a:pt x="112" y="37"/>
                </a:cubicBezTo>
                <a:close/>
                <a:moveTo>
                  <a:pt x="167" y="196"/>
                </a:moveTo>
                <a:cubicBezTo>
                  <a:pt x="171" y="196"/>
                  <a:pt x="178" y="196"/>
                  <a:pt x="178" y="200"/>
                </a:cubicBezTo>
                <a:cubicBezTo>
                  <a:pt x="179" y="205"/>
                  <a:pt x="173" y="203"/>
                  <a:pt x="171" y="202"/>
                </a:cubicBezTo>
                <a:cubicBezTo>
                  <a:pt x="173" y="205"/>
                  <a:pt x="179" y="212"/>
                  <a:pt x="182" y="207"/>
                </a:cubicBezTo>
                <a:cubicBezTo>
                  <a:pt x="185" y="201"/>
                  <a:pt x="179" y="194"/>
                  <a:pt x="176" y="189"/>
                </a:cubicBezTo>
                <a:cubicBezTo>
                  <a:pt x="174" y="187"/>
                  <a:pt x="170" y="179"/>
                  <a:pt x="167" y="182"/>
                </a:cubicBezTo>
                <a:cubicBezTo>
                  <a:pt x="164" y="184"/>
                  <a:pt x="165" y="194"/>
                  <a:pt x="167" y="196"/>
                </a:cubicBezTo>
                <a:close/>
                <a:moveTo>
                  <a:pt x="177" y="179"/>
                </a:moveTo>
                <a:cubicBezTo>
                  <a:pt x="177" y="179"/>
                  <a:pt x="176" y="179"/>
                  <a:pt x="176" y="179"/>
                </a:cubicBezTo>
                <a:cubicBezTo>
                  <a:pt x="177" y="180"/>
                  <a:pt x="178" y="181"/>
                  <a:pt x="178" y="182"/>
                </a:cubicBezTo>
                <a:cubicBezTo>
                  <a:pt x="178" y="181"/>
                  <a:pt x="178" y="180"/>
                  <a:pt x="177" y="179"/>
                </a:cubicBezTo>
                <a:close/>
                <a:moveTo>
                  <a:pt x="166" y="173"/>
                </a:moveTo>
                <a:cubicBezTo>
                  <a:pt x="169" y="173"/>
                  <a:pt x="172" y="172"/>
                  <a:pt x="175" y="173"/>
                </a:cubicBezTo>
                <a:cubicBezTo>
                  <a:pt x="172" y="168"/>
                  <a:pt x="167" y="155"/>
                  <a:pt x="160" y="156"/>
                </a:cubicBezTo>
                <a:cubicBezTo>
                  <a:pt x="149" y="157"/>
                  <a:pt x="157" y="174"/>
                  <a:pt x="166" y="173"/>
                </a:cubicBezTo>
                <a:close/>
              </a:path>
            </a:pathLst>
          </a:custGeom>
          <a:solidFill>
            <a:srgbClr val="18181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8B4973E1-C00A-3065-74F8-08C6E52F7439}"/>
              </a:ext>
            </a:extLst>
          </p:cNvPr>
          <p:cNvSpPr/>
          <p:nvPr/>
        </p:nvSpPr>
        <p:spPr>
          <a:xfrm>
            <a:off x="2111484" y="2235530"/>
            <a:ext cx="2386940" cy="2386940"/>
          </a:xfrm>
          <a:prstGeom prst="ellipse">
            <a:avLst/>
          </a:prstGeom>
          <a:solidFill>
            <a:srgbClr val="EEED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13">
            <a:extLst>
              <a:ext uri="{FF2B5EF4-FFF2-40B4-BE49-F238E27FC236}">
                <a16:creationId xmlns:a16="http://schemas.microsoft.com/office/drawing/2014/main" id="{B1BAF7EC-2F14-9F8A-3647-4D704EDD1061}"/>
              </a:ext>
            </a:extLst>
          </p:cNvPr>
          <p:cNvSpPr>
            <a:spLocks noEditPoints="1"/>
          </p:cNvSpPr>
          <p:nvPr/>
        </p:nvSpPr>
        <p:spPr bwMode="auto">
          <a:xfrm>
            <a:off x="2434882" y="2883793"/>
            <a:ext cx="1740144" cy="1090414"/>
          </a:xfrm>
          <a:custGeom>
            <a:avLst/>
            <a:gdLst>
              <a:gd name="T0" fmla="*/ 352 w 387"/>
              <a:gd name="T1" fmla="*/ 51 h 241"/>
              <a:gd name="T2" fmla="*/ 384 w 387"/>
              <a:gd name="T3" fmla="*/ 99 h 241"/>
              <a:gd name="T4" fmla="*/ 354 w 387"/>
              <a:gd name="T5" fmla="*/ 167 h 241"/>
              <a:gd name="T6" fmla="*/ 243 w 387"/>
              <a:gd name="T7" fmla="*/ 236 h 241"/>
              <a:gd name="T8" fmla="*/ 59 w 387"/>
              <a:gd name="T9" fmla="*/ 172 h 241"/>
              <a:gd name="T10" fmla="*/ 10 w 387"/>
              <a:gd name="T11" fmla="*/ 116 h 241"/>
              <a:gd name="T12" fmla="*/ 63 w 387"/>
              <a:gd name="T13" fmla="*/ 55 h 241"/>
              <a:gd name="T14" fmla="*/ 158 w 387"/>
              <a:gd name="T15" fmla="*/ 1 h 241"/>
              <a:gd name="T16" fmla="*/ 206 w 387"/>
              <a:gd name="T17" fmla="*/ 20 h 241"/>
              <a:gd name="T18" fmla="*/ 266 w 387"/>
              <a:gd name="T19" fmla="*/ 4 h 241"/>
              <a:gd name="T20" fmla="*/ 52 w 387"/>
              <a:gd name="T21" fmla="*/ 127 h 241"/>
              <a:gd name="T22" fmla="*/ 22 w 387"/>
              <a:gd name="T23" fmla="*/ 133 h 241"/>
              <a:gd name="T24" fmla="*/ 67 w 387"/>
              <a:gd name="T25" fmla="*/ 170 h 241"/>
              <a:gd name="T26" fmla="*/ 201 w 387"/>
              <a:gd name="T27" fmla="*/ 229 h 241"/>
              <a:gd name="T28" fmla="*/ 332 w 387"/>
              <a:gd name="T29" fmla="*/ 183 h 241"/>
              <a:gd name="T30" fmla="*/ 348 w 387"/>
              <a:gd name="T31" fmla="*/ 131 h 241"/>
              <a:gd name="T32" fmla="*/ 317 w 387"/>
              <a:gd name="T33" fmla="*/ 125 h 241"/>
              <a:gd name="T34" fmla="*/ 260 w 387"/>
              <a:gd name="T35" fmla="*/ 126 h 241"/>
              <a:gd name="T36" fmla="*/ 230 w 387"/>
              <a:gd name="T37" fmla="*/ 129 h 241"/>
              <a:gd name="T38" fmla="*/ 191 w 387"/>
              <a:gd name="T39" fmla="*/ 132 h 241"/>
              <a:gd name="T40" fmla="*/ 133 w 387"/>
              <a:gd name="T41" fmla="*/ 132 h 241"/>
              <a:gd name="T42" fmla="*/ 87 w 387"/>
              <a:gd name="T43" fmla="*/ 119 h 241"/>
              <a:gd name="T44" fmla="*/ 141 w 387"/>
              <a:gd name="T45" fmla="*/ 97 h 241"/>
              <a:gd name="T46" fmla="*/ 139 w 387"/>
              <a:gd name="T47" fmla="*/ 123 h 241"/>
              <a:gd name="T48" fmla="*/ 191 w 387"/>
              <a:gd name="T49" fmla="*/ 124 h 241"/>
              <a:gd name="T50" fmla="*/ 205 w 387"/>
              <a:gd name="T51" fmla="*/ 90 h 241"/>
              <a:gd name="T52" fmla="*/ 123 w 387"/>
              <a:gd name="T53" fmla="*/ 117 h 241"/>
              <a:gd name="T54" fmla="*/ 131 w 387"/>
              <a:gd name="T55" fmla="*/ 126 h 241"/>
              <a:gd name="T56" fmla="*/ 207 w 387"/>
              <a:gd name="T57" fmla="*/ 114 h 241"/>
              <a:gd name="T58" fmla="*/ 218 w 387"/>
              <a:gd name="T59" fmla="*/ 123 h 241"/>
              <a:gd name="T60" fmla="*/ 195 w 387"/>
              <a:gd name="T61" fmla="*/ 84 h 241"/>
              <a:gd name="T62" fmla="*/ 296 w 387"/>
              <a:gd name="T63" fmla="*/ 103 h 241"/>
              <a:gd name="T64" fmla="*/ 338 w 387"/>
              <a:gd name="T65" fmla="*/ 120 h 241"/>
              <a:gd name="T66" fmla="*/ 375 w 387"/>
              <a:gd name="T67" fmla="*/ 113 h 241"/>
              <a:gd name="T68" fmla="*/ 350 w 387"/>
              <a:gd name="T69" fmla="*/ 58 h 241"/>
              <a:gd name="T70" fmla="*/ 241 w 387"/>
              <a:gd name="T71" fmla="*/ 13 h 241"/>
              <a:gd name="T72" fmla="*/ 197 w 387"/>
              <a:gd name="T73" fmla="*/ 25 h 241"/>
              <a:gd name="T74" fmla="*/ 152 w 387"/>
              <a:gd name="T75" fmla="*/ 7 h 241"/>
              <a:gd name="T76" fmla="*/ 61 w 387"/>
              <a:gd name="T77" fmla="*/ 64 h 241"/>
              <a:gd name="T78" fmla="*/ 14 w 387"/>
              <a:gd name="T79" fmla="*/ 113 h 241"/>
              <a:gd name="T80" fmla="*/ 85 w 387"/>
              <a:gd name="T81" fmla="*/ 113 h 241"/>
              <a:gd name="T82" fmla="*/ 147 w 387"/>
              <a:gd name="T83" fmla="*/ 89 h 241"/>
              <a:gd name="T84" fmla="*/ 208 w 387"/>
              <a:gd name="T85" fmla="*/ 91 h 241"/>
              <a:gd name="T86" fmla="*/ 225 w 387"/>
              <a:gd name="T87" fmla="*/ 120 h 241"/>
              <a:gd name="T88" fmla="*/ 254 w 387"/>
              <a:gd name="T89" fmla="*/ 110 h 241"/>
              <a:gd name="T90" fmla="*/ 268 w 387"/>
              <a:gd name="T91" fmla="*/ 113 h 241"/>
              <a:gd name="T92" fmla="*/ 297 w 387"/>
              <a:gd name="T93" fmla="*/ 117 h 241"/>
              <a:gd name="T94" fmla="*/ 263 w 387"/>
              <a:gd name="T95" fmla="*/ 97 h 241"/>
              <a:gd name="T96" fmla="*/ 222 w 387"/>
              <a:gd name="T97" fmla="*/ 91 h 241"/>
              <a:gd name="T98" fmla="*/ 260 w 387"/>
              <a:gd name="T99" fmla="*/ 113 h 241"/>
              <a:gd name="T100" fmla="*/ 266 w 387"/>
              <a:gd name="T101" fmla="*/ 120 h 241"/>
              <a:gd name="T102" fmla="*/ 120 w 387"/>
              <a:gd name="T103" fmla="*/ 108 h 241"/>
              <a:gd name="T104" fmla="*/ 112 w 387"/>
              <a:gd name="T105" fmla="*/ 119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87" h="241">
                <a:moveTo>
                  <a:pt x="266" y="4"/>
                </a:moveTo>
                <a:cubicBezTo>
                  <a:pt x="301" y="5"/>
                  <a:pt x="332" y="24"/>
                  <a:pt x="352" y="51"/>
                </a:cubicBezTo>
                <a:cubicBezTo>
                  <a:pt x="358" y="59"/>
                  <a:pt x="364" y="67"/>
                  <a:pt x="370" y="75"/>
                </a:cubicBezTo>
                <a:cubicBezTo>
                  <a:pt x="376" y="82"/>
                  <a:pt x="382" y="90"/>
                  <a:pt x="384" y="99"/>
                </a:cubicBezTo>
                <a:cubicBezTo>
                  <a:pt x="387" y="115"/>
                  <a:pt x="372" y="126"/>
                  <a:pt x="358" y="129"/>
                </a:cubicBezTo>
                <a:cubicBezTo>
                  <a:pt x="365" y="141"/>
                  <a:pt x="360" y="156"/>
                  <a:pt x="354" y="167"/>
                </a:cubicBezTo>
                <a:cubicBezTo>
                  <a:pt x="347" y="180"/>
                  <a:pt x="335" y="189"/>
                  <a:pt x="324" y="198"/>
                </a:cubicBezTo>
                <a:cubicBezTo>
                  <a:pt x="300" y="217"/>
                  <a:pt x="273" y="232"/>
                  <a:pt x="243" y="236"/>
                </a:cubicBezTo>
                <a:cubicBezTo>
                  <a:pt x="210" y="241"/>
                  <a:pt x="177" y="232"/>
                  <a:pt x="147" y="219"/>
                </a:cubicBezTo>
                <a:cubicBezTo>
                  <a:pt x="117" y="206"/>
                  <a:pt x="86" y="191"/>
                  <a:pt x="59" y="172"/>
                </a:cubicBezTo>
                <a:cubicBezTo>
                  <a:pt x="46" y="163"/>
                  <a:pt x="35" y="153"/>
                  <a:pt x="23" y="143"/>
                </a:cubicBezTo>
                <a:cubicBezTo>
                  <a:pt x="17" y="137"/>
                  <a:pt x="3" y="126"/>
                  <a:pt x="10" y="116"/>
                </a:cubicBezTo>
                <a:cubicBezTo>
                  <a:pt x="0" y="113"/>
                  <a:pt x="19" y="93"/>
                  <a:pt x="22" y="90"/>
                </a:cubicBezTo>
                <a:cubicBezTo>
                  <a:pt x="34" y="77"/>
                  <a:pt x="48" y="66"/>
                  <a:pt x="63" y="55"/>
                </a:cubicBezTo>
                <a:cubicBezTo>
                  <a:pt x="82" y="39"/>
                  <a:pt x="103" y="24"/>
                  <a:pt x="125" y="12"/>
                </a:cubicBezTo>
                <a:cubicBezTo>
                  <a:pt x="135" y="6"/>
                  <a:pt x="145" y="0"/>
                  <a:pt x="158" y="1"/>
                </a:cubicBezTo>
                <a:cubicBezTo>
                  <a:pt x="169" y="3"/>
                  <a:pt x="180" y="8"/>
                  <a:pt x="190" y="14"/>
                </a:cubicBezTo>
                <a:cubicBezTo>
                  <a:pt x="194" y="16"/>
                  <a:pt x="200" y="21"/>
                  <a:pt x="206" y="20"/>
                </a:cubicBezTo>
                <a:cubicBezTo>
                  <a:pt x="211" y="17"/>
                  <a:pt x="217" y="14"/>
                  <a:pt x="223" y="12"/>
                </a:cubicBezTo>
                <a:cubicBezTo>
                  <a:pt x="237" y="7"/>
                  <a:pt x="251" y="4"/>
                  <a:pt x="266" y="4"/>
                </a:cubicBezTo>
                <a:close/>
                <a:moveTo>
                  <a:pt x="87" y="119"/>
                </a:moveTo>
                <a:cubicBezTo>
                  <a:pt x="75" y="122"/>
                  <a:pt x="64" y="127"/>
                  <a:pt x="52" y="127"/>
                </a:cubicBezTo>
                <a:cubicBezTo>
                  <a:pt x="39" y="127"/>
                  <a:pt x="27" y="123"/>
                  <a:pt x="15" y="120"/>
                </a:cubicBezTo>
                <a:cubicBezTo>
                  <a:pt x="15" y="125"/>
                  <a:pt x="19" y="129"/>
                  <a:pt x="22" y="133"/>
                </a:cubicBezTo>
                <a:cubicBezTo>
                  <a:pt x="27" y="137"/>
                  <a:pt x="31" y="142"/>
                  <a:pt x="36" y="146"/>
                </a:cubicBezTo>
                <a:cubicBezTo>
                  <a:pt x="46" y="155"/>
                  <a:pt x="56" y="163"/>
                  <a:pt x="67" y="170"/>
                </a:cubicBezTo>
                <a:cubicBezTo>
                  <a:pt x="87" y="184"/>
                  <a:pt x="109" y="194"/>
                  <a:pt x="131" y="205"/>
                </a:cubicBezTo>
                <a:cubicBezTo>
                  <a:pt x="153" y="215"/>
                  <a:pt x="177" y="225"/>
                  <a:pt x="201" y="229"/>
                </a:cubicBezTo>
                <a:cubicBezTo>
                  <a:pt x="226" y="233"/>
                  <a:pt x="250" y="231"/>
                  <a:pt x="274" y="221"/>
                </a:cubicBezTo>
                <a:cubicBezTo>
                  <a:pt x="295" y="212"/>
                  <a:pt x="315" y="199"/>
                  <a:pt x="332" y="183"/>
                </a:cubicBezTo>
                <a:cubicBezTo>
                  <a:pt x="341" y="176"/>
                  <a:pt x="348" y="167"/>
                  <a:pt x="352" y="156"/>
                </a:cubicBezTo>
                <a:cubicBezTo>
                  <a:pt x="355" y="150"/>
                  <a:pt x="359" y="132"/>
                  <a:pt x="348" y="131"/>
                </a:cubicBezTo>
                <a:cubicBezTo>
                  <a:pt x="344" y="130"/>
                  <a:pt x="339" y="130"/>
                  <a:pt x="334" y="129"/>
                </a:cubicBezTo>
                <a:cubicBezTo>
                  <a:pt x="328" y="127"/>
                  <a:pt x="323" y="125"/>
                  <a:pt x="317" y="125"/>
                </a:cubicBezTo>
                <a:cubicBezTo>
                  <a:pt x="304" y="124"/>
                  <a:pt x="291" y="125"/>
                  <a:pt x="278" y="126"/>
                </a:cubicBezTo>
                <a:cubicBezTo>
                  <a:pt x="272" y="126"/>
                  <a:pt x="266" y="126"/>
                  <a:pt x="260" y="126"/>
                </a:cubicBezTo>
                <a:cubicBezTo>
                  <a:pt x="255" y="127"/>
                  <a:pt x="251" y="130"/>
                  <a:pt x="246" y="131"/>
                </a:cubicBezTo>
                <a:cubicBezTo>
                  <a:pt x="240" y="132"/>
                  <a:pt x="235" y="130"/>
                  <a:pt x="230" y="129"/>
                </a:cubicBezTo>
                <a:cubicBezTo>
                  <a:pt x="223" y="128"/>
                  <a:pt x="217" y="129"/>
                  <a:pt x="210" y="130"/>
                </a:cubicBezTo>
                <a:cubicBezTo>
                  <a:pt x="204" y="130"/>
                  <a:pt x="197" y="129"/>
                  <a:pt x="191" y="132"/>
                </a:cubicBezTo>
                <a:cubicBezTo>
                  <a:pt x="185" y="134"/>
                  <a:pt x="180" y="137"/>
                  <a:pt x="174" y="137"/>
                </a:cubicBezTo>
                <a:cubicBezTo>
                  <a:pt x="160" y="138"/>
                  <a:pt x="147" y="132"/>
                  <a:pt x="133" y="132"/>
                </a:cubicBezTo>
                <a:cubicBezTo>
                  <a:pt x="128" y="132"/>
                  <a:pt x="86" y="131"/>
                  <a:pt x="89" y="118"/>
                </a:cubicBezTo>
                <a:cubicBezTo>
                  <a:pt x="88" y="118"/>
                  <a:pt x="87" y="119"/>
                  <a:pt x="87" y="119"/>
                </a:cubicBezTo>
                <a:close/>
                <a:moveTo>
                  <a:pt x="194" y="90"/>
                </a:moveTo>
                <a:cubicBezTo>
                  <a:pt x="176" y="90"/>
                  <a:pt x="158" y="90"/>
                  <a:pt x="141" y="97"/>
                </a:cubicBezTo>
                <a:cubicBezTo>
                  <a:pt x="136" y="99"/>
                  <a:pt x="128" y="101"/>
                  <a:pt x="127" y="107"/>
                </a:cubicBezTo>
                <a:cubicBezTo>
                  <a:pt x="125" y="114"/>
                  <a:pt x="133" y="120"/>
                  <a:pt x="139" y="123"/>
                </a:cubicBezTo>
                <a:cubicBezTo>
                  <a:pt x="147" y="127"/>
                  <a:pt x="156" y="126"/>
                  <a:pt x="164" y="126"/>
                </a:cubicBezTo>
                <a:cubicBezTo>
                  <a:pt x="173" y="126"/>
                  <a:pt x="183" y="128"/>
                  <a:pt x="191" y="124"/>
                </a:cubicBezTo>
                <a:cubicBezTo>
                  <a:pt x="196" y="121"/>
                  <a:pt x="201" y="114"/>
                  <a:pt x="201" y="107"/>
                </a:cubicBezTo>
                <a:cubicBezTo>
                  <a:pt x="202" y="102"/>
                  <a:pt x="199" y="93"/>
                  <a:pt x="205" y="90"/>
                </a:cubicBezTo>
                <a:cubicBezTo>
                  <a:pt x="201" y="90"/>
                  <a:pt x="197" y="90"/>
                  <a:pt x="194" y="90"/>
                </a:cubicBezTo>
                <a:close/>
                <a:moveTo>
                  <a:pt x="123" y="117"/>
                </a:moveTo>
                <a:cubicBezTo>
                  <a:pt x="121" y="120"/>
                  <a:pt x="118" y="122"/>
                  <a:pt x="115" y="124"/>
                </a:cubicBezTo>
                <a:cubicBezTo>
                  <a:pt x="120" y="125"/>
                  <a:pt x="126" y="125"/>
                  <a:pt x="131" y="126"/>
                </a:cubicBezTo>
                <a:cubicBezTo>
                  <a:pt x="128" y="123"/>
                  <a:pt x="125" y="120"/>
                  <a:pt x="123" y="117"/>
                </a:cubicBezTo>
                <a:close/>
                <a:moveTo>
                  <a:pt x="207" y="114"/>
                </a:moveTo>
                <a:cubicBezTo>
                  <a:pt x="205" y="117"/>
                  <a:pt x="202" y="121"/>
                  <a:pt x="200" y="124"/>
                </a:cubicBezTo>
                <a:cubicBezTo>
                  <a:pt x="206" y="124"/>
                  <a:pt x="212" y="123"/>
                  <a:pt x="218" y="123"/>
                </a:cubicBezTo>
                <a:cubicBezTo>
                  <a:pt x="214" y="120"/>
                  <a:pt x="210" y="117"/>
                  <a:pt x="207" y="114"/>
                </a:cubicBezTo>
                <a:close/>
                <a:moveTo>
                  <a:pt x="195" y="84"/>
                </a:moveTo>
                <a:cubicBezTo>
                  <a:pt x="219" y="84"/>
                  <a:pt x="242" y="86"/>
                  <a:pt x="265" y="91"/>
                </a:cubicBezTo>
                <a:cubicBezTo>
                  <a:pt x="276" y="93"/>
                  <a:pt x="286" y="97"/>
                  <a:pt x="296" y="103"/>
                </a:cubicBezTo>
                <a:cubicBezTo>
                  <a:pt x="305" y="108"/>
                  <a:pt x="313" y="115"/>
                  <a:pt x="323" y="118"/>
                </a:cubicBezTo>
                <a:cubicBezTo>
                  <a:pt x="328" y="120"/>
                  <a:pt x="333" y="119"/>
                  <a:pt x="338" y="120"/>
                </a:cubicBezTo>
                <a:cubicBezTo>
                  <a:pt x="343" y="121"/>
                  <a:pt x="348" y="124"/>
                  <a:pt x="353" y="124"/>
                </a:cubicBezTo>
                <a:cubicBezTo>
                  <a:pt x="361" y="124"/>
                  <a:pt x="370" y="119"/>
                  <a:pt x="375" y="113"/>
                </a:cubicBezTo>
                <a:cubicBezTo>
                  <a:pt x="382" y="103"/>
                  <a:pt x="376" y="94"/>
                  <a:pt x="370" y="86"/>
                </a:cubicBezTo>
                <a:cubicBezTo>
                  <a:pt x="364" y="76"/>
                  <a:pt x="357" y="67"/>
                  <a:pt x="350" y="58"/>
                </a:cubicBezTo>
                <a:cubicBezTo>
                  <a:pt x="338" y="42"/>
                  <a:pt x="323" y="28"/>
                  <a:pt x="305" y="19"/>
                </a:cubicBezTo>
                <a:cubicBezTo>
                  <a:pt x="285" y="10"/>
                  <a:pt x="262" y="9"/>
                  <a:pt x="241" y="13"/>
                </a:cubicBezTo>
                <a:cubicBezTo>
                  <a:pt x="231" y="16"/>
                  <a:pt x="221" y="20"/>
                  <a:pt x="211" y="24"/>
                </a:cubicBezTo>
                <a:cubicBezTo>
                  <a:pt x="206" y="26"/>
                  <a:pt x="202" y="28"/>
                  <a:pt x="197" y="25"/>
                </a:cubicBezTo>
                <a:cubicBezTo>
                  <a:pt x="192" y="23"/>
                  <a:pt x="187" y="19"/>
                  <a:pt x="183" y="17"/>
                </a:cubicBezTo>
                <a:cubicBezTo>
                  <a:pt x="173" y="12"/>
                  <a:pt x="163" y="7"/>
                  <a:pt x="152" y="7"/>
                </a:cubicBezTo>
                <a:cubicBezTo>
                  <a:pt x="142" y="8"/>
                  <a:pt x="133" y="14"/>
                  <a:pt x="124" y="19"/>
                </a:cubicBezTo>
                <a:cubicBezTo>
                  <a:pt x="102" y="33"/>
                  <a:pt x="81" y="48"/>
                  <a:pt x="61" y="64"/>
                </a:cubicBezTo>
                <a:cubicBezTo>
                  <a:pt x="50" y="72"/>
                  <a:pt x="41" y="81"/>
                  <a:pt x="31" y="90"/>
                </a:cubicBezTo>
                <a:cubicBezTo>
                  <a:pt x="24" y="96"/>
                  <a:pt x="14" y="103"/>
                  <a:pt x="14" y="113"/>
                </a:cubicBezTo>
                <a:cubicBezTo>
                  <a:pt x="29" y="115"/>
                  <a:pt x="43" y="122"/>
                  <a:pt x="59" y="120"/>
                </a:cubicBezTo>
                <a:cubicBezTo>
                  <a:pt x="68" y="118"/>
                  <a:pt x="76" y="115"/>
                  <a:pt x="85" y="113"/>
                </a:cubicBezTo>
                <a:cubicBezTo>
                  <a:pt x="93" y="111"/>
                  <a:pt x="101" y="110"/>
                  <a:pt x="108" y="107"/>
                </a:cubicBezTo>
                <a:cubicBezTo>
                  <a:pt x="122" y="102"/>
                  <a:pt x="133" y="93"/>
                  <a:pt x="147" y="89"/>
                </a:cubicBezTo>
                <a:cubicBezTo>
                  <a:pt x="162" y="85"/>
                  <a:pt x="179" y="84"/>
                  <a:pt x="195" y="84"/>
                </a:cubicBezTo>
                <a:close/>
                <a:moveTo>
                  <a:pt x="208" y="91"/>
                </a:moveTo>
                <a:cubicBezTo>
                  <a:pt x="213" y="94"/>
                  <a:pt x="208" y="102"/>
                  <a:pt x="210" y="107"/>
                </a:cubicBezTo>
                <a:cubicBezTo>
                  <a:pt x="212" y="113"/>
                  <a:pt x="219" y="118"/>
                  <a:pt x="225" y="120"/>
                </a:cubicBezTo>
                <a:cubicBezTo>
                  <a:pt x="231" y="123"/>
                  <a:pt x="239" y="122"/>
                  <a:pt x="246" y="121"/>
                </a:cubicBezTo>
                <a:cubicBezTo>
                  <a:pt x="253" y="121"/>
                  <a:pt x="253" y="115"/>
                  <a:pt x="254" y="110"/>
                </a:cubicBezTo>
                <a:cubicBezTo>
                  <a:pt x="254" y="107"/>
                  <a:pt x="255" y="100"/>
                  <a:pt x="259" y="100"/>
                </a:cubicBezTo>
                <a:cubicBezTo>
                  <a:pt x="265" y="100"/>
                  <a:pt x="265" y="110"/>
                  <a:pt x="268" y="113"/>
                </a:cubicBezTo>
                <a:cubicBezTo>
                  <a:pt x="272" y="119"/>
                  <a:pt x="280" y="118"/>
                  <a:pt x="286" y="118"/>
                </a:cubicBezTo>
                <a:cubicBezTo>
                  <a:pt x="290" y="117"/>
                  <a:pt x="293" y="116"/>
                  <a:pt x="297" y="117"/>
                </a:cubicBezTo>
                <a:cubicBezTo>
                  <a:pt x="302" y="117"/>
                  <a:pt x="306" y="118"/>
                  <a:pt x="310" y="118"/>
                </a:cubicBezTo>
                <a:cubicBezTo>
                  <a:pt x="295" y="110"/>
                  <a:pt x="280" y="101"/>
                  <a:pt x="263" y="97"/>
                </a:cubicBezTo>
                <a:cubicBezTo>
                  <a:pt x="254" y="95"/>
                  <a:pt x="244" y="94"/>
                  <a:pt x="235" y="93"/>
                </a:cubicBezTo>
                <a:cubicBezTo>
                  <a:pt x="231" y="92"/>
                  <a:pt x="226" y="92"/>
                  <a:pt x="222" y="91"/>
                </a:cubicBezTo>
                <a:cubicBezTo>
                  <a:pt x="218" y="91"/>
                  <a:pt x="213" y="89"/>
                  <a:pt x="208" y="91"/>
                </a:cubicBezTo>
                <a:close/>
                <a:moveTo>
                  <a:pt x="260" y="113"/>
                </a:moveTo>
                <a:cubicBezTo>
                  <a:pt x="259" y="115"/>
                  <a:pt x="259" y="118"/>
                  <a:pt x="258" y="120"/>
                </a:cubicBezTo>
                <a:cubicBezTo>
                  <a:pt x="260" y="120"/>
                  <a:pt x="263" y="120"/>
                  <a:pt x="266" y="120"/>
                </a:cubicBezTo>
                <a:cubicBezTo>
                  <a:pt x="263" y="118"/>
                  <a:pt x="261" y="115"/>
                  <a:pt x="260" y="113"/>
                </a:cubicBezTo>
                <a:close/>
                <a:moveTo>
                  <a:pt x="120" y="108"/>
                </a:moveTo>
                <a:cubicBezTo>
                  <a:pt x="113" y="113"/>
                  <a:pt x="104" y="115"/>
                  <a:pt x="95" y="117"/>
                </a:cubicBezTo>
                <a:cubicBezTo>
                  <a:pt x="101" y="118"/>
                  <a:pt x="106" y="122"/>
                  <a:pt x="112" y="119"/>
                </a:cubicBezTo>
                <a:cubicBezTo>
                  <a:pt x="116" y="117"/>
                  <a:pt x="120" y="113"/>
                  <a:pt x="120" y="108"/>
                </a:cubicBezTo>
                <a:close/>
              </a:path>
            </a:pathLst>
          </a:custGeom>
          <a:solidFill>
            <a:srgbClr val="18181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924840C-F1A7-D133-E250-E69EC78C76ED}"/>
              </a:ext>
            </a:extLst>
          </p:cNvPr>
          <p:cNvSpPr txBox="1"/>
          <p:nvPr/>
        </p:nvSpPr>
        <p:spPr>
          <a:xfrm>
            <a:off x="966218" y="1025193"/>
            <a:ext cx="2937328" cy="886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100" spc="300">
                <a:solidFill>
                  <a:srgbClr val="EEEDE9"/>
                </a:solidFill>
                <a:latin typeface="Arial" panose="020B0604020202020204" pitchFamily="34" charset="0"/>
                <a:ea typeface="..黑体UI-韩语" panose="02000000000000000000" pitchFamily="2" charset="-128"/>
                <a:cs typeface="Arial" panose="020B0604020202020204" pitchFamily="34" charset="0"/>
              </a:rPr>
              <a:t>pellentesque habitant morbi tristique senectus et netus et malesuada fames ac turpis egestas</a:t>
            </a:r>
            <a:endParaRPr lang="zh-CN" altLang="en-US" sz="1100" spc="300">
              <a:solidFill>
                <a:srgbClr val="EEEDE9"/>
              </a:solidFill>
              <a:latin typeface="Arial" panose="020B0604020202020204" pitchFamily="34" charset="0"/>
              <a:ea typeface="..黑体UI-韩语" panose="02000000000000000000" pitchFamily="2" charset="-128"/>
              <a:cs typeface="Arial" panose="020B0604020202020204" pitchFamily="34" charset="0"/>
            </a:endParaRPr>
          </a:p>
        </p:txBody>
      </p:sp>
      <p:sp>
        <p:nvSpPr>
          <p:cNvPr id="41" name="Freeform 25">
            <a:extLst>
              <a:ext uri="{FF2B5EF4-FFF2-40B4-BE49-F238E27FC236}">
                <a16:creationId xmlns:a16="http://schemas.microsoft.com/office/drawing/2014/main" id="{B3CB4284-56DD-1C22-EDEA-1E010CEFF784}"/>
              </a:ext>
            </a:extLst>
          </p:cNvPr>
          <p:cNvSpPr>
            <a:spLocks noEditPoints="1"/>
          </p:cNvSpPr>
          <p:nvPr/>
        </p:nvSpPr>
        <p:spPr bwMode="auto">
          <a:xfrm>
            <a:off x="6111740" y="515131"/>
            <a:ext cx="2228460" cy="2244725"/>
          </a:xfrm>
          <a:custGeom>
            <a:avLst/>
            <a:gdLst>
              <a:gd name="T0" fmla="*/ 283 w 286"/>
              <a:gd name="T1" fmla="*/ 75 h 288"/>
              <a:gd name="T2" fmla="*/ 212 w 286"/>
              <a:gd name="T3" fmla="*/ 93 h 288"/>
              <a:gd name="T4" fmla="*/ 247 w 286"/>
              <a:gd name="T5" fmla="*/ 185 h 288"/>
              <a:gd name="T6" fmla="*/ 197 w 286"/>
              <a:gd name="T7" fmla="*/ 220 h 288"/>
              <a:gd name="T8" fmla="*/ 235 w 286"/>
              <a:gd name="T9" fmla="*/ 254 h 288"/>
              <a:gd name="T10" fmla="*/ 119 w 286"/>
              <a:gd name="T11" fmla="*/ 265 h 288"/>
              <a:gd name="T12" fmla="*/ 189 w 286"/>
              <a:gd name="T13" fmla="*/ 208 h 288"/>
              <a:gd name="T14" fmla="*/ 141 w 286"/>
              <a:gd name="T15" fmla="*/ 193 h 288"/>
              <a:gd name="T16" fmla="*/ 137 w 286"/>
              <a:gd name="T17" fmla="*/ 69 h 288"/>
              <a:gd name="T18" fmla="*/ 75 w 286"/>
              <a:gd name="T19" fmla="*/ 101 h 288"/>
              <a:gd name="T20" fmla="*/ 36 w 286"/>
              <a:gd name="T21" fmla="*/ 74 h 288"/>
              <a:gd name="T22" fmla="*/ 77 w 286"/>
              <a:gd name="T23" fmla="*/ 50 h 288"/>
              <a:gd name="T24" fmla="*/ 52 w 286"/>
              <a:gd name="T25" fmla="*/ 31 h 288"/>
              <a:gd name="T26" fmla="*/ 105 w 286"/>
              <a:gd name="T27" fmla="*/ 6 h 288"/>
              <a:gd name="T28" fmla="*/ 89 w 286"/>
              <a:gd name="T29" fmla="*/ 32 h 288"/>
              <a:gd name="T30" fmla="*/ 150 w 286"/>
              <a:gd name="T31" fmla="*/ 151 h 288"/>
              <a:gd name="T32" fmla="*/ 193 w 286"/>
              <a:gd name="T33" fmla="*/ 177 h 288"/>
              <a:gd name="T34" fmla="*/ 224 w 286"/>
              <a:gd name="T35" fmla="*/ 149 h 288"/>
              <a:gd name="T36" fmla="*/ 226 w 286"/>
              <a:gd name="T37" fmla="*/ 26 h 288"/>
              <a:gd name="T38" fmla="*/ 281 w 286"/>
              <a:gd name="T39" fmla="*/ 17 h 288"/>
              <a:gd name="T40" fmla="*/ 217 w 286"/>
              <a:gd name="T41" fmla="*/ 59 h 288"/>
              <a:gd name="T42" fmla="*/ 173 w 286"/>
              <a:gd name="T43" fmla="*/ 261 h 288"/>
              <a:gd name="T44" fmla="*/ 192 w 286"/>
              <a:gd name="T45" fmla="*/ 279 h 288"/>
              <a:gd name="T46" fmla="*/ 223 w 286"/>
              <a:gd name="T47" fmla="*/ 257 h 288"/>
              <a:gd name="T48" fmla="*/ 223 w 286"/>
              <a:gd name="T49" fmla="*/ 237 h 288"/>
              <a:gd name="T50" fmla="*/ 184 w 286"/>
              <a:gd name="T51" fmla="*/ 234 h 288"/>
              <a:gd name="T52" fmla="*/ 165 w 286"/>
              <a:gd name="T53" fmla="*/ 250 h 288"/>
              <a:gd name="T54" fmla="*/ 187 w 286"/>
              <a:gd name="T55" fmla="*/ 253 h 288"/>
              <a:gd name="T56" fmla="*/ 189 w 286"/>
              <a:gd name="T57" fmla="*/ 206 h 288"/>
              <a:gd name="T58" fmla="*/ 191 w 286"/>
              <a:gd name="T59" fmla="*/ 194 h 288"/>
              <a:gd name="T60" fmla="*/ 230 w 286"/>
              <a:gd name="T61" fmla="*/ 192 h 288"/>
              <a:gd name="T62" fmla="*/ 216 w 286"/>
              <a:gd name="T63" fmla="*/ 189 h 288"/>
              <a:gd name="T64" fmla="*/ 227 w 286"/>
              <a:gd name="T65" fmla="*/ 133 h 288"/>
              <a:gd name="T66" fmla="*/ 154 w 286"/>
              <a:gd name="T67" fmla="*/ 97 h 288"/>
              <a:gd name="T68" fmla="*/ 49 w 286"/>
              <a:gd name="T69" fmla="*/ 77 h 288"/>
              <a:gd name="T70" fmla="*/ 122 w 286"/>
              <a:gd name="T71" fmla="*/ 85 h 288"/>
              <a:gd name="T72" fmla="*/ 211 w 286"/>
              <a:gd name="T73" fmla="*/ 86 h 288"/>
              <a:gd name="T74" fmla="*/ 245 w 286"/>
              <a:gd name="T75" fmla="*/ 88 h 288"/>
              <a:gd name="T76" fmla="*/ 79 w 286"/>
              <a:gd name="T77" fmla="*/ 75 h 288"/>
              <a:gd name="T78" fmla="*/ 79 w 286"/>
              <a:gd name="T79" fmla="*/ 75 h 288"/>
              <a:gd name="T80" fmla="*/ 208 w 286"/>
              <a:gd name="T81" fmla="*/ 64 h 288"/>
              <a:gd name="T82" fmla="*/ 237 w 286"/>
              <a:gd name="T83" fmla="*/ 83 h 288"/>
              <a:gd name="T84" fmla="*/ 66 w 286"/>
              <a:gd name="T85" fmla="*/ 79 h 288"/>
              <a:gd name="T86" fmla="*/ 102 w 286"/>
              <a:gd name="T87" fmla="*/ 71 h 288"/>
              <a:gd name="T88" fmla="*/ 61 w 286"/>
              <a:gd name="T89" fmla="*/ 60 h 288"/>
              <a:gd name="T90" fmla="*/ 238 w 286"/>
              <a:gd name="T91" fmla="*/ 70 h 288"/>
              <a:gd name="T92" fmla="*/ 211 w 286"/>
              <a:gd name="T93" fmla="*/ 74 h 288"/>
              <a:gd name="T94" fmla="*/ 257 w 286"/>
              <a:gd name="T95" fmla="*/ 50 h 288"/>
              <a:gd name="T96" fmla="*/ 257 w 286"/>
              <a:gd name="T97" fmla="*/ 62 h 288"/>
              <a:gd name="T98" fmla="*/ 69 w 286"/>
              <a:gd name="T99" fmla="*/ 23 h 288"/>
              <a:gd name="T100" fmla="*/ 67 w 286"/>
              <a:gd name="T101" fmla="*/ 9 h 288"/>
              <a:gd name="T102" fmla="*/ 278 w 286"/>
              <a:gd name="T103" fmla="*/ 1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86" h="288">
                <a:moveTo>
                  <a:pt x="258" y="43"/>
                </a:moveTo>
                <a:cubicBezTo>
                  <a:pt x="269" y="43"/>
                  <a:pt x="277" y="50"/>
                  <a:pt x="281" y="60"/>
                </a:cubicBezTo>
                <a:cubicBezTo>
                  <a:pt x="283" y="63"/>
                  <a:pt x="285" y="67"/>
                  <a:pt x="285" y="71"/>
                </a:cubicBezTo>
                <a:cubicBezTo>
                  <a:pt x="285" y="73"/>
                  <a:pt x="285" y="74"/>
                  <a:pt x="283" y="75"/>
                </a:cubicBezTo>
                <a:cubicBezTo>
                  <a:pt x="282" y="76"/>
                  <a:pt x="281" y="76"/>
                  <a:pt x="280" y="76"/>
                </a:cubicBezTo>
                <a:cubicBezTo>
                  <a:pt x="279" y="77"/>
                  <a:pt x="279" y="79"/>
                  <a:pt x="278" y="80"/>
                </a:cubicBezTo>
                <a:cubicBezTo>
                  <a:pt x="272" y="89"/>
                  <a:pt x="259" y="91"/>
                  <a:pt x="249" y="93"/>
                </a:cubicBezTo>
                <a:cubicBezTo>
                  <a:pt x="237" y="96"/>
                  <a:pt x="223" y="98"/>
                  <a:pt x="212" y="93"/>
                </a:cubicBezTo>
                <a:cubicBezTo>
                  <a:pt x="214" y="100"/>
                  <a:pt x="216" y="106"/>
                  <a:pt x="220" y="113"/>
                </a:cubicBezTo>
                <a:cubicBezTo>
                  <a:pt x="223" y="119"/>
                  <a:pt x="228" y="124"/>
                  <a:pt x="232" y="129"/>
                </a:cubicBezTo>
                <a:cubicBezTo>
                  <a:pt x="239" y="140"/>
                  <a:pt x="240" y="153"/>
                  <a:pt x="243" y="166"/>
                </a:cubicBezTo>
                <a:cubicBezTo>
                  <a:pt x="245" y="172"/>
                  <a:pt x="248" y="178"/>
                  <a:pt x="247" y="185"/>
                </a:cubicBezTo>
                <a:cubicBezTo>
                  <a:pt x="245" y="191"/>
                  <a:pt x="241" y="195"/>
                  <a:pt x="235" y="197"/>
                </a:cubicBezTo>
                <a:cubicBezTo>
                  <a:pt x="222" y="203"/>
                  <a:pt x="207" y="200"/>
                  <a:pt x="193" y="201"/>
                </a:cubicBezTo>
                <a:cubicBezTo>
                  <a:pt x="201" y="206"/>
                  <a:pt x="191" y="214"/>
                  <a:pt x="188" y="219"/>
                </a:cubicBezTo>
                <a:cubicBezTo>
                  <a:pt x="191" y="220"/>
                  <a:pt x="194" y="219"/>
                  <a:pt x="197" y="220"/>
                </a:cubicBezTo>
                <a:cubicBezTo>
                  <a:pt x="201" y="220"/>
                  <a:pt x="204" y="222"/>
                  <a:pt x="208" y="223"/>
                </a:cubicBezTo>
                <a:cubicBezTo>
                  <a:pt x="215" y="226"/>
                  <a:pt x="222" y="229"/>
                  <a:pt x="228" y="232"/>
                </a:cubicBezTo>
                <a:cubicBezTo>
                  <a:pt x="233" y="235"/>
                  <a:pt x="238" y="238"/>
                  <a:pt x="241" y="242"/>
                </a:cubicBezTo>
                <a:cubicBezTo>
                  <a:pt x="244" y="247"/>
                  <a:pt x="241" y="253"/>
                  <a:pt x="235" y="254"/>
                </a:cubicBezTo>
                <a:cubicBezTo>
                  <a:pt x="249" y="265"/>
                  <a:pt x="222" y="278"/>
                  <a:pt x="214" y="280"/>
                </a:cubicBezTo>
                <a:cubicBezTo>
                  <a:pt x="197" y="286"/>
                  <a:pt x="179" y="288"/>
                  <a:pt x="161" y="285"/>
                </a:cubicBezTo>
                <a:cubicBezTo>
                  <a:pt x="148" y="284"/>
                  <a:pt x="134" y="282"/>
                  <a:pt x="124" y="272"/>
                </a:cubicBezTo>
                <a:cubicBezTo>
                  <a:pt x="122" y="270"/>
                  <a:pt x="121" y="267"/>
                  <a:pt x="119" y="265"/>
                </a:cubicBezTo>
                <a:cubicBezTo>
                  <a:pt x="116" y="263"/>
                  <a:pt x="113" y="262"/>
                  <a:pt x="115" y="257"/>
                </a:cubicBezTo>
                <a:cubicBezTo>
                  <a:pt x="117" y="251"/>
                  <a:pt x="127" y="249"/>
                  <a:pt x="132" y="246"/>
                </a:cubicBezTo>
                <a:cubicBezTo>
                  <a:pt x="147" y="235"/>
                  <a:pt x="164" y="227"/>
                  <a:pt x="183" y="223"/>
                </a:cubicBezTo>
                <a:cubicBezTo>
                  <a:pt x="177" y="217"/>
                  <a:pt x="188" y="213"/>
                  <a:pt x="189" y="208"/>
                </a:cubicBezTo>
                <a:cubicBezTo>
                  <a:pt x="190" y="205"/>
                  <a:pt x="183" y="207"/>
                  <a:pt x="180" y="207"/>
                </a:cubicBezTo>
                <a:cubicBezTo>
                  <a:pt x="176" y="206"/>
                  <a:pt x="173" y="205"/>
                  <a:pt x="169" y="204"/>
                </a:cubicBezTo>
                <a:cubicBezTo>
                  <a:pt x="165" y="203"/>
                  <a:pt x="161" y="203"/>
                  <a:pt x="157" y="202"/>
                </a:cubicBezTo>
                <a:cubicBezTo>
                  <a:pt x="150" y="201"/>
                  <a:pt x="145" y="198"/>
                  <a:pt x="141" y="193"/>
                </a:cubicBezTo>
                <a:cubicBezTo>
                  <a:pt x="131" y="179"/>
                  <a:pt x="135" y="161"/>
                  <a:pt x="138" y="146"/>
                </a:cubicBezTo>
                <a:cubicBezTo>
                  <a:pt x="141" y="129"/>
                  <a:pt x="148" y="113"/>
                  <a:pt x="148" y="95"/>
                </a:cubicBezTo>
                <a:cubicBezTo>
                  <a:pt x="148" y="88"/>
                  <a:pt x="147" y="80"/>
                  <a:pt x="143" y="73"/>
                </a:cubicBezTo>
                <a:cubicBezTo>
                  <a:pt x="142" y="71"/>
                  <a:pt x="140" y="68"/>
                  <a:pt x="137" y="69"/>
                </a:cubicBezTo>
                <a:cubicBezTo>
                  <a:pt x="134" y="71"/>
                  <a:pt x="132" y="75"/>
                  <a:pt x="131" y="77"/>
                </a:cubicBezTo>
                <a:cubicBezTo>
                  <a:pt x="128" y="83"/>
                  <a:pt x="130" y="89"/>
                  <a:pt x="123" y="92"/>
                </a:cubicBezTo>
                <a:cubicBezTo>
                  <a:pt x="116" y="95"/>
                  <a:pt x="108" y="96"/>
                  <a:pt x="101" y="97"/>
                </a:cubicBezTo>
                <a:cubicBezTo>
                  <a:pt x="92" y="99"/>
                  <a:pt x="84" y="100"/>
                  <a:pt x="75" y="101"/>
                </a:cubicBezTo>
                <a:cubicBezTo>
                  <a:pt x="67" y="102"/>
                  <a:pt x="58" y="103"/>
                  <a:pt x="50" y="100"/>
                </a:cubicBezTo>
                <a:cubicBezTo>
                  <a:pt x="43" y="98"/>
                  <a:pt x="35" y="95"/>
                  <a:pt x="32" y="89"/>
                </a:cubicBezTo>
                <a:cubicBezTo>
                  <a:pt x="30" y="85"/>
                  <a:pt x="30" y="82"/>
                  <a:pt x="33" y="79"/>
                </a:cubicBezTo>
                <a:cubicBezTo>
                  <a:pt x="34" y="77"/>
                  <a:pt x="36" y="76"/>
                  <a:pt x="36" y="74"/>
                </a:cubicBezTo>
                <a:cubicBezTo>
                  <a:pt x="36" y="72"/>
                  <a:pt x="36" y="71"/>
                  <a:pt x="36" y="69"/>
                </a:cubicBezTo>
                <a:cubicBezTo>
                  <a:pt x="37" y="67"/>
                  <a:pt x="39" y="66"/>
                  <a:pt x="40" y="64"/>
                </a:cubicBezTo>
                <a:cubicBezTo>
                  <a:pt x="43" y="61"/>
                  <a:pt x="46" y="59"/>
                  <a:pt x="50" y="58"/>
                </a:cubicBezTo>
                <a:cubicBezTo>
                  <a:pt x="58" y="53"/>
                  <a:pt x="68" y="51"/>
                  <a:pt x="77" y="50"/>
                </a:cubicBezTo>
                <a:cubicBezTo>
                  <a:pt x="95" y="50"/>
                  <a:pt x="112" y="57"/>
                  <a:pt x="126" y="69"/>
                </a:cubicBezTo>
                <a:cubicBezTo>
                  <a:pt x="126" y="64"/>
                  <a:pt x="128" y="60"/>
                  <a:pt x="132" y="58"/>
                </a:cubicBezTo>
                <a:cubicBezTo>
                  <a:pt x="122" y="49"/>
                  <a:pt x="109" y="44"/>
                  <a:pt x="96" y="40"/>
                </a:cubicBezTo>
                <a:cubicBezTo>
                  <a:pt x="82" y="36"/>
                  <a:pt x="67" y="32"/>
                  <a:pt x="52" y="31"/>
                </a:cubicBezTo>
                <a:cubicBezTo>
                  <a:pt x="45" y="31"/>
                  <a:pt x="38" y="32"/>
                  <a:pt x="30" y="32"/>
                </a:cubicBezTo>
                <a:cubicBezTo>
                  <a:pt x="25" y="33"/>
                  <a:pt x="19" y="34"/>
                  <a:pt x="13" y="32"/>
                </a:cubicBezTo>
                <a:cubicBezTo>
                  <a:pt x="0" y="26"/>
                  <a:pt x="19" y="16"/>
                  <a:pt x="25" y="13"/>
                </a:cubicBezTo>
                <a:cubicBezTo>
                  <a:pt x="50" y="0"/>
                  <a:pt x="78" y="3"/>
                  <a:pt x="105" y="6"/>
                </a:cubicBezTo>
                <a:cubicBezTo>
                  <a:pt x="118" y="8"/>
                  <a:pt x="131" y="10"/>
                  <a:pt x="142" y="15"/>
                </a:cubicBezTo>
                <a:cubicBezTo>
                  <a:pt x="150" y="18"/>
                  <a:pt x="160" y="26"/>
                  <a:pt x="157" y="36"/>
                </a:cubicBezTo>
                <a:cubicBezTo>
                  <a:pt x="155" y="45"/>
                  <a:pt x="143" y="43"/>
                  <a:pt x="136" y="42"/>
                </a:cubicBezTo>
                <a:cubicBezTo>
                  <a:pt x="120" y="39"/>
                  <a:pt x="105" y="34"/>
                  <a:pt x="89" y="32"/>
                </a:cubicBezTo>
                <a:cubicBezTo>
                  <a:pt x="106" y="36"/>
                  <a:pt x="123" y="42"/>
                  <a:pt x="136" y="53"/>
                </a:cubicBezTo>
                <a:cubicBezTo>
                  <a:pt x="144" y="59"/>
                  <a:pt x="150" y="63"/>
                  <a:pt x="154" y="72"/>
                </a:cubicBezTo>
                <a:cubicBezTo>
                  <a:pt x="157" y="80"/>
                  <a:pt x="160" y="88"/>
                  <a:pt x="160" y="97"/>
                </a:cubicBezTo>
                <a:cubicBezTo>
                  <a:pt x="162" y="116"/>
                  <a:pt x="159" y="134"/>
                  <a:pt x="150" y="151"/>
                </a:cubicBezTo>
                <a:cubicBezTo>
                  <a:pt x="146" y="158"/>
                  <a:pt x="142" y="166"/>
                  <a:pt x="144" y="175"/>
                </a:cubicBezTo>
                <a:cubicBezTo>
                  <a:pt x="147" y="183"/>
                  <a:pt x="153" y="188"/>
                  <a:pt x="159" y="193"/>
                </a:cubicBezTo>
                <a:cubicBezTo>
                  <a:pt x="162" y="187"/>
                  <a:pt x="165" y="182"/>
                  <a:pt x="171" y="180"/>
                </a:cubicBezTo>
                <a:cubicBezTo>
                  <a:pt x="178" y="177"/>
                  <a:pt x="186" y="177"/>
                  <a:pt x="193" y="177"/>
                </a:cubicBezTo>
                <a:cubicBezTo>
                  <a:pt x="197" y="178"/>
                  <a:pt x="203" y="179"/>
                  <a:pt x="205" y="183"/>
                </a:cubicBezTo>
                <a:cubicBezTo>
                  <a:pt x="207" y="188"/>
                  <a:pt x="204" y="192"/>
                  <a:pt x="210" y="192"/>
                </a:cubicBezTo>
                <a:cubicBezTo>
                  <a:pt x="206" y="182"/>
                  <a:pt x="222" y="181"/>
                  <a:pt x="227" y="182"/>
                </a:cubicBezTo>
                <a:cubicBezTo>
                  <a:pt x="241" y="182"/>
                  <a:pt x="226" y="154"/>
                  <a:pt x="224" y="149"/>
                </a:cubicBezTo>
                <a:cubicBezTo>
                  <a:pt x="217" y="135"/>
                  <a:pt x="211" y="121"/>
                  <a:pt x="204" y="107"/>
                </a:cubicBezTo>
                <a:cubicBezTo>
                  <a:pt x="199" y="95"/>
                  <a:pt x="191" y="80"/>
                  <a:pt x="193" y="67"/>
                </a:cubicBezTo>
                <a:cubicBezTo>
                  <a:pt x="194" y="53"/>
                  <a:pt x="205" y="45"/>
                  <a:pt x="216" y="39"/>
                </a:cubicBezTo>
                <a:cubicBezTo>
                  <a:pt x="222" y="36"/>
                  <a:pt x="223" y="31"/>
                  <a:pt x="226" y="26"/>
                </a:cubicBezTo>
                <a:cubicBezTo>
                  <a:pt x="229" y="20"/>
                  <a:pt x="234" y="16"/>
                  <a:pt x="240" y="12"/>
                </a:cubicBezTo>
                <a:cubicBezTo>
                  <a:pt x="249" y="6"/>
                  <a:pt x="261" y="2"/>
                  <a:pt x="273" y="3"/>
                </a:cubicBezTo>
                <a:cubicBezTo>
                  <a:pt x="276" y="3"/>
                  <a:pt x="280" y="4"/>
                  <a:pt x="283" y="7"/>
                </a:cubicBezTo>
                <a:cubicBezTo>
                  <a:pt x="286" y="10"/>
                  <a:pt x="283" y="14"/>
                  <a:pt x="281" y="17"/>
                </a:cubicBezTo>
                <a:cubicBezTo>
                  <a:pt x="273" y="27"/>
                  <a:pt x="259" y="28"/>
                  <a:pt x="248" y="31"/>
                </a:cubicBezTo>
                <a:cubicBezTo>
                  <a:pt x="241" y="34"/>
                  <a:pt x="233" y="36"/>
                  <a:pt x="227" y="40"/>
                </a:cubicBezTo>
                <a:cubicBezTo>
                  <a:pt x="225" y="42"/>
                  <a:pt x="224" y="45"/>
                  <a:pt x="223" y="48"/>
                </a:cubicBezTo>
                <a:cubicBezTo>
                  <a:pt x="221" y="52"/>
                  <a:pt x="219" y="56"/>
                  <a:pt x="217" y="59"/>
                </a:cubicBezTo>
                <a:cubicBezTo>
                  <a:pt x="229" y="50"/>
                  <a:pt x="243" y="43"/>
                  <a:pt x="258" y="43"/>
                </a:cubicBezTo>
                <a:close/>
                <a:moveTo>
                  <a:pt x="223" y="257"/>
                </a:moveTo>
                <a:cubicBezTo>
                  <a:pt x="215" y="257"/>
                  <a:pt x="207" y="262"/>
                  <a:pt x="198" y="263"/>
                </a:cubicBezTo>
                <a:cubicBezTo>
                  <a:pt x="190" y="264"/>
                  <a:pt x="182" y="263"/>
                  <a:pt x="173" y="261"/>
                </a:cubicBezTo>
                <a:cubicBezTo>
                  <a:pt x="166" y="260"/>
                  <a:pt x="159" y="259"/>
                  <a:pt x="152" y="260"/>
                </a:cubicBezTo>
                <a:cubicBezTo>
                  <a:pt x="144" y="260"/>
                  <a:pt x="135" y="264"/>
                  <a:pt x="126" y="265"/>
                </a:cubicBezTo>
                <a:cubicBezTo>
                  <a:pt x="132" y="274"/>
                  <a:pt x="143" y="276"/>
                  <a:pt x="152" y="278"/>
                </a:cubicBezTo>
                <a:cubicBezTo>
                  <a:pt x="165" y="281"/>
                  <a:pt x="179" y="282"/>
                  <a:pt x="192" y="279"/>
                </a:cubicBezTo>
                <a:cubicBezTo>
                  <a:pt x="199" y="278"/>
                  <a:pt x="205" y="276"/>
                  <a:pt x="211" y="275"/>
                </a:cubicBezTo>
                <a:cubicBezTo>
                  <a:pt x="216" y="274"/>
                  <a:pt x="221" y="272"/>
                  <a:pt x="225" y="269"/>
                </a:cubicBezTo>
                <a:cubicBezTo>
                  <a:pt x="228" y="268"/>
                  <a:pt x="233" y="264"/>
                  <a:pt x="233" y="261"/>
                </a:cubicBezTo>
                <a:cubicBezTo>
                  <a:pt x="232" y="257"/>
                  <a:pt x="226" y="257"/>
                  <a:pt x="223" y="257"/>
                </a:cubicBezTo>
                <a:close/>
                <a:moveTo>
                  <a:pt x="203" y="245"/>
                </a:moveTo>
                <a:cubicBezTo>
                  <a:pt x="211" y="245"/>
                  <a:pt x="219" y="248"/>
                  <a:pt x="227" y="249"/>
                </a:cubicBezTo>
                <a:cubicBezTo>
                  <a:pt x="229" y="249"/>
                  <a:pt x="235" y="250"/>
                  <a:pt x="236" y="246"/>
                </a:cubicBezTo>
                <a:cubicBezTo>
                  <a:pt x="236" y="242"/>
                  <a:pt x="226" y="238"/>
                  <a:pt x="223" y="237"/>
                </a:cubicBezTo>
                <a:cubicBezTo>
                  <a:pt x="219" y="235"/>
                  <a:pt x="216" y="233"/>
                  <a:pt x="213" y="232"/>
                </a:cubicBezTo>
                <a:cubicBezTo>
                  <a:pt x="210" y="231"/>
                  <a:pt x="207" y="228"/>
                  <a:pt x="204" y="228"/>
                </a:cubicBezTo>
                <a:cubicBezTo>
                  <a:pt x="201" y="228"/>
                  <a:pt x="198" y="230"/>
                  <a:pt x="195" y="231"/>
                </a:cubicBezTo>
                <a:cubicBezTo>
                  <a:pt x="192" y="233"/>
                  <a:pt x="188" y="233"/>
                  <a:pt x="184" y="234"/>
                </a:cubicBezTo>
                <a:cubicBezTo>
                  <a:pt x="177" y="234"/>
                  <a:pt x="169" y="234"/>
                  <a:pt x="162" y="236"/>
                </a:cubicBezTo>
                <a:cubicBezTo>
                  <a:pt x="155" y="238"/>
                  <a:pt x="149" y="242"/>
                  <a:pt x="143" y="246"/>
                </a:cubicBezTo>
                <a:cubicBezTo>
                  <a:pt x="137" y="250"/>
                  <a:pt x="131" y="253"/>
                  <a:pt x="127" y="259"/>
                </a:cubicBezTo>
                <a:cubicBezTo>
                  <a:pt x="140" y="257"/>
                  <a:pt x="152" y="252"/>
                  <a:pt x="165" y="250"/>
                </a:cubicBezTo>
                <a:cubicBezTo>
                  <a:pt x="171" y="248"/>
                  <a:pt x="178" y="248"/>
                  <a:pt x="184" y="247"/>
                </a:cubicBezTo>
                <a:cubicBezTo>
                  <a:pt x="191" y="247"/>
                  <a:pt x="197" y="245"/>
                  <a:pt x="203" y="245"/>
                </a:cubicBezTo>
                <a:close/>
                <a:moveTo>
                  <a:pt x="203" y="251"/>
                </a:moveTo>
                <a:cubicBezTo>
                  <a:pt x="198" y="251"/>
                  <a:pt x="193" y="253"/>
                  <a:pt x="187" y="253"/>
                </a:cubicBezTo>
                <a:cubicBezTo>
                  <a:pt x="182" y="254"/>
                  <a:pt x="177" y="254"/>
                  <a:pt x="172" y="255"/>
                </a:cubicBezTo>
                <a:cubicBezTo>
                  <a:pt x="186" y="257"/>
                  <a:pt x="200" y="257"/>
                  <a:pt x="213" y="253"/>
                </a:cubicBezTo>
                <a:cubicBezTo>
                  <a:pt x="210" y="252"/>
                  <a:pt x="206" y="251"/>
                  <a:pt x="203" y="251"/>
                </a:cubicBezTo>
                <a:close/>
                <a:moveTo>
                  <a:pt x="189" y="206"/>
                </a:moveTo>
                <a:cubicBezTo>
                  <a:pt x="189" y="206"/>
                  <a:pt x="189" y="206"/>
                  <a:pt x="189" y="206"/>
                </a:cubicBezTo>
                <a:close/>
                <a:moveTo>
                  <a:pt x="194" y="184"/>
                </a:moveTo>
                <a:cubicBezTo>
                  <a:pt x="185" y="185"/>
                  <a:pt x="175" y="186"/>
                  <a:pt x="168" y="192"/>
                </a:cubicBezTo>
                <a:cubicBezTo>
                  <a:pt x="174" y="196"/>
                  <a:pt x="183" y="196"/>
                  <a:pt x="191" y="194"/>
                </a:cubicBezTo>
                <a:cubicBezTo>
                  <a:pt x="193" y="194"/>
                  <a:pt x="196" y="193"/>
                  <a:pt x="198" y="191"/>
                </a:cubicBezTo>
                <a:cubicBezTo>
                  <a:pt x="199" y="188"/>
                  <a:pt x="197" y="184"/>
                  <a:pt x="194" y="184"/>
                </a:cubicBezTo>
                <a:close/>
                <a:moveTo>
                  <a:pt x="238" y="172"/>
                </a:moveTo>
                <a:cubicBezTo>
                  <a:pt x="239" y="179"/>
                  <a:pt x="236" y="188"/>
                  <a:pt x="230" y="192"/>
                </a:cubicBezTo>
                <a:cubicBezTo>
                  <a:pt x="234" y="191"/>
                  <a:pt x="238" y="189"/>
                  <a:pt x="240" y="186"/>
                </a:cubicBezTo>
                <a:cubicBezTo>
                  <a:pt x="242" y="181"/>
                  <a:pt x="240" y="176"/>
                  <a:pt x="238" y="172"/>
                </a:cubicBezTo>
                <a:close/>
                <a:moveTo>
                  <a:pt x="223" y="187"/>
                </a:moveTo>
                <a:cubicBezTo>
                  <a:pt x="221" y="188"/>
                  <a:pt x="218" y="188"/>
                  <a:pt x="216" y="189"/>
                </a:cubicBezTo>
                <a:cubicBezTo>
                  <a:pt x="219" y="189"/>
                  <a:pt x="221" y="188"/>
                  <a:pt x="223" y="187"/>
                </a:cubicBezTo>
                <a:close/>
                <a:moveTo>
                  <a:pt x="217" y="121"/>
                </a:moveTo>
                <a:cubicBezTo>
                  <a:pt x="223" y="134"/>
                  <a:pt x="230" y="146"/>
                  <a:pt x="235" y="159"/>
                </a:cubicBezTo>
                <a:cubicBezTo>
                  <a:pt x="234" y="150"/>
                  <a:pt x="232" y="141"/>
                  <a:pt x="227" y="133"/>
                </a:cubicBezTo>
                <a:cubicBezTo>
                  <a:pt x="226" y="132"/>
                  <a:pt x="219" y="120"/>
                  <a:pt x="217" y="121"/>
                </a:cubicBezTo>
                <a:close/>
                <a:moveTo>
                  <a:pt x="154" y="97"/>
                </a:moveTo>
                <a:cubicBezTo>
                  <a:pt x="154" y="104"/>
                  <a:pt x="153" y="112"/>
                  <a:pt x="151" y="120"/>
                </a:cubicBezTo>
                <a:cubicBezTo>
                  <a:pt x="153" y="114"/>
                  <a:pt x="156" y="103"/>
                  <a:pt x="154" y="97"/>
                </a:cubicBezTo>
                <a:close/>
                <a:moveTo>
                  <a:pt x="49" y="77"/>
                </a:moveTo>
                <a:cubicBezTo>
                  <a:pt x="44" y="77"/>
                  <a:pt x="34" y="81"/>
                  <a:pt x="38" y="87"/>
                </a:cubicBezTo>
                <a:cubicBezTo>
                  <a:pt x="43" y="94"/>
                  <a:pt x="55" y="96"/>
                  <a:pt x="63" y="95"/>
                </a:cubicBezTo>
                <a:cubicBezTo>
                  <a:pt x="58" y="91"/>
                  <a:pt x="48" y="84"/>
                  <a:pt x="49" y="77"/>
                </a:cubicBezTo>
                <a:close/>
                <a:moveTo>
                  <a:pt x="86" y="73"/>
                </a:moveTo>
                <a:cubicBezTo>
                  <a:pt x="91" y="82"/>
                  <a:pt x="83" y="92"/>
                  <a:pt x="74" y="94"/>
                </a:cubicBezTo>
                <a:cubicBezTo>
                  <a:pt x="83" y="93"/>
                  <a:pt x="91" y="92"/>
                  <a:pt x="100" y="91"/>
                </a:cubicBezTo>
                <a:cubicBezTo>
                  <a:pt x="106" y="89"/>
                  <a:pt x="116" y="89"/>
                  <a:pt x="122" y="85"/>
                </a:cubicBezTo>
                <a:cubicBezTo>
                  <a:pt x="118" y="81"/>
                  <a:pt x="112" y="80"/>
                  <a:pt x="107" y="79"/>
                </a:cubicBezTo>
                <a:cubicBezTo>
                  <a:pt x="100" y="76"/>
                  <a:pt x="93" y="74"/>
                  <a:pt x="86" y="73"/>
                </a:cubicBezTo>
                <a:close/>
                <a:moveTo>
                  <a:pt x="221" y="76"/>
                </a:moveTo>
                <a:cubicBezTo>
                  <a:pt x="218" y="78"/>
                  <a:pt x="208" y="81"/>
                  <a:pt x="211" y="86"/>
                </a:cubicBezTo>
                <a:cubicBezTo>
                  <a:pt x="215" y="91"/>
                  <a:pt x="225" y="90"/>
                  <a:pt x="231" y="89"/>
                </a:cubicBezTo>
                <a:cubicBezTo>
                  <a:pt x="225" y="88"/>
                  <a:pt x="220" y="82"/>
                  <a:pt x="221" y="76"/>
                </a:cubicBezTo>
                <a:close/>
                <a:moveTo>
                  <a:pt x="254" y="68"/>
                </a:moveTo>
                <a:cubicBezTo>
                  <a:pt x="259" y="76"/>
                  <a:pt x="252" y="84"/>
                  <a:pt x="245" y="88"/>
                </a:cubicBezTo>
                <a:cubicBezTo>
                  <a:pt x="254" y="86"/>
                  <a:pt x="263" y="85"/>
                  <a:pt x="270" y="79"/>
                </a:cubicBezTo>
                <a:cubicBezTo>
                  <a:pt x="273" y="77"/>
                  <a:pt x="276" y="74"/>
                  <a:pt x="272" y="71"/>
                </a:cubicBezTo>
                <a:cubicBezTo>
                  <a:pt x="267" y="69"/>
                  <a:pt x="259" y="69"/>
                  <a:pt x="254" y="68"/>
                </a:cubicBezTo>
                <a:close/>
                <a:moveTo>
                  <a:pt x="79" y="75"/>
                </a:moveTo>
                <a:cubicBezTo>
                  <a:pt x="84" y="83"/>
                  <a:pt x="58" y="94"/>
                  <a:pt x="60" y="76"/>
                </a:cubicBezTo>
                <a:cubicBezTo>
                  <a:pt x="58" y="76"/>
                  <a:pt x="56" y="76"/>
                  <a:pt x="55" y="76"/>
                </a:cubicBezTo>
                <a:cubicBezTo>
                  <a:pt x="58" y="83"/>
                  <a:pt x="65" y="90"/>
                  <a:pt x="73" y="87"/>
                </a:cubicBezTo>
                <a:cubicBezTo>
                  <a:pt x="78" y="86"/>
                  <a:pt x="85" y="79"/>
                  <a:pt x="79" y="75"/>
                </a:cubicBezTo>
                <a:close/>
                <a:moveTo>
                  <a:pt x="217" y="45"/>
                </a:moveTo>
                <a:cubicBezTo>
                  <a:pt x="210" y="49"/>
                  <a:pt x="205" y="54"/>
                  <a:pt x="201" y="61"/>
                </a:cubicBezTo>
                <a:cubicBezTo>
                  <a:pt x="197" y="70"/>
                  <a:pt x="200" y="79"/>
                  <a:pt x="203" y="88"/>
                </a:cubicBezTo>
                <a:cubicBezTo>
                  <a:pt x="202" y="80"/>
                  <a:pt x="204" y="72"/>
                  <a:pt x="208" y="64"/>
                </a:cubicBezTo>
                <a:cubicBezTo>
                  <a:pt x="211" y="58"/>
                  <a:pt x="216" y="52"/>
                  <a:pt x="217" y="45"/>
                </a:cubicBezTo>
                <a:close/>
                <a:moveTo>
                  <a:pt x="231" y="71"/>
                </a:moveTo>
                <a:cubicBezTo>
                  <a:pt x="227" y="72"/>
                  <a:pt x="226" y="78"/>
                  <a:pt x="228" y="81"/>
                </a:cubicBezTo>
                <a:cubicBezTo>
                  <a:pt x="230" y="84"/>
                  <a:pt x="234" y="84"/>
                  <a:pt x="237" y="83"/>
                </a:cubicBezTo>
                <a:cubicBezTo>
                  <a:pt x="242" y="83"/>
                  <a:pt x="252" y="79"/>
                  <a:pt x="249" y="73"/>
                </a:cubicBezTo>
                <a:cubicBezTo>
                  <a:pt x="250" y="83"/>
                  <a:pt x="230" y="83"/>
                  <a:pt x="231" y="71"/>
                </a:cubicBezTo>
                <a:close/>
                <a:moveTo>
                  <a:pt x="68" y="75"/>
                </a:moveTo>
                <a:cubicBezTo>
                  <a:pt x="66" y="75"/>
                  <a:pt x="65" y="78"/>
                  <a:pt x="66" y="79"/>
                </a:cubicBezTo>
                <a:cubicBezTo>
                  <a:pt x="68" y="81"/>
                  <a:pt x="72" y="79"/>
                  <a:pt x="73" y="78"/>
                </a:cubicBezTo>
                <a:cubicBezTo>
                  <a:pt x="72" y="77"/>
                  <a:pt x="70" y="76"/>
                  <a:pt x="68" y="75"/>
                </a:cubicBezTo>
                <a:close/>
                <a:moveTo>
                  <a:pt x="76" y="66"/>
                </a:moveTo>
                <a:cubicBezTo>
                  <a:pt x="85" y="66"/>
                  <a:pt x="94" y="68"/>
                  <a:pt x="102" y="71"/>
                </a:cubicBezTo>
                <a:cubicBezTo>
                  <a:pt x="110" y="73"/>
                  <a:pt x="118" y="75"/>
                  <a:pt x="124" y="79"/>
                </a:cubicBezTo>
                <a:cubicBezTo>
                  <a:pt x="125" y="73"/>
                  <a:pt x="116" y="68"/>
                  <a:pt x="112" y="66"/>
                </a:cubicBezTo>
                <a:cubicBezTo>
                  <a:pt x="105" y="62"/>
                  <a:pt x="97" y="59"/>
                  <a:pt x="89" y="57"/>
                </a:cubicBezTo>
                <a:cubicBezTo>
                  <a:pt x="80" y="56"/>
                  <a:pt x="70" y="57"/>
                  <a:pt x="61" y="60"/>
                </a:cubicBezTo>
                <a:cubicBezTo>
                  <a:pt x="55" y="62"/>
                  <a:pt x="45" y="64"/>
                  <a:pt x="43" y="71"/>
                </a:cubicBezTo>
                <a:cubicBezTo>
                  <a:pt x="48" y="71"/>
                  <a:pt x="53" y="69"/>
                  <a:pt x="58" y="68"/>
                </a:cubicBezTo>
                <a:cubicBezTo>
                  <a:pt x="64" y="66"/>
                  <a:pt x="70" y="67"/>
                  <a:pt x="76" y="66"/>
                </a:cubicBezTo>
                <a:close/>
                <a:moveTo>
                  <a:pt x="238" y="70"/>
                </a:moveTo>
                <a:cubicBezTo>
                  <a:pt x="237" y="72"/>
                  <a:pt x="237" y="76"/>
                  <a:pt x="241" y="74"/>
                </a:cubicBezTo>
                <a:cubicBezTo>
                  <a:pt x="244" y="73"/>
                  <a:pt x="241" y="70"/>
                  <a:pt x="238" y="70"/>
                </a:cubicBezTo>
                <a:close/>
                <a:moveTo>
                  <a:pt x="257" y="50"/>
                </a:moveTo>
                <a:cubicBezTo>
                  <a:pt x="240" y="50"/>
                  <a:pt x="221" y="60"/>
                  <a:pt x="211" y="74"/>
                </a:cubicBezTo>
                <a:cubicBezTo>
                  <a:pt x="216" y="71"/>
                  <a:pt x="221" y="66"/>
                  <a:pt x="227" y="63"/>
                </a:cubicBezTo>
                <a:cubicBezTo>
                  <a:pt x="232" y="60"/>
                  <a:pt x="239" y="58"/>
                  <a:pt x="245" y="57"/>
                </a:cubicBezTo>
                <a:cubicBezTo>
                  <a:pt x="255" y="55"/>
                  <a:pt x="268" y="54"/>
                  <a:pt x="276" y="62"/>
                </a:cubicBezTo>
                <a:cubicBezTo>
                  <a:pt x="273" y="54"/>
                  <a:pt x="265" y="49"/>
                  <a:pt x="257" y="50"/>
                </a:cubicBezTo>
                <a:close/>
                <a:moveTo>
                  <a:pt x="257" y="62"/>
                </a:moveTo>
                <a:cubicBezTo>
                  <a:pt x="256" y="62"/>
                  <a:pt x="256" y="62"/>
                  <a:pt x="255" y="62"/>
                </a:cubicBezTo>
                <a:cubicBezTo>
                  <a:pt x="259" y="63"/>
                  <a:pt x="264" y="64"/>
                  <a:pt x="269" y="64"/>
                </a:cubicBezTo>
                <a:cubicBezTo>
                  <a:pt x="265" y="63"/>
                  <a:pt x="261" y="62"/>
                  <a:pt x="257" y="62"/>
                </a:cubicBezTo>
                <a:close/>
                <a:moveTo>
                  <a:pt x="67" y="9"/>
                </a:moveTo>
                <a:cubicBezTo>
                  <a:pt x="49" y="9"/>
                  <a:pt x="31" y="14"/>
                  <a:pt x="17" y="26"/>
                </a:cubicBezTo>
                <a:cubicBezTo>
                  <a:pt x="25" y="27"/>
                  <a:pt x="34" y="23"/>
                  <a:pt x="42" y="23"/>
                </a:cubicBezTo>
                <a:cubicBezTo>
                  <a:pt x="51" y="23"/>
                  <a:pt x="60" y="23"/>
                  <a:pt x="69" y="23"/>
                </a:cubicBezTo>
                <a:cubicBezTo>
                  <a:pt x="87" y="25"/>
                  <a:pt x="104" y="27"/>
                  <a:pt x="122" y="32"/>
                </a:cubicBezTo>
                <a:cubicBezTo>
                  <a:pt x="127" y="33"/>
                  <a:pt x="147" y="41"/>
                  <a:pt x="151" y="34"/>
                </a:cubicBezTo>
                <a:cubicBezTo>
                  <a:pt x="157" y="25"/>
                  <a:pt x="135" y="19"/>
                  <a:pt x="130" y="17"/>
                </a:cubicBezTo>
                <a:cubicBezTo>
                  <a:pt x="110" y="12"/>
                  <a:pt x="88" y="9"/>
                  <a:pt x="67" y="9"/>
                </a:cubicBezTo>
                <a:close/>
                <a:moveTo>
                  <a:pt x="269" y="9"/>
                </a:moveTo>
                <a:cubicBezTo>
                  <a:pt x="253" y="9"/>
                  <a:pt x="236" y="18"/>
                  <a:pt x="229" y="33"/>
                </a:cubicBezTo>
                <a:cubicBezTo>
                  <a:pt x="238" y="28"/>
                  <a:pt x="248" y="24"/>
                  <a:pt x="258" y="22"/>
                </a:cubicBezTo>
                <a:cubicBezTo>
                  <a:pt x="265" y="20"/>
                  <a:pt x="274" y="17"/>
                  <a:pt x="278" y="10"/>
                </a:cubicBezTo>
                <a:cubicBezTo>
                  <a:pt x="275" y="9"/>
                  <a:pt x="272" y="9"/>
                  <a:pt x="269" y="9"/>
                </a:cubicBezTo>
                <a:close/>
                <a:moveTo>
                  <a:pt x="278" y="10"/>
                </a:moveTo>
                <a:cubicBezTo>
                  <a:pt x="278" y="10"/>
                  <a:pt x="278" y="10"/>
                  <a:pt x="278" y="1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4ADD90E7-CABE-3337-2AF2-16899B9FA3CE}"/>
              </a:ext>
            </a:extLst>
          </p:cNvPr>
          <p:cNvSpPr txBox="1"/>
          <p:nvPr/>
        </p:nvSpPr>
        <p:spPr>
          <a:xfrm>
            <a:off x="8611853" y="4975503"/>
            <a:ext cx="2937328" cy="1292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100" spc="300">
                <a:solidFill>
                  <a:srgbClr val="EEEDE9"/>
                </a:solidFill>
                <a:latin typeface="Arial" panose="020B0604020202020204" pitchFamily="34" charset="0"/>
                <a:ea typeface="..黑体UI-韩语" panose="02000000000000000000" pitchFamily="2" charset="-128"/>
                <a:cs typeface="Arial" panose="020B0604020202020204" pitchFamily="34" charset="0"/>
              </a:rPr>
              <a:t>ipsum dolor sit amet, consectetuer adipiscing elit. Maecenas porttitor congue massa. Fusce posuere, magna sed pulvinar ultricies</a:t>
            </a:r>
            <a:endParaRPr lang="zh-CN" altLang="en-US" sz="1100" spc="300">
              <a:solidFill>
                <a:srgbClr val="EEEDE9"/>
              </a:solidFill>
              <a:latin typeface="Arial" panose="020B0604020202020204" pitchFamily="34" charset="0"/>
              <a:ea typeface="..黑体UI-韩语" panose="02000000000000000000" pitchFamily="2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68659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181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800A85DA-0EDF-E309-B0B5-EAA148C5A92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AAF35841-8455-9AFB-630A-899EAB014E0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572000" y="457200"/>
            <a:ext cx="3048000" cy="4267946"/>
            <a:chOff x="2619" y="450"/>
            <a:chExt cx="2446" cy="3425"/>
          </a:xfrm>
          <a:solidFill>
            <a:srgbClr val="EEEDE9"/>
          </a:solidFill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CCA4C0C7-AA75-D744-E8D5-5F3250EC42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19" y="450"/>
              <a:ext cx="2446" cy="3166"/>
            </a:xfrm>
            <a:custGeom>
              <a:avLst/>
              <a:gdLst>
                <a:gd name="T0" fmla="*/ 1941 w 2446"/>
                <a:gd name="T1" fmla="*/ 156 h 3166"/>
                <a:gd name="T2" fmla="*/ 2437 w 2446"/>
                <a:gd name="T3" fmla="*/ 1581 h 3166"/>
                <a:gd name="T4" fmla="*/ 2048 w 2446"/>
                <a:gd name="T5" fmla="*/ 2474 h 3166"/>
                <a:gd name="T6" fmla="*/ 1838 w 2446"/>
                <a:gd name="T7" fmla="*/ 2880 h 3166"/>
                <a:gd name="T8" fmla="*/ 729 w 2446"/>
                <a:gd name="T9" fmla="*/ 2961 h 3166"/>
                <a:gd name="T10" fmla="*/ 416 w 2446"/>
                <a:gd name="T11" fmla="*/ 2081 h 3166"/>
                <a:gd name="T12" fmla="*/ 465 w 2446"/>
                <a:gd name="T13" fmla="*/ 2425 h 3166"/>
                <a:gd name="T14" fmla="*/ 215 w 2446"/>
                <a:gd name="T15" fmla="*/ 2407 h 3166"/>
                <a:gd name="T16" fmla="*/ 103 w 2446"/>
                <a:gd name="T17" fmla="*/ 585 h 3166"/>
                <a:gd name="T18" fmla="*/ 1480 w 2446"/>
                <a:gd name="T19" fmla="*/ 2858 h 3166"/>
                <a:gd name="T20" fmla="*/ 658 w 2446"/>
                <a:gd name="T21" fmla="*/ 2813 h 3166"/>
                <a:gd name="T22" fmla="*/ 1489 w 2446"/>
                <a:gd name="T23" fmla="*/ 2961 h 3166"/>
                <a:gd name="T24" fmla="*/ 385 w 2446"/>
                <a:gd name="T25" fmla="*/ 1791 h 3166"/>
                <a:gd name="T26" fmla="*/ 1257 w 2446"/>
                <a:gd name="T27" fmla="*/ 2894 h 3166"/>
                <a:gd name="T28" fmla="*/ 1494 w 2446"/>
                <a:gd name="T29" fmla="*/ 2505 h 3166"/>
                <a:gd name="T30" fmla="*/ 944 w 2446"/>
                <a:gd name="T31" fmla="*/ 2447 h 3166"/>
                <a:gd name="T32" fmla="*/ 1038 w 2446"/>
                <a:gd name="T33" fmla="*/ 1853 h 3166"/>
                <a:gd name="T34" fmla="*/ 689 w 2446"/>
                <a:gd name="T35" fmla="*/ 1679 h 3166"/>
                <a:gd name="T36" fmla="*/ 541 w 2446"/>
                <a:gd name="T37" fmla="*/ 1447 h 3166"/>
                <a:gd name="T38" fmla="*/ 827 w 2446"/>
                <a:gd name="T39" fmla="*/ 1357 h 3166"/>
                <a:gd name="T40" fmla="*/ 962 w 2446"/>
                <a:gd name="T41" fmla="*/ 2125 h 3166"/>
                <a:gd name="T42" fmla="*/ 1145 w 2446"/>
                <a:gd name="T43" fmla="*/ 2228 h 3166"/>
                <a:gd name="T44" fmla="*/ 1306 w 2446"/>
                <a:gd name="T45" fmla="*/ 2170 h 3166"/>
                <a:gd name="T46" fmla="*/ 1033 w 2446"/>
                <a:gd name="T47" fmla="*/ 2148 h 3166"/>
                <a:gd name="T48" fmla="*/ 1234 w 2446"/>
                <a:gd name="T49" fmla="*/ 2402 h 3166"/>
                <a:gd name="T50" fmla="*/ 1811 w 2446"/>
                <a:gd name="T51" fmla="*/ 2398 h 3166"/>
                <a:gd name="T52" fmla="*/ 1843 w 2446"/>
                <a:gd name="T53" fmla="*/ 1576 h 3166"/>
                <a:gd name="T54" fmla="*/ 1436 w 2446"/>
                <a:gd name="T55" fmla="*/ 1491 h 3166"/>
                <a:gd name="T56" fmla="*/ 1869 w 2446"/>
                <a:gd name="T57" fmla="*/ 1322 h 3166"/>
                <a:gd name="T58" fmla="*/ 2004 w 2446"/>
                <a:gd name="T59" fmla="*/ 1272 h 3166"/>
                <a:gd name="T60" fmla="*/ 1011 w 2446"/>
                <a:gd name="T61" fmla="*/ 527 h 3166"/>
                <a:gd name="T62" fmla="*/ 259 w 2446"/>
                <a:gd name="T63" fmla="*/ 1371 h 3166"/>
                <a:gd name="T64" fmla="*/ 344 w 2446"/>
                <a:gd name="T65" fmla="*/ 1799 h 3166"/>
                <a:gd name="T66" fmla="*/ 197 w 2446"/>
                <a:gd name="T67" fmla="*/ 1389 h 3166"/>
                <a:gd name="T68" fmla="*/ 537 w 2446"/>
                <a:gd name="T69" fmla="*/ 745 h 3166"/>
                <a:gd name="T70" fmla="*/ 863 w 2446"/>
                <a:gd name="T71" fmla="*/ 84 h 3166"/>
                <a:gd name="T72" fmla="*/ 27 w 2446"/>
                <a:gd name="T73" fmla="*/ 1027 h 3166"/>
                <a:gd name="T74" fmla="*/ 349 w 2446"/>
                <a:gd name="T75" fmla="*/ 2661 h 3166"/>
                <a:gd name="T76" fmla="*/ 273 w 2446"/>
                <a:gd name="T77" fmla="*/ 2009 h 3166"/>
                <a:gd name="T78" fmla="*/ 1181 w 2446"/>
                <a:gd name="T79" fmla="*/ 2621 h 3166"/>
                <a:gd name="T80" fmla="*/ 1324 w 2446"/>
                <a:gd name="T81" fmla="*/ 2393 h 3166"/>
                <a:gd name="T82" fmla="*/ 1073 w 2446"/>
                <a:gd name="T83" fmla="*/ 2469 h 3166"/>
                <a:gd name="T84" fmla="*/ 2205 w 2446"/>
                <a:gd name="T85" fmla="*/ 2376 h 3166"/>
                <a:gd name="T86" fmla="*/ 2339 w 2446"/>
                <a:gd name="T87" fmla="*/ 987 h 3166"/>
                <a:gd name="T88" fmla="*/ 1333 w 2446"/>
                <a:gd name="T89" fmla="*/ 26 h 3166"/>
                <a:gd name="T90" fmla="*/ 1190 w 2446"/>
                <a:gd name="T91" fmla="*/ 491 h 3166"/>
                <a:gd name="T92" fmla="*/ 2098 w 2446"/>
                <a:gd name="T93" fmla="*/ 1353 h 3166"/>
                <a:gd name="T94" fmla="*/ 2048 w 2446"/>
                <a:gd name="T95" fmla="*/ 1920 h 3166"/>
                <a:gd name="T96" fmla="*/ 2026 w 2446"/>
                <a:gd name="T97" fmla="*/ 1862 h 3166"/>
                <a:gd name="T98" fmla="*/ 1431 w 2446"/>
                <a:gd name="T99" fmla="*/ 1590 h 3166"/>
                <a:gd name="T100" fmla="*/ 568 w 2446"/>
                <a:gd name="T101" fmla="*/ 1630 h 3166"/>
                <a:gd name="T102" fmla="*/ 725 w 2446"/>
                <a:gd name="T103" fmla="*/ 1648 h 3166"/>
                <a:gd name="T104" fmla="*/ 711 w 2446"/>
                <a:gd name="T105" fmla="*/ 1545 h 3166"/>
                <a:gd name="T106" fmla="*/ 738 w 2446"/>
                <a:gd name="T107" fmla="*/ 1607 h 3166"/>
                <a:gd name="T108" fmla="*/ 1637 w 2446"/>
                <a:gd name="T109" fmla="*/ 1612 h 3166"/>
                <a:gd name="T110" fmla="*/ 483 w 2446"/>
                <a:gd name="T111" fmla="*/ 1594 h 3166"/>
                <a:gd name="T112" fmla="*/ 769 w 2446"/>
                <a:gd name="T113" fmla="*/ 1572 h 3166"/>
                <a:gd name="T114" fmla="*/ 1507 w 2446"/>
                <a:gd name="T115" fmla="*/ 1478 h 3166"/>
                <a:gd name="T116" fmla="*/ 1610 w 2446"/>
                <a:gd name="T117" fmla="*/ 1554 h 3166"/>
                <a:gd name="T118" fmla="*/ 917 w 2446"/>
                <a:gd name="T119" fmla="*/ 1500 h 3166"/>
                <a:gd name="T120" fmla="*/ 823 w 2446"/>
                <a:gd name="T121" fmla="*/ 1469 h 3166"/>
                <a:gd name="T122" fmla="*/ 1825 w 2446"/>
                <a:gd name="T123" fmla="*/ 1339 h 3166"/>
                <a:gd name="T124" fmla="*/ 1521 w 2446"/>
                <a:gd name="T125" fmla="*/ 1447 h 3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46" h="3166">
                  <a:moveTo>
                    <a:pt x="1020" y="40"/>
                  </a:moveTo>
                  <a:lnTo>
                    <a:pt x="1020" y="40"/>
                  </a:lnTo>
                  <a:lnTo>
                    <a:pt x="1020" y="40"/>
                  </a:lnTo>
                  <a:lnTo>
                    <a:pt x="1024" y="40"/>
                  </a:lnTo>
                  <a:lnTo>
                    <a:pt x="1024" y="40"/>
                  </a:lnTo>
                  <a:lnTo>
                    <a:pt x="1024" y="40"/>
                  </a:lnTo>
                  <a:lnTo>
                    <a:pt x="1024" y="40"/>
                  </a:lnTo>
                  <a:lnTo>
                    <a:pt x="1024" y="40"/>
                  </a:lnTo>
                  <a:lnTo>
                    <a:pt x="1024" y="40"/>
                  </a:lnTo>
                  <a:lnTo>
                    <a:pt x="1029" y="40"/>
                  </a:lnTo>
                  <a:lnTo>
                    <a:pt x="1029" y="40"/>
                  </a:lnTo>
                  <a:lnTo>
                    <a:pt x="1029" y="40"/>
                  </a:lnTo>
                  <a:lnTo>
                    <a:pt x="1029" y="40"/>
                  </a:lnTo>
                  <a:lnTo>
                    <a:pt x="1029" y="40"/>
                  </a:lnTo>
                  <a:lnTo>
                    <a:pt x="1029" y="40"/>
                  </a:lnTo>
                  <a:lnTo>
                    <a:pt x="1033" y="40"/>
                  </a:lnTo>
                  <a:lnTo>
                    <a:pt x="1033" y="40"/>
                  </a:lnTo>
                  <a:lnTo>
                    <a:pt x="1033" y="40"/>
                  </a:lnTo>
                  <a:lnTo>
                    <a:pt x="1033" y="40"/>
                  </a:lnTo>
                  <a:lnTo>
                    <a:pt x="1033" y="40"/>
                  </a:lnTo>
                  <a:lnTo>
                    <a:pt x="1033" y="40"/>
                  </a:lnTo>
                  <a:lnTo>
                    <a:pt x="1033" y="40"/>
                  </a:lnTo>
                  <a:lnTo>
                    <a:pt x="1038" y="40"/>
                  </a:lnTo>
                  <a:lnTo>
                    <a:pt x="1038" y="40"/>
                  </a:lnTo>
                  <a:lnTo>
                    <a:pt x="1038" y="40"/>
                  </a:lnTo>
                  <a:lnTo>
                    <a:pt x="1038" y="40"/>
                  </a:lnTo>
                  <a:lnTo>
                    <a:pt x="1038" y="40"/>
                  </a:lnTo>
                  <a:lnTo>
                    <a:pt x="1038" y="40"/>
                  </a:lnTo>
                  <a:lnTo>
                    <a:pt x="1042" y="40"/>
                  </a:lnTo>
                  <a:lnTo>
                    <a:pt x="1042" y="40"/>
                  </a:lnTo>
                  <a:lnTo>
                    <a:pt x="1042" y="40"/>
                  </a:lnTo>
                  <a:lnTo>
                    <a:pt x="1042" y="40"/>
                  </a:lnTo>
                  <a:lnTo>
                    <a:pt x="1042" y="40"/>
                  </a:lnTo>
                  <a:lnTo>
                    <a:pt x="1042" y="40"/>
                  </a:lnTo>
                  <a:lnTo>
                    <a:pt x="1042" y="40"/>
                  </a:lnTo>
                  <a:lnTo>
                    <a:pt x="1047" y="40"/>
                  </a:lnTo>
                  <a:lnTo>
                    <a:pt x="1047" y="40"/>
                  </a:lnTo>
                  <a:lnTo>
                    <a:pt x="1047" y="40"/>
                  </a:lnTo>
                  <a:lnTo>
                    <a:pt x="1047" y="40"/>
                  </a:lnTo>
                  <a:lnTo>
                    <a:pt x="1047" y="40"/>
                  </a:lnTo>
                  <a:lnTo>
                    <a:pt x="1047" y="40"/>
                  </a:lnTo>
                  <a:lnTo>
                    <a:pt x="1047" y="40"/>
                  </a:lnTo>
                  <a:lnTo>
                    <a:pt x="1051" y="40"/>
                  </a:lnTo>
                  <a:lnTo>
                    <a:pt x="1051" y="40"/>
                  </a:lnTo>
                  <a:lnTo>
                    <a:pt x="1051" y="40"/>
                  </a:lnTo>
                  <a:lnTo>
                    <a:pt x="1051" y="40"/>
                  </a:lnTo>
                  <a:lnTo>
                    <a:pt x="1051" y="40"/>
                  </a:lnTo>
                  <a:lnTo>
                    <a:pt x="1051" y="40"/>
                  </a:lnTo>
                  <a:lnTo>
                    <a:pt x="1051" y="40"/>
                  </a:lnTo>
                  <a:lnTo>
                    <a:pt x="1056" y="40"/>
                  </a:lnTo>
                  <a:lnTo>
                    <a:pt x="1056" y="40"/>
                  </a:lnTo>
                  <a:lnTo>
                    <a:pt x="1056" y="40"/>
                  </a:lnTo>
                  <a:lnTo>
                    <a:pt x="1056" y="40"/>
                  </a:lnTo>
                  <a:lnTo>
                    <a:pt x="1056" y="40"/>
                  </a:lnTo>
                  <a:lnTo>
                    <a:pt x="1056" y="44"/>
                  </a:lnTo>
                  <a:lnTo>
                    <a:pt x="1056" y="44"/>
                  </a:lnTo>
                  <a:lnTo>
                    <a:pt x="1056" y="44"/>
                  </a:lnTo>
                  <a:lnTo>
                    <a:pt x="1060" y="44"/>
                  </a:lnTo>
                  <a:lnTo>
                    <a:pt x="1060" y="44"/>
                  </a:lnTo>
                  <a:lnTo>
                    <a:pt x="1060" y="44"/>
                  </a:lnTo>
                  <a:lnTo>
                    <a:pt x="1060" y="44"/>
                  </a:lnTo>
                  <a:lnTo>
                    <a:pt x="1060" y="44"/>
                  </a:lnTo>
                  <a:lnTo>
                    <a:pt x="1060" y="44"/>
                  </a:lnTo>
                  <a:lnTo>
                    <a:pt x="1060" y="44"/>
                  </a:lnTo>
                  <a:lnTo>
                    <a:pt x="1064" y="44"/>
                  </a:lnTo>
                  <a:lnTo>
                    <a:pt x="1064" y="44"/>
                  </a:lnTo>
                  <a:lnTo>
                    <a:pt x="1064" y="44"/>
                  </a:lnTo>
                  <a:lnTo>
                    <a:pt x="1064" y="44"/>
                  </a:lnTo>
                  <a:lnTo>
                    <a:pt x="1064" y="44"/>
                  </a:lnTo>
                  <a:lnTo>
                    <a:pt x="1064" y="44"/>
                  </a:lnTo>
                  <a:lnTo>
                    <a:pt x="1064" y="44"/>
                  </a:lnTo>
                  <a:lnTo>
                    <a:pt x="1064" y="44"/>
                  </a:lnTo>
                  <a:lnTo>
                    <a:pt x="1064" y="44"/>
                  </a:lnTo>
                  <a:lnTo>
                    <a:pt x="1069" y="44"/>
                  </a:lnTo>
                  <a:lnTo>
                    <a:pt x="1069" y="44"/>
                  </a:lnTo>
                  <a:lnTo>
                    <a:pt x="1069" y="44"/>
                  </a:lnTo>
                  <a:lnTo>
                    <a:pt x="1069" y="44"/>
                  </a:lnTo>
                  <a:lnTo>
                    <a:pt x="1069" y="44"/>
                  </a:lnTo>
                  <a:lnTo>
                    <a:pt x="1069" y="44"/>
                  </a:lnTo>
                  <a:lnTo>
                    <a:pt x="1069" y="49"/>
                  </a:lnTo>
                  <a:lnTo>
                    <a:pt x="1069" y="49"/>
                  </a:lnTo>
                  <a:lnTo>
                    <a:pt x="1069" y="49"/>
                  </a:lnTo>
                  <a:lnTo>
                    <a:pt x="1073" y="49"/>
                  </a:lnTo>
                  <a:lnTo>
                    <a:pt x="1073" y="49"/>
                  </a:lnTo>
                  <a:lnTo>
                    <a:pt x="1073" y="49"/>
                  </a:lnTo>
                  <a:lnTo>
                    <a:pt x="1073" y="49"/>
                  </a:lnTo>
                  <a:lnTo>
                    <a:pt x="1073" y="49"/>
                  </a:lnTo>
                  <a:lnTo>
                    <a:pt x="1073" y="49"/>
                  </a:lnTo>
                  <a:lnTo>
                    <a:pt x="1073" y="49"/>
                  </a:lnTo>
                  <a:lnTo>
                    <a:pt x="1073" y="49"/>
                  </a:lnTo>
                  <a:lnTo>
                    <a:pt x="1073" y="49"/>
                  </a:lnTo>
                  <a:lnTo>
                    <a:pt x="1078" y="49"/>
                  </a:lnTo>
                  <a:lnTo>
                    <a:pt x="1078" y="49"/>
                  </a:lnTo>
                  <a:lnTo>
                    <a:pt x="1078" y="49"/>
                  </a:lnTo>
                  <a:lnTo>
                    <a:pt x="1078" y="49"/>
                  </a:lnTo>
                  <a:lnTo>
                    <a:pt x="1078" y="49"/>
                  </a:lnTo>
                  <a:lnTo>
                    <a:pt x="1078" y="49"/>
                  </a:lnTo>
                  <a:lnTo>
                    <a:pt x="1078" y="49"/>
                  </a:lnTo>
                  <a:lnTo>
                    <a:pt x="1078" y="49"/>
                  </a:lnTo>
                  <a:lnTo>
                    <a:pt x="1078" y="49"/>
                  </a:lnTo>
                  <a:lnTo>
                    <a:pt x="1078" y="53"/>
                  </a:lnTo>
                  <a:lnTo>
                    <a:pt x="1078" y="53"/>
                  </a:lnTo>
                  <a:lnTo>
                    <a:pt x="1078" y="53"/>
                  </a:lnTo>
                  <a:lnTo>
                    <a:pt x="1078" y="53"/>
                  </a:lnTo>
                  <a:lnTo>
                    <a:pt x="1078" y="53"/>
                  </a:lnTo>
                  <a:lnTo>
                    <a:pt x="1078" y="53"/>
                  </a:lnTo>
                  <a:lnTo>
                    <a:pt x="1078" y="53"/>
                  </a:lnTo>
                  <a:lnTo>
                    <a:pt x="1078" y="53"/>
                  </a:lnTo>
                  <a:lnTo>
                    <a:pt x="1078" y="53"/>
                  </a:lnTo>
                  <a:lnTo>
                    <a:pt x="1078" y="53"/>
                  </a:lnTo>
                  <a:lnTo>
                    <a:pt x="1078" y="53"/>
                  </a:lnTo>
                  <a:lnTo>
                    <a:pt x="1082" y="53"/>
                  </a:lnTo>
                  <a:lnTo>
                    <a:pt x="1082" y="53"/>
                  </a:lnTo>
                  <a:lnTo>
                    <a:pt x="1082" y="53"/>
                  </a:lnTo>
                  <a:lnTo>
                    <a:pt x="1082" y="53"/>
                  </a:lnTo>
                  <a:lnTo>
                    <a:pt x="1082" y="53"/>
                  </a:lnTo>
                  <a:lnTo>
                    <a:pt x="1082" y="53"/>
                  </a:lnTo>
                  <a:lnTo>
                    <a:pt x="1082" y="53"/>
                  </a:lnTo>
                  <a:lnTo>
                    <a:pt x="1082" y="53"/>
                  </a:lnTo>
                  <a:lnTo>
                    <a:pt x="1082" y="53"/>
                  </a:lnTo>
                  <a:lnTo>
                    <a:pt x="1082" y="53"/>
                  </a:lnTo>
                  <a:lnTo>
                    <a:pt x="1082" y="53"/>
                  </a:lnTo>
                  <a:lnTo>
                    <a:pt x="1082" y="53"/>
                  </a:lnTo>
                  <a:lnTo>
                    <a:pt x="1082" y="58"/>
                  </a:lnTo>
                  <a:lnTo>
                    <a:pt x="1082" y="58"/>
                  </a:lnTo>
                  <a:lnTo>
                    <a:pt x="1082" y="58"/>
                  </a:lnTo>
                  <a:lnTo>
                    <a:pt x="1082" y="58"/>
                  </a:lnTo>
                  <a:lnTo>
                    <a:pt x="1082" y="58"/>
                  </a:lnTo>
                  <a:lnTo>
                    <a:pt x="1082" y="58"/>
                  </a:lnTo>
                  <a:lnTo>
                    <a:pt x="1082" y="58"/>
                  </a:lnTo>
                  <a:lnTo>
                    <a:pt x="1082" y="58"/>
                  </a:lnTo>
                  <a:lnTo>
                    <a:pt x="1082" y="58"/>
                  </a:lnTo>
                  <a:lnTo>
                    <a:pt x="1082" y="58"/>
                  </a:lnTo>
                  <a:lnTo>
                    <a:pt x="1082" y="58"/>
                  </a:lnTo>
                  <a:lnTo>
                    <a:pt x="1087" y="58"/>
                  </a:lnTo>
                  <a:lnTo>
                    <a:pt x="1087" y="58"/>
                  </a:lnTo>
                  <a:lnTo>
                    <a:pt x="1087" y="58"/>
                  </a:lnTo>
                  <a:lnTo>
                    <a:pt x="1087" y="58"/>
                  </a:lnTo>
                  <a:lnTo>
                    <a:pt x="1087" y="58"/>
                  </a:lnTo>
                  <a:lnTo>
                    <a:pt x="1087" y="58"/>
                  </a:lnTo>
                  <a:lnTo>
                    <a:pt x="1087" y="58"/>
                  </a:lnTo>
                  <a:lnTo>
                    <a:pt x="1087" y="58"/>
                  </a:lnTo>
                  <a:lnTo>
                    <a:pt x="1087" y="62"/>
                  </a:lnTo>
                  <a:lnTo>
                    <a:pt x="1087" y="62"/>
                  </a:lnTo>
                  <a:lnTo>
                    <a:pt x="1087" y="62"/>
                  </a:lnTo>
                  <a:lnTo>
                    <a:pt x="1087" y="62"/>
                  </a:lnTo>
                  <a:lnTo>
                    <a:pt x="1087" y="62"/>
                  </a:lnTo>
                  <a:lnTo>
                    <a:pt x="1087" y="62"/>
                  </a:lnTo>
                  <a:lnTo>
                    <a:pt x="1087" y="62"/>
                  </a:lnTo>
                  <a:lnTo>
                    <a:pt x="1087" y="62"/>
                  </a:lnTo>
                  <a:lnTo>
                    <a:pt x="1087" y="62"/>
                  </a:lnTo>
                  <a:lnTo>
                    <a:pt x="1087" y="62"/>
                  </a:lnTo>
                  <a:lnTo>
                    <a:pt x="1087" y="62"/>
                  </a:lnTo>
                  <a:lnTo>
                    <a:pt x="1087" y="62"/>
                  </a:lnTo>
                  <a:lnTo>
                    <a:pt x="1087" y="67"/>
                  </a:lnTo>
                  <a:lnTo>
                    <a:pt x="1087" y="67"/>
                  </a:lnTo>
                  <a:lnTo>
                    <a:pt x="1087" y="67"/>
                  </a:lnTo>
                  <a:lnTo>
                    <a:pt x="1087" y="67"/>
                  </a:lnTo>
                  <a:lnTo>
                    <a:pt x="1087" y="67"/>
                  </a:lnTo>
                  <a:lnTo>
                    <a:pt x="1087" y="67"/>
                  </a:lnTo>
                  <a:lnTo>
                    <a:pt x="1087" y="67"/>
                  </a:lnTo>
                  <a:lnTo>
                    <a:pt x="1087" y="67"/>
                  </a:lnTo>
                  <a:lnTo>
                    <a:pt x="1087" y="67"/>
                  </a:lnTo>
                  <a:lnTo>
                    <a:pt x="1087" y="67"/>
                  </a:lnTo>
                  <a:lnTo>
                    <a:pt x="1087" y="67"/>
                  </a:lnTo>
                  <a:lnTo>
                    <a:pt x="1087" y="67"/>
                  </a:lnTo>
                  <a:lnTo>
                    <a:pt x="1087" y="71"/>
                  </a:lnTo>
                  <a:lnTo>
                    <a:pt x="1087" y="71"/>
                  </a:lnTo>
                  <a:lnTo>
                    <a:pt x="1087" y="71"/>
                  </a:lnTo>
                  <a:lnTo>
                    <a:pt x="1087" y="71"/>
                  </a:lnTo>
                  <a:lnTo>
                    <a:pt x="1087" y="71"/>
                  </a:lnTo>
                  <a:lnTo>
                    <a:pt x="1087" y="71"/>
                  </a:lnTo>
                  <a:lnTo>
                    <a:pt x="1087" y="71"/>
                  </a:lnTo>
                  <a:lnTo>
                    <a:pt x="1087" y="71"/>
                  </a:lnTo>
                  <a:lnTo>
                    <a:pt x="1087" y="71"/>
                  </a:lnTo>
                  <a:lnTo>
                    <a:pt x="1087" y="71"/>
                  </a:lnTo>
                  <a:lnTo>
                    <a:pt x="1087" y="71"/>
                  </a:lnTo>
                  <a:lnTo>
                    <a:pt x="1087" y="71"/>
                  </a:lnTo>
                  <a:lnTo>
                    <a:pt x="1087" y="71"/>
                  </a:lnTo>
                  <a:lnTo>
                    <a:pt x="1087" y="76"/>
                  </a:lnTo>
                  <a:lnTo>
                    <a:pt x="1087" y="76"/>
                  </a:lnTo>
                  <a:lnTo>
                    <a:pt x="1087" y="76"/>
                  </a:lnTo>
                  <a:lnTo>
                    <a:pt x="1091" y="76"/>
                  </a:lnTo>
                  <a:lnTo>
                    <a:pt x="1091" y="76"/>
                  </a:lnTo>
                  <a:lnTo>
                    <a:pt x="1091" y="76"/>
                  </a:lnTo>
                  <a:lnTo>
                    <a:pt x="1091" y="80"/>
                  </a:lnTo>
                  <a:lnTo>
                    <a:pt x="1091" y="80"/>
                  </a:lnTo>
                  <a:lnTo>
                    <a:pt x="1087" y="80"/>
                  </a:lnTo>
                  <a:lnTo>
                    <a:pt x="1087" y="80"/>
                  </a:lnTo>
                  <a:lnTo>
                    <a:pt x="1087" y="80"/>
                  </a:lnTo>
                  <a:lnTo>
                    <a:pt x="1087" y="84"/>
                  </a:lnTo>
                  <a:lnTo>
                    <a:pt x="1087" y="84"/>
                  </a:lnTo>
                  <a:lnTo>
                    <a:pt x="1087" y="84"/>
                  </a:lnTo>
                  <a:lnTo>
                    <a:pt x="1087" y="84"/>
                  </a:lnTo>
                  <a:lnTo>
                    <a:pt x="1087" y="84"/>
                  </a:lnTo>
                  <a:lnTo>
                    <a:pt x="1087" y="89"/>
                  </a:lnTo>
                  <a:lnTo>
                    <a:pt x="1087" y="89"/>
                  </a:lnTo>
                  <a:lnTo>
                    <a:pt x="1087" y="89"/>
                  </a:lnTo>
                  <a:lnTo>
                    <a:pt x="1087" y="89"/>
                  </a:lnTo>
                  <a:lnTo>
                    <a:pt x="1087" y="93"/>
                  </a:lnTo>
                  <a:lnTo>
                    <a:pt x="1087" y="93"/>
                  </a:lnTo>
                  <a:lnTo>
                    <a:pt x="1087" y="93"/>
                  </a:lnTo>
                  <a:lnTo>
                    <a:pt x="1087" y="93"/>
                  </a:lnTo>
                  <a:lnTo>
                    <a:pt x="1087" y="98"/>
                  </a:lnTo>
                  <a:lnTo>
                    <a:pt x="1087" y="98"/>
                  </a:lnTo>
                  <a:lnTo>
                    <a:pt x="1087" y="98"/>
                  </a:lnTo>
                  <a:lnTo>
                    <a:pt x="1087" y="102"/>
                  </a:lnTo>
                  <a:lnTo>
                    <a:pt x="1087" y="102"/>
                  </a:lnTo>
                  <a:lnTo>
                    <a:pt x="1087" y="107"/>
                  </a:lnTo>
                  <a:lnTo>
                    <a:pt x="1087" y="107"/>
                  </a:lnTo>
                  <a:lnTo>
                    <a:pt x="1087" y="107"/>
                  </a:lnTo>
                  <a:lnTo>
                    <a:pt x="1087" y="107"/>
                  </a:lnTo>
                  <a:lnTo>
                    <a:pt x="1087" y="107"/>
                  </a:lnTo>
                  <a:lnTo>
                    <a:pt x="1087" y="102"/>
                  </a:lnTo>
                  <a:lnTo>
                    <a:pt x="1091" y="102"/>
                  </a:lnTo>
                  <a:lnTo>
                    <a:pt x="1091" y="102"/>
                  </a:lnTo>
                  <a:lnTo>
                    <a:pt x="1091" y="102"/>
                  </a:lnTo>
                  <a:lnTo>
                    <a:pt x="1091" y="102"/>
                  </a:lnTo>
                  <a:lnTo>
                    <a:pt x="1091" y="102"/>
                  </a:lnTo>
                  <a:lnTo>
                    <a:pt x="1091" y="102"/>
                  </a:lnTo>
                  <a:lnTo>
                    <a:pt x="1091" y="102"/>
                  </a:lnTo>
                  <a:lnTo>
                    <a:pt x="1091" y="102"/>
                  </a:lnTo>
                  <a:lnTo>
                    <a:pt x="1091" y="98"/>
                  </a:lnTo>
                  <a:lnTo>
                    <a:pt x="1091" y="98"/>
                  </a:lnTo>
                  <a:lnTo>
                    <a:pt x="1091" y="98"/>
                  </a:lnTo>
                  <a:lnTo>
                    <a:pt x="1091" y="98"/>
                  </a:lnTo>
                  <a:lnTo>
                    <a:pt x="1096" y="98"/>
                  </a:lnTo>
                  <a:lnTo>
                    <a:pt x="1096" y="98"/>
                  </a:lnTo>
                  <a:lnTo>
                    <a:pt x="1096" y="98"/>
                  </a:lnTo>
                  <a:lnTo>
                    <a:pt x="1096" y="98"/>
                  </a:lnTo>
                  <a:lnTo>
                    <a:pt x="1096" y="93"/>
                  </a:lnTo>
                  <a:lnTo>
                    <a:pt x="1096" y="93"/>
                  </a:lnTo>
                  <a:lnTo>
                    <a:pt x="1096" y="93"/>
                  </a:lnTo>
                  <a:lnTo>
                    <a:pt x="1096" y="93"/>
                  </a:lnTo>
                  <a:lnTo>
                    <a:pt x="1096" y="93"/>
                  </a:lnTo>
                  <a:lnTo>
                    <a:pt x="1096" y="93"/>
                  </a:lnTo>
                  <a:lnTo>
                    <a:pt x="1100" y="93"/>
                  </a:lnTo>
                  <a:lnTo>
                    <a:pt x="1100" y="93"/>
                  </a:lnTo>
                  <a:lnTo>
                    <a:pt x="1100" y="93"/>
                  </a:lnTo>
                  <a:lnTo>
                    <a:pt x="1100" y="89"/>
                  </a:lnTo>
                  <a:lnTo>
                    <a:pt x="1100" y="89"/>
                  </a:lnTo>
                  <a:lnTo>
                    <a:pt x="1100" y="89"/>
                  </a:lnTo>
                  <a:lnTo>
                    <a:pt x="1100" y="89"/>
                  </a:lnTo>
                  <a:lnTo>
                    <a:pt x="1100" y="89"/>
                  </a:lnTo>
                  <a:lnTo>
                    <a:pt x="1100" y="89"/>
                  </a:lnTo>
                  <a:lnTo>
                    <a:pt x="1100" y="89"/>
                  </a:lnTo>
                  <a:lnTo>
                    <a:pt x="1100" y="89"/>
                  </a:lnTo>
                  <a:lnTo>
                    <a:pt x="1105" y="84"/>
                  </a:lnTo>
                  <a:lnTo>
                    <a:pt x="1105" y="84"/>
                  </a:lnTo>
                  <a:lnTo>
                    <a:pt x="1105" y="84"/>
                  </a:lnTo>
                  <a:lnTo>
                    <a:pt x="1105" y="84"/>
                  </a:lnTo>
                  <a:lnTo>
                    <a:pt x="1105" y="84"/>
                  </a:lnTo>
                  <a:lnTo>
                    <a:pt x="1105" y="84"/>
                  </a:lnTo>
                  <a:lnTo>
                    <a:pt x="1105" y="84"/>
                  </a:lnTo>
                  <a:lnTo>
                    <a:pt x="1105" y="84"/>
                  </a:lnTo>
                  <a:lnTo>
                    <a:pt x="1105" y="84"/>
                  </a:lnTo>
                  <a:lnTo>
                    <a:pt x="1109" y="80"/>
                  </a:lnTo>
                  <a:lnTo>
                    <a:pt x="1109" y="80"/>
                  </a:lnTo>
                  <a:lnTo>
                    <a:pt x="1109" y="80"/>
                  </a:lnTo>
                  <a:lnTo>
                    <a:pt x="1109" y="80"/>
                  </a:lnTo>
                  <a:lnTo>
                    <a:pt x="1109" y="80"/>
                  </a:lnTo>
                  <a:lnTo>
                    <a:pt x="1109" y="80"/>
                  </a:lnTo>
                  <a:lnTo>
                    <a:pt x="1109" y="80"/>
                  </a:lnTo>
                  <a:lnTo>
                    <a:pt x="1109" y="80"/>
                  </a:lnTo>
                  <a:lnTo>
                    <a:pt x="1109" y="80"/>
                  </a:lnTo>
                  <a:lnTo>
                    <a:pt x="1114" y="76"/>
                  </a:lnTo>
                  <a:lnTo>
                    <a:pt x="1114" y="76"/>
                  </a:lnTo>
                  <a:lnTo>
                    <a:pt x="1114" y="76"/>
                  </a:lnTo>
                  <a:lnTo>
                    <a:pt x="1114" y="76"/>
                  </a:lnTo>
                  <a:lnTo>
                    <a:pt x="1114" y="76"/>
                  </a:lnTo>
                  <a:lnTo>
                    <a:pt x="1114" y="76"/>
                  </a:lnTo>
                  <a:lnTo>
                    <a:pt x="1114" y="76"/>
                  </a:lnTo>
                  <a:lnTo>
                    <a:pt x="1114" y="76"/>
                  </a:lnTo>
                  <a:lnTo>
                    <a:pt x="1114" y="76"/>
                  </a:lnTo>
                  <a:lnTo>
                    <a:pt x="1118" y="76"/>
                  </a:lnTo>
                  <a:lnTo>
                    <a:pt x="1118" y="71"/>
                  </a:lnTo>
                  <a:lnTo>
                    <a:pt x="1118" y="71"/>
                  </a:lnTo>
                  <a:lnTo>
                    <a:pt x="1118" y="71"/>
                  </a:lnTo>
                  <a:lnTo>
                    <a:pt x="1118" y="71"/>
                  </a:lnTo>
                  <a:lnTo>
                    <a:pt x="1118" y="71"/>
                  </a:lnTo>
                  <a:lnTo>
                    <a:pt x="1118" y="71"/>
                  </a:lnTo>
                  <a:lnTo>
                    <a:pt x="1118" y="71"/>
                  </a:lnTo>
                  <a:lnTo>
                    <a:pt x="1123" y="71"/>
                  </a:lnTo>
                  <a:lnTo>
                    <a:pt x="1123" y="71"/>
                  </a:lnTo>
                  <a:lnTo>
                    <a:pt x="1123" y="67"/>
                  </a:lnTo>
                  <a:lnTo>
                    <a:pt x="1123" y="67"/>
                  </a:lnTo>
                  <a:lnTo>
                    <a:pt x="1123" y="67"/>
                  </a:lnTo>
                  <a:lnTo>
                    <a:pt x="1123" y="67"/>
                  </a:lnTo>
                  <a:lnTo>
                    <a:pt x="1123" y="67"/>
                  </a:lnTo>
                  <a:lnTo>
                    <a:pt x="1127" y="67"/>
                  </a:lnTo>
                  <a:lnTo>
                    <a:pt x="1127" y="67"/>
                  </a:lnTo>
                  <a:lnTo>
                    <a:pt x="1127" y="67"/>
                  </a:lnTo>
                  <a:lnTo>
                    <a:pt x="1127" y="67"/>
                  </a:lnTo>
                  <a:lnTo>
                    <a:pt x="1127" y="62"/>
                  </a:lnTo>
                  <a:lnTo>
                    <a:pt x="1127" y="62"/>
                  </a:lnTo>
                  <a:lnTo>
                    <a:pt x="1127" y="62"/>
                  </a:lnTo>
                  <a:lnTo>
                    <a:pt x="1127" y="62"/>
                  </a:lnTo>
                  <a:lnTo>
                    <a:pt x="1132" y="62"/>
                  </a:lnTo>
                  <a:lnTo>
                    <a:pt x="1132" y="62"/>
                  </a:lnTo>
                  <a:lnTo>
                    <a:pt x="1132" y="62"/>
                  </a:lnTo>
                  <a:lnTo>
                    <a:pt x="1132" y="62"/>
                  </a:lnTo>
                  <a:lnTo>
                    <a:pt x="1132" y="62"/>
                  </a:lnTo>
                  <a:lnTo>
                    <a:pt x="1132" y="58"/>
                  </a:lnTo>
                  <a:lnTo>
                    <a:pt x="1132" y="58"/>
                  </a:lnTo>
                  <a:lnTo>
                    <a:pt x="1136" y="58"/>
                  </a:lnTo>
                  <a:lnTo>
                    <a:pt x="1136" y="58"/>
                  </a:lnTo>
                  <a:lnTo>
                    <a:pt x="1136" y="58"/>
                  </a:lnTo>
                  <a:lnTo>
                    <a:pt x="1136" y="58"/>
                  </a:lnTo>
                  <a:lnTo>
                    <a:pt x="1136" y="58"/>
                  </a:lnTo>
                  <a:lnTo>
                    <a:pt x="1136" y="58"/>
                  </a:lnTo>
                  <a:lnTo>
                    <a:pt x="1141" y="58"/>
                  </a:lnTo>
                  <a:lnTo>
                    <a:pt x="1141" y="53"/>
                  </a:lnTo>
                  <a:lnTo>
                    <a:pt x="1141" y="53"/>
                  </a:lnTo>
                  <a:lnTo>
                    <a:pt x="1141" y="53"/>
                  </a:lnTo>
                  <a:lnTo>
                    <a:pt x="1141" y="53"/>
                  </a:lnTo>
                  <a:lnTo>
                    <a:pt x="1141" y="53"/>
                  </a:lnTo>
                  <a:lnTo>
                    <a:pt x="1141" y="53"/>
                  </a:lnTo>
                  <a:lnTo>
                    <a:pt x="1145" y="53"/>
                  </a:lnTo>
                  <a:lnTo>
                    <a:pt x="1145" y="53"/>
                  </a:lnTo>
                  <a:lnTo>
                    <a:pt x="1145" y="53"/>
                  </a:lnTo>
                  <a:lnTo>
                    <a:pt x="1145" y="49"/>
                  </a:lnTo>
                  <a:lnTo>
                    <a:pt x="1145" y="49"/>
                  </a:lnTo>
                  <a:lnTo>
                    <a:pt x="1145" y="49"/>
                  </a:lnTo>
                  <a:lnTo>
                    <a:pt x="1149" y="49"/>
                  </a:lnTo>
                  <a:lnTo>
                    <a:pt x="1149" y="49"/>
                  </a:lnTo>
                  <a:lnTo>
                    <a:pt x="1149" y="49"/>
                  </a:lnTo>
                  <a:lnTo>
                    <a:pt x="1154" y="44"/>
                  </a:lnTo>
                  <a:lnTo>
                    <a:pt x="1154" y="44"/>
                  </a:lnTo>
                  <a:lnTo>
                    <a:pt x="1154" y="44"/>
                  </a:lnTo>
                  <a:lnTo>
                    <a:pt x="1158" y="44"/>
                  </a:lnTo>
                  <a:lnTo>
                    <a:pt x="1158" y="40"/>
                  </a:lnTo>
                  <a:lnTo>
                    <a:pt x="1158" y="40"/>
                  </a:lnTo>
                  <a:lnTo>
                    <a:pt x="1163" y="40"/>
                  </a:lnTo>
                  <a:lnTo>
                    <a:pt x="1163" y="40"/>
                  </a:lnTo>
                  <a:lnTo>
                    <a:pt x="1163" y="35"/>
                  </a:lnTo>
                  <a:lnTo>
                    <a:pt x="1167" y="35"/>
                  </a:lnTo>
                  <a:lnTo>
                    <a:pt x="1167" y="35"/>
                  </a:lnTo>
                  <a:lnTo>
                    <a:pt x="1167" y="35"/>
                  </a:lnTo>
                  <a:lnTo>
                    <a:pt x="1167" y="35"/>
                  </a:lnTo>
                  <a:lnTo>
                    <a:pt x="1172" y="35"/>
                  </a:lnTo>
                  <a:lnTo>
                    <a:pt x="1172" y="35"/>
                  </a:lnTo>
                  <a:lnTo>
                    <a:pt x="1172" y="35"/>
                  </a:lnTo>
                  <a:lnTo>
                    <a:pt x="1172" y="31"/>
                  </a:lnTo>
                  <a:lnTo>
                    <a:pt x="1172" y="31"/>
                  </a:lnTo>
                  <a:lnTo>
                    <a:pt x="1172" y="31"/>
                  </a:lnTo>
                  <a:lnTo>
                    <a:pt x="1172" y="31"/>
                  </a:lnTo>
                  <a:lnTo>
                    <a:pt x="1172" y="31"/>
                  </a:lnTo>
                  <a:lnTo>
                    <a:pt x="1172" y="31"/>
                  </a:lnTo>
                  <a:lnTo>
                    <a:pt x="1176" y="31"/>
                  </a:lnTo>
                  <a:lnTo>
                    <a:pt x="1176" y="31"/>
                  </a:lnTo>
                  <a:lnTo>
                    <a:pt x="1176" y="31"/>
                  </a:lnTo>
                  <a:lnTo>
                    <a:pt x="1176" y="31"/>
                  </a:lnTo>
                  <a:lnTo>
                    <a:pt x="1176" y="31"/>
                  </a:lnTo>
                  <a:lnTo>
                    <a:pt x="1176" y="31"/>
                  </a:lnTo>
                  <a:lnTo>
                    <a:pt x="1176" y="31"/>
                  </a:lnTo>
                  <a:lnTo>
                    <a:pt x="1176" y="31"/>
                  </a:lnTo>
                  <a:lnTo>
                    <a:pt x="1176" y="31"/>
                  </a:lnTo>
                  <a:lnTo>
                    <a:pt x="1181" y="26"/>
                  </a:lnTo>
                  <a:lnTo>
                    <a:pt x="1181" y="26"/>
                  </a:lnTo>
                  <a:lnTo>
                    <a:pt x="1181" y="26"/>
                  </a:lnTo>
                  <a:lnTo>
                    <a:pt x="1181" y="26"/>
                  </a:lnTo>
                  <a:lnTo>
                    <a:pt x="1181" y="26"/>
                  </a:lnTo>
                  <a:lnTo>
                    <a:pt x="1181" y="26"/>
                  </a:lnTo>
                  <a:lnTo>
                    <a:pt x="1181" y="26"/>
                  </a:lnTo>
                  <a:lnTo>
                    <a:pt x="1181" y="26"/>
                  </a:lnTo>
                  <a:lnTo>
                    <a:pt x="1181" y="26"/>
                  </a:lnTo>
                  <a:lnTo>
                    <a:pt x="1185" y="26"/>
                  </a:lnTo>
                  <a:lnTo>
                    <a:pt x="1185" y="26"/>
                  </a:lnTo>
                  <a:lnTo>
                    <a:pt x="1185" y="26"/>
                  </a:lnTo>
                  <a:lnTo>
                    <a:pt x="1185" y="26"/>
                  </a:lnTo>
                  <a:lnTo>
                    <a:pt x="1185" y="26"/>
                  </a:lnTo>
                  <a:lnTo>
                    <a:pt x="1185" y="26"/>
                  </a:lnTo>
                  <a:lnTo>
                    <a:pt x="1185" y="26"/>
                  </a:lnTo>
                  <a:lnTo>
                    <a:pt x="1185" y="22"/>
                  </a:lnTo>
                  <a:lnTo>
                    <a:pt x="1190" y="22"/>
                  </a:lnTo>
                  <a:lnTo>
                    <a:pt x="1190" y="22"/>
                  </a:lnTo>
                  <a:lnTo>
                    <a:pt x="1190" y="22"/>
                  </a:lnTo>
                  <a:lnTo>
                    <a:pt x="1190" y="22"/>
                  </a:lnTo>
                  <a:lnTo>
                    <a:pt x="1190" y="22"/>
                  </a:lnTo>
                  <a:lnTo>
                    <a:pt x="1190" y="22"/>
                  </a:lnTo>
                  <a:lnTo>
                    <a:pt x="1190" y="22"/>
                  </a:lnTo>
                  <a:lnTo>
                    <a:pt x="1190" y="22"/>
                  </a:lnTo>
                  <a:lnTo>
                    <a:pt x="1194" y="22"/>
                  </a:lnTo>
                  <a:lnTo>
                    <a:pt x="1194" y="22"/>
                  </a:lnTo>
                  <a:lnTo>
                    <a:pt x="1194" y="22"/>
                  </a:lnTo>
                  <a:lnTo>
                    <a:pt x="1194" y="22"/>
                  </a:lnTo>
                  <a:lnTo>
                    <a:pt x="1194" y="22"/>
                  </a:lnTo>
                  <a:lnTo>
                    <a:pt x="1194" y="22"/>
                  </a:lnTo>
                  <a:lnTo>
                    <a:pt x="1194" y="22"/>
                  </a:lnTo>
                  <a:lnTo>
                    <a:pt x="1194" y="22"/>
                  </a:lnTo>
                  <a:lnTo>
                    <a:pt x="1199" y="22"/>
                  </a:lnTo>
                  <a:lnTo>
                    <a:pt x="1199" y="17"/>
                  </a:lnTo>
                  <a:lnTo>
                    <a:pt x="1199" y="17"/>
                  </a:lnTo>
                  <a:lnTo>
                    <a:pt x="1199" y="17"/>
                  </a:lnTo>
                  <a:lnTo>
                    <a:pt x="1199" y="17"/>
                  </a:lnTo>
                  <a:lnTo>
                    <a:pt x="1199" y="17"/>
                  </a:lnTo>
                  <a:lnTo>
                    <a:pt x="1199" y="17"/>
                  </a:lnTo>
                  <a:lnTo>
                    <a:pt x="1199" y="17"/>
                  </a:lnTo>
                  <a:lnTo>
                    <a:pt x="1203" y="17"/>
                  </a:lnTo>
                  <a:lnTo>
                    <a:pt x="1203" y="17"/>
                  </a:lnTo>
                  <a:lnTo>
                    <a:pt x="1203" y="17"/>
                  </a:lnTo>
                  <a:lnTo>
                    <a:pt x="1203" y="17"/>
                  </a:lnTo>
                  <a:lnTo>
                    <a:pt x="1203" y="17"/>
                  </a:lnTo>
                  <a:lnTo>
                    <a:pt x="1203" y="17"/>
                  </a:lnTo>
                  <a:lnTo>
                    <a:pt x="1203" y="17"/>
                  </a:lnTo>
                  <a:lnTo>
                    <a:pt x="1208" y="17"/>
                  </a:lnTo>
                  <a:lnTo>
                    <a:pt x="1208" y="17"/>
                  </a:lnTo>
                  <a:lnTo>
                    <a:pt x="1208" y="17"/>
                  </a:lnTo>
                  <a:lnTo>
                    <a:pt x="1208" y="17"/>
                  </a:lnTo>
                  <a:lnTo>
                    <a:pt x="1208" y="17"/>
                  </a:lnTo>
                  <a:lnTo>
                    <a:pt x="1208" y="17"/>
                  </a:lnTo>
                  <a:lnTo>
                    <a:pt x="1208" y="17"/>
                  </a:lnTo>
                  <a:lnTo>
                    <a:pt x="1212" y="13"/>
                  </a:lnTo>
                  <a:lnTo>
                    <a:pt x="1212" y="13"/>
                  </a:lnTo>
                  <a:lnTo>
                    <a:pt x="1212" y="13"/>
                  </a:lnTo>
                  <a:lnTo>
                    <a:pt x="1212" y="13"/>
                  </a:lnTo>
                  <a:lnTo>
                    <a:pt x="1212" y="13"/>
                  </a:lnTo>
                  <a:lnTo>
                    <a:pt x="1212" y="13"/>
                  </a:lnTo>
                  <a:lnTo>
                    <a:pt x="1212" y="13"/>
                  </a:lnTo>
                  <a:lnTo>
                    <a:pt x="1212" y="13"/>
                  </a:lnTo>
                  <a:lnTo>
                    <a:pt x="1217" y="13"/>
                  </a:lnTo>
                  <a:lnTo>
                    <a:pt x="1217" y="13"/>
                  </a:lnTo>
                  <a:lnTo>
                    <a:pt x="1217" y="13"/>
                  </a:lnTo>
                  <a:lnTo>
                    <a:pt x="1217" y="13"/>
                  </a:lnTo>
                  <a:lnTo>
                    <a:pt x="1217" y="13"/>
                  </a:lnTo>
                  <a:lnTo>
                    <a:pt x="1217" y="13"/>
                  </a:lnTo>
                  <a:lnTo>
                    <a:pt x="1217" y="13"/>
                  </a:lnTo>
                  <a:lnTo>
                    <a:pt x="1221" y="13"/>
                  </a:lnTo>
                  <a:lnTo>
                    <a:pt x="1221" y="13"/>
                  </a:lnTo>
                  <a:lnTo>
                    <a:pt x="1221" y="13"/>
                  </a:lnTo>
                  <a:lnTo>
                    <a:pt x="1221" y="13"/>
                  </a:lnTo>
                  <a:lnTo>
                    <a:pt x="1221" y="13"/>
                  </a:lnTo>
                  <a:lnTo>
                    <a:pt x="1221" y="13"/>
                  </a:lnTo>
                  <a:lnTo>
                    <a:pt x="1221" y="13"/>
                  </a:lnTo>
                  <a:lnTo>
                    <a:pt x="1225" y="13"/>
                  </a:lnTo>
                  <a:lnTo>
                    <a:pt x="1225" y="13"/>
                  </a:lnTo>
                  <a:lnTo>
                    <a:pt x="1225" y="9"/>
                  </a:lnTo>
                  <a:lnTo>
                    <a:pt x="1225" y="9"/>
                  </a:lnTo>
                  <a:lnTo>
                    <a:pt x="1225" y="9"/>
                  </a:lnTo>
                  <a:lnTo>
                    <a:pt x="1225" y="9"/>
                  </a:lnTo>
                  <a:lnTo>
                    <a:pt x="1225" y="9"/>
                  </a:lnTo>
                  <a:lnTo>
                    <a:pt x="1230" y="9"/>
                  </a:lnTo>
                  <a:lnTo>
                    <a:pt x="1230" y="9"/>
                  </a:lnTo>
                  <a:lnTo>
                    <a:pt x="1230" y="9"/>
                  </a:lnTo>
                  <a:lnTo>
                    <a:pt x="1230" y="9"/>
                  </a:lnTo>
                  <a:lnTo>
                    <a:pt x="1230" y="9"/>
                  </a:lnTo>
                  <a:lnTo>
                    <a:pt x="1230" y="9"/>
                  </a:lnTo>
                  <a:lnTo>
                    <a:pt x="1230" y="9"/>
                  </a:lnTo>
                  <a:lnTo>
                    <a:pt x="1234" y="9"/>
                  </a:lnTo>
                  <a:lnTo>
                    <a:pt x="1234" y="9"/>
                  </a:lnTo>
                  <a:lnTo>
                    <a:pt x="1234" y="9"/>
                  </a:lnTo>
                  <a:lnTo>
                    <a:pt x="1234" y="9"/>
                  </a:lnTo>
                  <a:lnTo>
                    <a:pt x="1234" y="9"/>
                  </a:lnTo>
                  <a:lnTo>
                    <a:pt x="1234" y="9"/>
                  </a:lnTo>
                  <a:lnTo>
                    <a:pt x="1239" y="9"/>
                  </a:lnTo>
                  <a:lnTo>
                    <a:pt x="1239" y="9"/>
                  </a:lnTo>
                  <a:lnTo>
                    <a:pt x="1239" y="9"/>
                  </a:lnTo>
                  <a:lnTo>
                    <a:pt x="1239" y="9"/>
                  </a:lnTo>
                  <a:lnTo>
                    <a:pt x="1239" y="9"/>
                  </a:lnTo>
                  <a:lnTo>
                    <a:pt x="1239" y="9"/>
                  </a:lnTo>
                  <a:lnTo>
                    <a:pt x="1239" y="9"/>
                  </a:lnTo>
                  <a:lnTo>
                    <a:pt x="1243" y="9"/>
                  </a:lnTo>
                  <a:lnTo>
                    <a:pt x="1243" y="9"/>
                  </a:lnTo>
                  <a:lnTo>
                    <a:pt x="1243" y="9"/>
                  </a:lnTo>
                  <a:lnTo>
                    <a:pt x="1243" y="9"/>
                  </a:lnTo>
                  <a:lnTo>
                    <a:pt x="1243" y="9"/>
                  </a:lnTo>
                  <a:lnTo>
                    <a:pt x="1243" y="4"/>
                  </a:lnTo>
                  <a:lnTo>
                    <a:pt x="1243" y="4"/>
                  </a:lnTo>
                  <a:lnTo>
                    <a:pt x="1248" y="4"/>
                  </a:lnTo>
                  <a:lnTo>
                    <a:pt x="1248" y="4"/>
                  </a:lnTo>
                  <a:lnTo>
                    <a:pt x="1248" y="4"/>
                  </a:lnTo>
                  <a:lnTo>
                    <a:pt x="1248" y="4"/>
                  </a:lnTo>
                  <a:lnTo>
                    <a:pt x="1248" y="4"/>
                  </a:lnTo>
                  <a:lnTo>
                    <a:pt x="1248" y="4"/>
                  </a:lnTo>
                  <a:lnTo>
                    <a:pt x="1252" y="4"/>
                  </a:lnTo>
                  <a:lnTo>
                    <a:pt x="1252" y="4"/>
                  </a:lnTo>
                  <a:lnTo>
                    <a:pt x="1252" y="4"/>
                  </a:lnTo>
                  <a:lnTo>
                    <a:pt x="1252" y="4"/>
                  </a:lnTo>
                  <a:lnTo>
                    <a:pt x="1252" y="4"/>
                  </a:lnTo>
                  <a:lnTo>
                    <a:pt x="1252" y="4"/>
                  </a:lnTo>
                  <a:lnTo>
                    <a:pt x="1257" y="4"/>
                  </a:lnTo>
                  <a:lnTo>
                    <a:pt x="1257" y="4"/>
                  </a:lnTo>
                  <a:lnTo>
                    <a:pt x="1257" y="4"/>
                  </a:lnTo>
                  <a:lnTo>
                    <a:pt x="1257" y="4"/>
                  </a:lnTo>
                  <a:lnTo>
                    <a:pt x="1257" y="4"/>
                  </a:lnTo>
                  <a:lnTo>
                    <a:pt x="1257" y="4"/>
                  </a:lnTo>
                  <a:lnTo>
                    <a:pt x="1257" y="4"/>
                  </a:lnTo>
                  <a:lnTo>
                    <a:pt x="1261" y="4"/>
                  </a:lnTo>
                  <a:lnTo>
                    <a:pt x="1261" y="4"/>
                  </a:lnTo>
                  <a:lnTo>
                    <a:pt x="1261" y="4"/>
                  </a:lnTo>
                  <a:lnTo>
                    <a:pt x="1261" y="4"/>
                  </a:lnTo>
                  <a:lnTo>
                    <a:pt x="1261" y="4"/>
                  </a:lnTo>
                  <a:lnTo>
                    <a:pt x="1266" y="4"/>
                  </a:lnTo>
                  <a:lnTo>
                    <a:pt x="1266" y="4"/>
                  </a:lnTo>
                  <a:lnTo>
                    <a:pt x="1266" y="4"/>
                  </a:lnTo>
                  <a:lnTo>
                    <a:pt x="1270" y="4"/>
                  </a:lnTo>
                  <a:lnTo>
                    <a:pt x="1270" y="4"/>
                  </a:lnTo>
                  <a:lnTo>
                    <a:pt x="1270" y="4"/>
                  </a:lnTo>
                  <a:lnTo>
                    <a:pt x="1275" y="4"/>
                  </a:lnTo>
                  <a:lnTo>
                    <a:pt x="1275" y="0"/>
                  </a:lnTo>
                  <a:lnTo>
                    <a:pt x="1275" y="0"/>
                  </a:lnTo>
                  <a:lnTo>
                    <a:pt x="1279" y="0"/>
                  </a:lnTo>
                  <a:lnTo>
                    <a:pt x="1279" y="0"/>
                  </a:lnTo>
                  <a:lnTo>
                    <a:pt x="1279" y="0"/>
                  </a:lnTo>
                  <a:lnTo>
                    <a:pt x="1284" y="0"/>
                  </a:lnTo>
                  <a:lnTo>
                    <a:pt x="1284" y="0"/>
                  </a:lnTo>
                  <a:lnTo>
                    <a:pt x="1284" y="0"/>
                  </a:lnTo>
                  <a:lnTo>
                    <a:pt x="1288" y="0"/>
                  </a:lnTo>
                  <a:lnTo>
                    <a:pt x="1288" y="0"/>
                  </a:lnTo>
                  <a:lnTo>
                    <a:pt x="1288" y="0"/>
                  </a:lnTo>
                  <a:lnTo>
                    <a:pt x="1293" y="0"/>
                  </a:lnTo>
                  <a:lnTo>
                    <a:pt x="1293" y="0"/>
                  </a:lnTo>
                  <a:lnTo>
                    <a:pt x="1293" y="0"/>
                  </a:lnTo>
                  <a:lnTo>
                    <a:pt x="1297" y="0"/>
                  </a:lnTo>
                  <a:lnTo>
                    <a:pt x="1297" y="0"/>
                  </a:lnTo>
                  <a:lnTo>
                    <a:pt x="1297" y="0"/>
                  </a:lnTo>
                  <a:lnTo>
                    <a:pt x="1301" y="0"/>
                  </a:lnTo>
                  <a:lnTo>
                    <a:pt x="1301" y="0"/>
                  </a:lnTo>
                  <a:lnTo>
                    <a:pt x="1301" y="0"/>
                  </a:lnTo>
                  <a:lnTo>
                    <a:pt x="1306" y="0"/>
                  </a:lnTo>
                  <a:lnTo>
                    <a:pt x="1306" y="0"/>
                  </a:lnTo>
                  <a:lnTo>
                    <a:pt x="1310" y="0"/>
                  </a:lnTo>
                  <a:lnTo>
                    <a:pt x="1310" y="0"/>
                  </a:lnTo>
                  <a:lnTo>
                    <a:pt x="1310" y="0"/>
                  </a:lnTo>
                  <a:lnTo>
                    <a:pt x="1315" y="0"/>
                  </a:lnTo>
                  <a:lnTo>
                    <a:pt x="1315" y="0"/>
                  </a:lnTo>
                  <a:lnTo>
                    <a:pt x="1315" y="0"/>
                  </a:lnTo>
                  <a:lnTo>
                    <a:pt x="1319" y="0"/>
                  </a:lnTo>
                  <a:lnTo>
                    <a:pt x="1319" y="0"/>
                  </a:lnTo>
                  <a:lnTo>
                    <a:pt x="1319" y="0"/>
                  </a:lnTo>
                  <a:lnTo>
                    <a:pt x="1324" y="0"/>
                  </a:lnTo>
                  <a:lnTo>
                    <a:pt x="1324" y="0"/>
                  </a:lnTo>
                  <a:lnTo>
                    <a:pt x="1324" y="0"/>
                  </a:lnTo>
                  <a:lnTo>
                    <a:pt x="1328" y="0"/>
                  </a:lnTo>
                  <a:lnTo>
                    <a:pt x="1328" y="0"/>
                  </a:lnTo>
                  <a:lnTo>
                    <a:pt x="1333" y="0"/>
                  </a:lnTo>
                  <a:lnTo>
                    <a:pt x="1333" y="0"/>
                  </a:lnTo>
                  <a:lnTo>
                    <a:pt x="1333" y="0"/>
                  </a:lnTo>
                  <a:lnTo>
                    <a:pt x="1337" y="0"/>
                  </a:lnTo>
                  <a:lnTo>
                    <a:pt x="1337" y="0"/>
                  </a:lnTo>
                  <a:lnTo>
                    <a:pt x="1337" y="0"/>
                  </a:lnTo>
                  <a:lnTo>
                    <a:pt x="1342" y="0"/>
                  </a:lnTo>
                  <a:lnTo>
                    <a:pt x="1342" y="0"/>
                  </a:lnTo>
                  <a:lnTo>
                    <a:pt x="1346" y="0"/>
                  </a:lnTo>
                  <a:lnTo>
                    <a:pt x="1346" y="0"/>
                  </a:lnTo>
                  <a:lnTo>
                    <a:pt x="1346" y="0"/>
                  </a:lnTo>
                  <a:lnTo>
                    <a:pt x="1351" y="0"/>
                  </a:lnTo>
                  <a:lnTo>
                    <a:pt x="1351" y="0"/>
                  </a:lnTo>
                  <a:lnTo>
                    <a:pt x="1351" y="0"/>
                  </a:lnTo>
                  <a:lnTo>
                    <a:pt x="1355" y="0"/>
                  </a:lnTo>
                  <a:lnTo>
                    <a:pt x="1355" y="0"/>
                  </a:lnTo>
                  <a:lnTo>
                    <a:pt x="1360" y="0"/>
                  </a:lnTo>
                  <a:lnTo>
                    <a:pt x="1360" y="0"/>
                  </a:lnTo>
                  <a:lnTo>
                    <a:pt x="1360" y="0"/>
                  </a:lnTo>
                  <a:lnTo>
                    <a:pt x="1364" y="0"/>
                  </a:lnTo>
                  <a:lnTo>
                    <a:pt x="1364" y="0"/>
                  </a:lnTo>
                  <a:lnTo>
                    <a:pt x="1364" y="0"/>
                  </a:lnTo>
                  <a:lnTo>
                    <a:pt x="1369" y="0"/>
                  </a:lnTo>
                  <a:lnTo>
                    <a:pt x="1369" y="0"/>
                  </a:lnTo>
                  <a:lnTo>
                    <a:pt x="1373" y="0"/>
                  </a:lnTo>
                  <a:lnTo>
                    <a:pt x="1373" y="0"/>
                  </a:lnTo>
                  <a:lnTo>
                    <a:pt x="1373" y="0"/>
                  </a:lnTo>
                  <a:lnTo>
                    <a:pt x="1378" y="0"/>
                  </a:lnTo>
                  <a:lnTo>
                    <a:pt x="1378" y="0"/>
                  </a:lnTo>
                  <a:lnTo>
                    <a:pt x="1378" y="0"/>
                  </a:lnTo>
                  <a:lnTo>
                    <a:pt x="1382" y="0"/>
                  </a:lnTo>
                  <a:lnTo>
                    <a:pt x="1382" y="0"/>
                  </a:lnTo>
                  <a:lnTo>
                    <a:pt x="1386" y="0"/>
                  </a:lnTo>
                  <a:lnTo>
                    <a:pt x="1386" y="0"/>
                  </a:lnTo>
                  <a:lnTo>
                    <a:pt x="1386" y="0"/>
                  </a:lnTo>
                  <a:lnTo>
                    <a:pt x="1391" y="0"/>
                  </a:lnTo>
                  <a:lnTo>
                    <a:pt x="1391" y="0"/>
                  </a:lnTo>
                  <a:lnTo>
                    <a:pt x="1395" y="0"/>
                  </a:lnTo>
                  <a:lnTo>
                    <a:pt x="1395" y="0"/>
                  </a:lnTo>
                  <a:lnTo>
                    <a:pt x="1395" y="0"/>
                  </a:lnTo>
                  <a:lnTo>
                    <a:pt x="1400" y="4"/>
                  </a:lnTo>
                  <a:lnTo>
                    <a:pt x="1400" y="4"/>
                  </a:lnTo>
                  <a:lnTo>
                    <a:pt x="1404" y="4"/>
                  </a:lnTo>
                  <a:lnTo>
                    <a:pt x="1404" y="4"/>
                  </a:lnTo>
                  <a:lnTo>
                    <a:pt x="1404" y="4"/>
                  </a:lnTo>
                  <a:lnTo>
                    <a:pt x="1409" y="4"/>
                  </a:lnTo>
                  <a:lnTo>
                    <a:pt x="1409" y="4"/>
                  </a:lnTo>
                  <a:lnTo>
                    <a:pt x="1413" y="4"/>
                  </a:lnTo>
                  <a:lnTo>
                    <a:pt x="1413" y="4"/>
                  </a:lnTo>
                  <a:lnTo>
                    <a:pt x="1413" y="4"/>
                  </a:lnTo>
                  <a:lnTo>
                    <a:pt x="1418" y="4"/>
                  </a:lnTo>
                  <a:lnTo>
                    <a:pt x="1418" y="4"/>
                  </a:lnTo>
                  <a:lnTo>
                    <a:pt x="1422" y="4"/>
                  </a:lnTo>
                  <a:lnTo>
                    <a:pt x="1422" y="4"/>
                  </a:lnTo>
                  <a:lnTo>
                    <a:pt x="1422" y="4"/>
                  </a:lnTo>
                  <a:lnTo>
                    <a:pt x="1427" y="4"/>
                  </a:lnTo>
                  <a:lnTo>
                    <a:pt x="1427" y="4"/>
                  </a:lnTo>
                  <a:lnTo>
                    <a:pt x="1431" y="4"/>
                  </a:lnTo>
                  <a:lnTo>
                    <a:pt x="1431" y="4"/>
                  </a:lnTo>
                  <a:lnTo>
                    <a:pt x="1431" y="4"/>
                  </a:lnTo>
                  <a:lnTo>
                    <a:pt x="1436" y="4"/>
                  </a:lnTo>
                  <a:lnTo>
                    <a:pt x="1436" y="4"/>
                  </a:lnTo>
                  <a:lnTo>
                    <a:pt x="1440" y="4"/>
                  </a:lnTo>
                  <a:lnTo>
                    <a:pt x="1440" y="4"/>
                  </a:lnTo>
                  <a:lnTo>
                    <a:pt x="1440" y="9"/>
                  </a:lnTo>
                  <a:lnTo>
                    <a:pt x="1445" y="9"/>
                  </a:lnTo>
                  <a:lnTo>
                    <a:pt x="1445" y="9"/>
                  </a:lnTo>
                  <a:lnTo>
                    <a:pt x="1449" y="9"/>
                  </a:lnTo>
                  <a:lnTo>
                    <a:pt x="1449" y="9"/>
                  </a:lnTo>
                  <a:lnTo>
                    <a:pt x="1449" y="9"/>
                  </a:lnTo>
                  <a:lnTo>
                    <a:pt x="1454" y="9"/>
                  </a:lnTo>
                  <a:lnTo>
                    <a:pt x="1454" y="9"/>
                  </a:lnTo>
                  <a:lnTo>
                    <a:pt x="1458" y="9"/>
                  </a:lnTo>
                  <a:lnTo>
                    <a:pt x="1458" y="9"/>
                  </a:lnTo>
                  <a:lnTo>
                    <a:pt x="1458" y="9"/>
                  </a:lnTo>
                  <a:lnTo>
                    <a:pt x="1462" y="9"/>
                  </a:lnTo>
                  <a:lnTo>
                    <a:pt x="1462" y="9"/>
                  </a:lnTo>
                  <a:lnTo>
                    <a:pt x="1467" y="9"/>
                  </a:lnTo>
                  <a:lnTo>
                    <a:pt x="1467" y="9"/>
                  </a:lnTo>
                  <a:lnTo>
                    <a:pt x="1471" y="9"/>
                  </a:lnTo>
                  <a:lnTo>
                    <a:pt x="1471" y="9"/>
                  </a:lnTo>
                  <a:lnTo>
                    <a:pt x="1471" y="9"/>
                  </a:lnTo>
                  <a:lnTo>
                    <a:pt x="1476" y="13"/>
                  </a:lnTo>
                  <a:lnTo>
                    <a:pt x="1476" y="13"/>
                  </a:lnTo>
                  <a:lnTo>
                    <a:pt x="1480" y="13"/>
                  </a:lnTo>
                  <a:lnTo>
                    <a:pt x="1480" y="13"/>
                  </a:lnTo>
                  <a:lnTo>
                    <a:pt x="1480" y="13"/>
                  </a:lnTo>
                  <a:lnTo>
                    <a:pt x="1485" y="13"/>
                  </a:lnTo>
                  <a:lnTo>
                    <a:pt x="1485" y="13"/>
                  </a:lnTo>
                  <a:lnTo>
                    <a:pt x="1489" y="13"/>
                  </a:lnTo>
                  <a:lnTo>
                    <a:pt x="1489" y="13"/>
                  </a:lnTo>
                  <a:lnTo>
                    <a:pt x="1494" y="13"/>
                  </a:lnTo>
                  <a:lnTo>
                    <a:pt x="1494" y="13"/>
                  </a:lnTo>
                  <a:lnTo>
                    <a:pt x="1494" y="13"/>
                  </a:lnTo>
                  <a:lnTo>
                    <a:pt x="1498" y="13"/>
                  </a:lnTo>
                  <a:lnTo>
                    <a:pt x="1498" y="13"/>
                  </a:lnTo>
                  <a:lnTo>
                    <a:pt x="1503" y="13"/>
                  </a:lnTo>
                  <a:lnTo>
                    <a:pt x="1503" y="17"/>
                  </a:lnTo>
                  <a:lnTo>
                    <a:pt x="1503" y="17"/>
                  </a:lnTo>
                  <a:lnTo>
                    <a:pt x="1507" y="17"/>
                  </a:lnTo>
                  <a:lnTo>
                    <a:pt x="1507" y="17"/>
                  </a:lnTo>
                  <a:lnTo>
                    <a:pt x="1512" y="17"/>
                  </a:lnTo>
                  <a:lnTo>
                    <a:pt x="1512" y="17"/>
                  </a:lnTo>
                  <a:lnTo>
                    <a:pt x="1516" y="17"/>
                  </a:lnTo>
                  <a:lnTo>
                    <a:pt x="1516" y="17"/>
                  </a:lnTo>
                  <a:lnTo>
                    <a:pt x="1516" y="17"/>
                  </a:lnTo>
                  <a:lnTo>
                    <a:pt x="1521" y="17"/>
                  </a:lnTo>
                  <a:lnTo>
                    <a:pt x="1521" y="17"/>
                  </a:lnTo>
                  <a:lnTo>
                    <a:pt x="1525" y="17"/>
                  </a:lnTo>
                  <a:lnTo>
                    <a:pt x="1525" y="17"/>
                  </a:lnTo>
                  <a:lnTo>
                    <a:pt x="1525" y="22"/>
                  </a:lnTo>
                  <a:lnTo>
                    <a:pt x="1530" y="22"/>
                  </a:lnTo>
                  <a:lnTo>
                    <a:pt x="1530" y="22"/>
                  </a:lnTo>
                  <a:lnTo>
                    <a:pt x="1534" y="22"/>
                  </a:lnTo>
                  <a:lnTo>
                    <a:pt x="1534" y="22"/>
                  </a:lnTo>
                  <a:lnTo>
                    <a:pt x="1539" y="22"/>
                  </a:lnTo>
                  <a:lnTo>
                    <a:pt x="1539" y="22"/>
                  </a:lnTo>
                  <a:lnTo>
                    <a:pt x="1539" y="22"/>
                  </a:lnTo>
                  <a:lnTo>
                    <a:pt x="1543" y="22"/>
                  </a:lnTo>
                  <a:lnTo>
                    <a:pt x="1543" y="22"/>
                  </a:lnTo>
                  <a:lnTo>
                    <a:pt x="1547" y="22"/>
                  </a:lnTo>
                  <a:lnTo>
                    <a:pt x="1547" y="22"/>
                  </a:lnTo>
                  <a:lnTo>
                    <a:pt x="1552" y="26"/>
                  </a:lnTo>
                  <a:lnTo>
                    <a:pt x="1552" y="26"/>
                  </a:lnTo>
                  <a:lnTo>
                    <a:pt x="1552" y="26"/>
                  </a:lnTo>
                  <a:lnTo>
                    <a:pt x="1556" y="26"/>
                  </a:lnTo>
                  <a:lnTo>
                    <a:pt x="1556" y="26"/>
                  </a:lnTo>
                  <a:lnTo>
                    <a:pt x="1561" y="26"/>
                  </a:lnTo>
                  <a:lnTo>
                    <a:pt x="1561" y="26"/>
                  </a:lnTo>
                  <a:lnTo>
                    <a:pt x="1561" y="26"/>
                  </a:lnTo>
                  <a:lnTo>
                    <a:pt x="1565" y="26"/>
                  </a:lnTo>
                  <a:lnTo>
                    <a:pt x="1565" y="26"/>
                  </a:lnTo>
                  <a:lnTo>
                    <a:pt x="1570" y="26"/>
                  </a:lnTo>
                  <a:lnTo>
                    <a:pt x="1570" y="31"/>
                  </a:lnTo>
                  <a:lnTo>
                    <a:pt x="1574" y="31"/>
                  </a:lnTo>
                  <a:lnTo>
                    <a:pt x="1574" y="31"/>
                  </a:lnTo>
                  <a:lnTo>
                    <a:pt x="1574" y="31"/>
                  </a:lnTo>
                  <a:lnTo>
                    <a:pt x="1579" y="31"/>
                  </a:lnTo>
                  <a:lnTo>
                    <a:pt x="1579" y="31"/>
                  </a:lnTo>
                  <a:lnTo>
                    <a:pt x="1583" y="31"/>
                  </a:lnTo>
                  <a:lnTo>
                    <a:pt x="1583" y="31"/>
                  </a:lnTo>
                  <a:lnTo>
                    <a:pt x="1588" y="31"/>
                  </a:lnTo>
                  <a:lnTo>
                    <a:pt x="1588" y="31"/>
                  </a:lnTo>
                  <a:lnTo>
                    <a:pt x="1588" y="31"/>
                  </a:lnTo>
                  <a:lnTo>
                    <a:pt x="1592" y="35"/>
                  </a:lnTo>
                  <a:lnTo>
                    <a:pt x="1592" y="35"/>
                  </a:lnTo>
                  <a:lnTo>
                    <a:pt x="1597" y="35"/>
                  </a:lnTo>
                  <a:lnTo>
                    <a:pt x="1597" y="35"/>
                  </a:lnTo>
                  <a:lnTo>
                    <a:pt x="1597" y="35"/>
                  </a:lnTo>
                  <a:lnTo>
                    <a:pt x="1601" y="35"/>
                  </a:lnTo>
                  <a:lnTo>
                    <a:pt x="1601" y="35"/>
                  </a:lnTo>
                  <a:lnTo>
                    <a:pt x="1606" y="35"/>
                  </a:lnTo>
                  <a:lnTo>
                    <a:pt x="1606" y="35"/>
                  </a:lnTo>
                  <a:lnTo>
                    <a:pt x="1610" y="35"/>
                  </a:lnTo>
                  <a:lnTo>
                    <a:pt x="1610" y="40"/>
                  </a:lnTo>
                  <a:lnTo>
                    <a:pt x="1610" y="40"/>
                  </a:lnTo>
                  <a:lnTo>
                    <a:pt x="1615" y="40"/>
                  </a:lnTo>
                  <a:lnTo>
                    <a:pt x="1615" y="40"/>
                  </a:lnTo>
                  <a:lnTo>
                    <a:pt x="1619" y="40"/>
                  </a:lnTo>
                  <a:lnTo>
                    <a:pt x="1619" y="40"/>
                  </a:lnTo>
                  <a:lnTo>
                    <a:pt x="1619" y="40"/>
                  </a:lnTo>
                  <a:lnTo>
                    <a:pt x="1623" y="40"/>
                  </a:lnTo>
                  <a:lnTo>
                    <a:pt x="1623" y="40"/>
                  </a:lnTo>
                  <a:lnTo>
                    <a:pt x="1628" y="40"/>
                  </a:lnTo>
                  <a:lnTo>
                    <a:pt x="1628" y="44"/>
                  </a:lnTo>
                  <a:lnTo>
                    <a:pt x="1632" y="44"/>
                  </a:lnTo>
                  <a:lnTo>
                    <a:pt x="1632" y="44"/>
                  </a:lnTo>
                  <a:lnTo>
                    <a:pt x="1632" y="44"/>
                  </a:lnTo>
                  <a:lnTo>
                    <a:pt x="1637" y="44"/>
                  </a:lnTo>
                  <a:lnTo>
                    <a:pt x="1637" y="44"/>
                  </a:lnTo>
                  <a:lnTo>
                    <a:pt x="1641" y="44"/>
                  </a:lnTo>
                  <a:lnTo>
                    <a:pt x="1641" y="44"/>
                  </a:lnTo>
                  <a:lnTo>
                    <a:pt x="1641" y="44"/>
                  </a:lnTo>
                  <a:lnTo>
                    <a:pt x="1646" y="49"/>
                  </a:lnTo>
                  <a:lnTo>
                    <a:pt x="1646" y="49"/>
                  </a:lnTo>
                  <a:lnTo>
                    <a:pt x="1650" y="49"/>
                  </a:lnTo>
                  <a:lnTo>
                    <a:pt x="1650" y="49"/>
                  </a:lnTo>
                  <a:lnTo>
                    <a:pt x="1655" y="49"/>
                  </a:lnTo>
                  <a:lnTo>
                    <a:pt x="1655" y="49"/>
                  </a:lnTo>
                  <a:lnTo>
                    <a:pt x="1655" y="49"/>
                  </a:lnTo>
                  <a:lnTo>
                    <a:pt x="1659" y="49"/>
                  </a:lnTo>
                  <a:lnTo>
                    <a:pt x="1659" y="49"/>
                  </a:lnTo>
                  <a:lnTo>
                    <a:pt x="1664" y="53"/>
                  </a:lnTo>
                  <a:lnTo>
                    <a:pt x="1664" y="53"/>
                  </a:lnTo>
                  <a:lnTo>
                    <a:pt x="1664" y="53"/>
                  </a:lnTo>
                  <a:lnTo>
                    <a:pt x="1668" y="53"/>
                  </a:lnTo>
                  <a:lnTo>
                    <a:pt x="1668" y="53"/>
                  </a:lnTo>
                  <a:lnTo>
                    <a:pt x="1673" y="53"/>
                  </a:lnTo>
                  <a:lnTo>
                    <a:pt x="1673" y="53"/>
                  </a:lnTo>
                  <a:lnTo>
                    <a:pt x="1673" y="53"/>
                  </a:lnTo>
                  <a:lnTo>
                    <a:pt x="1677" y="53"/>
                  </a:lnTo>
                  <a:lnTo>
                    <a:pt x="1677" y="58"/>
                  </a:lnTo>
                  <a:lnTo>
                    <a:pt x="1682" y="58"/>
                  </a:lnTo>
                  <a:lnTo>
                    <a:pt x="1682" y="58"/>
                  </a:lnTo>
                  <a:lnTo>
                    <a:pt x="1686" y="58"/>
                  </a:lnTo>
                  <a:lnTo>
                    <a:pt x="1686" y="58"/>
                  </a:lnTo>
                  <a:lnTo>
                    <a:pt x="1686" y="58"/>
                  </a:lnTo>
                  <a:lnTo>
                    <a:pt x="1691" y="58"/>
                  </a:lnTo>
                  <a:lnTo>
                    <a:pt x="1691" y="58"/>
                  </a:lnTo>
                  <a:lnTo>
                    <a:pt x="1695" y="62"/>
                  </a:lnTo>
                  <a:lnTo>
                    <a:pt x="1695" y="62"/>
                  </a:lnTo>
                  <a:lnTo>
                    <a:pt x="1695" y="62"/>
                  </a:lnTo>
                  <a:lnTo>
                    <a:pt x="1700" y="62"/>
                  </a:lnTo>
                  <a:lnTo>
                    <a:pt x="1700" y="62"/>
                  </a:lnTo>
                  <a:lnTo>
                    <a:pt x="1704" y="62"/>
                  </a:lnTo>
                  <a:lnTo>
                    <a:pt x="1704" y="62"/>
                  </a:lnTo>
                  <a:lnTo>
                    <a:pt x="1704" y="62"/>
                  </a:lnTo>
                  <a:lnTo>
                    <a:pt x="1708" y="67"/>
                  </a:lnTo>
                  <a:lnTo>
                    <a:pt x="1708" y="67"/>
                  </a:lnTo>
                  <a:lnTo>
                    <a:pt x="1713" y="67"/>
                  </a:lnTo>
                  <a:lnTo>
                    <a:pt x="1713" y="67"/>
                  </a:lnTo>
                  <a:lnTo>
                    <a:pt x="1713" y="67"/>
                  </a:lnTo>
                  <a:lnTo>
                    <a:pt x="1717" y="67"/>
                  </a:lnTo>
                  <a:lnTo>
                    <a:pt x="1717" y="67"/>
                  </a:lnTo>
                  <a:lnTo>
                    <a:pt x="1722" y="67"/>
                  </a:lnTo>
                  <a:lnTo>
                    <a:pt x="1722" y="67"/>
                  </a:lnTo>
                  <a:lnTo>
                    <a:pt x="1722" y="71"/>
                  </a:lnTo>
                  <a:lnTo>
                    <a:pt x="1726" y="71"/>
                  </a:lnTo>
                  <a:lnTo>
                    <a:pt x="1726" y="71"/>
                  </a:lnTo>
                  <a:lnTo>
                    <a:pt x="1731" y="71"/>
                  </a:lnTo>
                  <a:lnTo>
                    <a:pt x="1731" y="71"/>
                  </a:lnTo>
                  <a:lnTo>
                    <a:pt x="1731" y="71"/>
                  </a:lnTo>
                  <a:lnTo>
                    <a:pt x="1735" y="71"/>
                  </a:lnTo>
                  <a:lnTo>
                    <a:pt x="1735" y="71"/>
                  </a:lnTo>
                  <a:lnTo>
                    <a:pt x="1740" y="76"/>
                  </a:lnTo>
                  <a:lnTo>
                    <a:pt x="1740" y="76"/>
                  </a:lnTo>
                  <a:lnTo>
                    <a:pt x="1740" y="76"/>
                  </a:lnTo>
                  <a:lnTo>
                    <a:pt x="1744" y="76"/>
                  </a:lnTo>
                  <a:lnTo>
                    <a:pt x="1744" y="76"/>
                  </a:lnTo>
                  <a:lnTo>
                    <a:pt x="1744" y="76"/>
                  </a:lnTo>
                  <a:lnTo>
                    <a:pt x="1749" y="76"/>
                  </a:lnTo>
                  <a:lnTo>
                    <a:pt x="1749" y="76"/>
                  </a:lnTo>
                  <a:lnTo>
                    <a:pt x="1753" y="80"/>
                  </a:lnTo>
                  <a:lnTo>
                    <a:pt x="1753" y="80"/>
                  </a:lnTo>
                  <a:lnTo>
                    <a:pt x="1753" y="80"/>
                  </a:lnTo>
                  <a:lnTo>
                    <a:pt x="1758" y="80"/>
                  </a:lnTo>
                  <a:lnTo>
                    <a:pt x="1758" y="80"/>
                  </a:lnTo>
                  <a:lnTo>
                    <a:pt x="1762" y="80"/>
                  </a:lnTo>
                  <a:lnTo>
                    <a:pt x="1762" y="80"/>
                  </a:lnTo>
                  <a:lnTo>
                    <a:pt x="1762" y="84"/>
                  </a:lnTo>
                  <a:lnTo>
                    <a:pt x="1767" y="84"/>
                  </a:lnTo>
                  <a:lnTo>
                    <a:pt x="1767" y="84"/>
                  </a:lnTo>
                  <a:lnTo>
                    <a:pt x="1767" y="84"/>
                  </a:lnTo>
                  <a:lnTo>
                    <a:pt x="1771" y="84"/>
                  </a:lnTo>
                  <a:lnTo>
                    <a:pt x="1771" y="84"/>
                  </a:lnTo>
                  <a:lnTo>
                    <a:pt x="1776" y="84"/>
                  </a:lnTo>
                  <a:lnTo>
                    <a:pt x="1776" y="84"/>
                  </a:lnTo>
                  <a:lnTo>
                    <a:pt x="1776" y="89"/>
                  </a:lnTo>
                  <a:lnTo>
                    <a:pt x="1780" y="89"/>
                  </a:lnTo>
                  <a:lnTo>
                    <a:pt x="1780" y="89"/>
                  </a:lnTo>
                  <a:lnTo>
                    <a:pt x="1780" y="89"/>
                  </a:lnTo>
                  <a:lnTo>
                    <a:pt x="1784" y="89"/>
                  </a:lnTo>
                  <a:lnTo>
                    <a:pt x="1784" y="89"/>
                  </a:lnTo>
                  <a:lnTo>
                    <a:pt x="1789" y="89"/>
                  </a:lnTo>
                  <a:lnTo>
                    <a:pt x="1789" y="89"/>
                  </a:lnTo>
                  <a:lnTo>
                    <a:pt x="1789" y="93"/>
                  </a:lnTo>
                  <a:lnTo>
                    <a:pt x="1793" y="93"/>
                  </a:lnTo>
                  <a:lnTo>
                    <a:pt x="1793" y="93"/>
                  </a:lnTo>
                  <a:lnTo>
                    <a:pt x="1793" y="93"/>
                  </a:lnTo>
                  <a:lnTo>
                    <a:pt x="1798" y="93"/>
                  </a:lnTo>
                  <a:lnTo>
                    <a:pt x="1798" y="93"/>
                  </a:lnTo>
                  <a:lnTo>
                    <a:pt x="1798" y="93"/>
                  </a:lnTo>
                  <a:lnTo>
                    <a:pt x="1802" y="98"/>
                  </a:lnTo>
                  <a:lnTo>
                    <a:pt x="1802" y="98"/>
                  </a:lnTo>
                  <a:lnTo>
                    <a:pt x="1807" y="98"/>
                  </a:lnTo>
                  <a:lnTo>
                    <a:pt x="1807" y="98"/>
                  </a:lnTo>
                  <a:lnTo>
                    <a:pt x="1807" y="98"/>
                  </a:lnTo>
                  <a:lnTo>
                    <a:pt x="1811" y="98"/>
                  </a:lnTo>
                  <a:lnTo>
                    <a:pt x="1811" y="98"/>
                  </a:lnTo>
                  <a:lnTo>
                    <a:pt x="1811" y="98"/>
                  </a:lnTo>
                  <a:lnTo>
                    <a:pt x="1816" y="102"/>
                  </a:lnTo>
                  <a:lnTo>
                    <a:pt x="1816" y="102"/>
                  </a:lnTo>
                  <a:lnTo>
                    <a:pt x="1816" y="102"/>
                  </a:lnTo>
                  <a:lnTo>
                    <a:pt x="1820" y="102"/>
                  </a:lnTo>
                  <a:lnTo>
                    <a:pt x="1820" y="102"/>
                  </a:lnTo>
                  <a:lnTo>
                    <a:pt x="1820" y="102"/>
                  </a:lnTo>
                  <a:lnTo>
                    <a:pt x="1825" y="102"/>
                  </a:lnTo>
                  <a:lnTo>
                    <a:pt x="1825" y="107"/>
                  </a:lnTo>
                  <a:lnTo>
                    <a:pt x="1829" y="107"/>
                  </a:lnTo>
                  <a:lnTo>
                    <a:pt x="1829" y="107"/>
                  </a:lnTo>
                  <a:lnTo>
                    <a:pt x="1829" y="107"/>
                  </a:lnTo>
                  <a:lnTo>
                    <a:pt x="1834" y="107"/>
                  </a:lnTo>
                  <a:lnTo>
                    <a:pt x="1834" y="107"/>
                  </a:lnTo>
                  <a:lnTo>
                    <a:pt x="1834" y="107"/>
                  </a:lnTo>
                  <a:lnTo>
                    <a:pt x="1838" y="107"/>
                  </a:lnTo>
                  <a:lnTo>
                    <a:pt x="1838" y="111"/>
                  </a:lnTo>
                  <a:lnTo>
                    <a:pt x="1838" y="111"/>
                  </a:lnTo>
                  <a:lnTo>
                    <a:pt x="1843" y="111"/>
                  </a:lnTo>
                  <a:lnTo>
                    <a:pt x="1843" y="111"/>
                  </a:lnTo>
                  <a:lnTo>
                    <a:pt x="1843" y="111"/>
                  </a:lnTo>
                  <a:lnTo>
                    <a:pt x="1847" y="111"/>
                  </a:lnTo>
                  <a:lnTo>
                    <a:pt x="1847" y="111"/>
                  </a:lnTo>
                  <a:lnTo>
                    <a:pt x="1847" y="116"/>
                  </a:lnTo>
                  <a:lnTo>
                    <a:pt x="1852" y="116"/>
                  </a:lnTo>
                  <a:lnTo>
                    <a:pt x="1852" y="116"/>
                  </a:lnTo>
                  <a:lnTo>
                    <a:pt x="1852" y="116"/>
                  </a:lnTo>
                  <a:lnTo>
                    <a:pt x="1856" y="116"/>
                  </a:lnTo>
                  <a:lnTo>
                    <a:pt x="1856" y="116"/>
                  </a:lnTo>
                  <a:lnTo>
                    <a:pt x="1856" y="116"/>
                  </a:lnTo>
                  <a:lnTo>
                    <a:pt x="1861" y="120"/>
                  </a:lnTo>
                  <a:lnTo>
                    <a:pt x="1861" y="120"/>
                  </a:lnTo>
                  <a:lnTo>
                    <a:pt x="1861" y="120"/>
                  </a:lnTo>
                  <a:lnTo>
                    <a:pt x="1865" y="120"/>
                  </a:lnTo>
                  <a:lnTo>
                    <a:pt x="1865" y="120"/>
                  </a:lnTo>
                  <a:lnTo>
                    <a:pt x="1865" y="120"/>
                  </a:lnTo>
                  <a:lnTo>
                    <a:pt x="1869" y="120"/>
                  </a:lnTo>
                  <a:lnTo>
                    <a:pt x="1869" y="120"/>
                  </a:lnTo>
                  <a:lnTo>
                    <a:pt x="1869" y="125"/>
                  </a:lnTo>
                  <a:lnTo>
                    <a:pt x="1869" y="125"/>
                  </a:lnTo>
                  <a:lnTo>
                    <a:pt x="1874" y="125"/>
                  </a:lnTo>
                  <a:lnTo>
                    <a:pt x="1874" y="125"/>
                  </a:lnTo>
                  <a:lnTo>
                    <a:pt x="1874" y="125"/>
                  </a:lnTo>
                  <a:lnTo>
                    <a:pt x="1878" y="125"/>
                  </a:lnTo>
                  <a:lnTo>
                    <a:pt x="1878" y="125"/>
                  </a:lnTo>
                  <a:lnTo>
                    <a:pt x="1878" y="129"/>
                  </a:lnTo>
                  <a:lnTo>
                    <a:pt x="1883" y="129"/>
                  </a:lnTo>
                  <a:lnTo>
                    <a:pt x="1883" y="129"/>
                  </a:lnTo>
                  <a:lnTo>
                    <a:pt x="1883" y="129"/>
                  </a:lnTo>
                  <a:lnTo>
                    <a:pt x="1887" y="129"/>
                  </a:lnTo>
                  <a:lnTo>
                    <a:pt x="1887" y="129"/>
                  </a:lnTo>
                  <a:lnTo>
                    <a:pt x="1887" y="129"/>
                  </a:lnTo>
                  <a:lnTo>
                    <a:pt x="1887" y="134"/>
                  </a:lnTo>
                  <a:lnTo>
                    <a:pt x="1892" y="134"/>
                  </a:lnTo>
                  <a:lnTo>
                    <a:pt x="1892" y="134"/>
                  </a:lnTo>
                  <a:lnTo>
                    <a:pt x="1892" y="134"/>
                  </a:lnTo>
                  <a:lnTo>
                    <a:pt x="1896" y="134"/>
                  </a:lnTo>
                  <a:lnTo>
                    <a:pt x="1896" y="134"/>
                  </a:lnTo>
                  <a:lnTo>
                    <a:pt x="1896" y="134"/>
                  </a:lnTo>
                  <a:lnTo>
                    <a:pt x="1896" y="134"/>
                  </a:lnTo>
                  <a:lnTo>
                    <a:pt x="1901" y="138"/>
                  </a:lnTo>
                  <a:lnTo>
                    <a:pt x="1901" y="138"/>
                  </a:lnTo>
                  <a:lnTo>
                    <a:pt x="1901" y="138"/>
                  </a:lnTo>
                  <a:lnTo>
                    <a:pt x="1905" y="138"/>
                  </a:lnTo>
                  <a:lnTo>
                    <a:pt x="1905" y="138"/>
                  </a:lnTo>
                  <a:lnTo>
                    <a:pt x="1905" y="138"/>
                  </a:lnTo>
                  <a:lnTo>
                    <a:pt x="1905" y="138"/>
                  </a:lnTo>
                  <a:lnTo>
                    <a:pt x="1910" y="143"/>
                  </a:lnTo>
                  <a:lnTo>
                    <a:pt x="1910" y="143"/>
                  </a:lnTo>
                  <a:lnTo>
                    <a:pt x="1910" y="143"/>
                  </a:lnTo>
                  <a:lnTo>
                    <a:pt x="1914" y="143"/>
                  </a:lnTo>
                  <a:lnTo>
                    <a:pt x="1914" y="143"/>
                  </a:lnTo>
                  <a:lnTo>
                    <a:pt x="1914" y="143"/>
                  </a:lnTo>
                  <a:lnTo>
                    <a:pt x="1914" y="143"/>
                  </a:lnTo>
                  <a:lnTo>
                    <a:pt x="1919" y="147"/>
                  </a:lnTo>
                  <a:lnTo>
                    <a:pt x="1919" y="147"/>
                  </a:lnTo>
                  <a:lnTo>
                    <a:pt x="1919" y="147"/>
                  </a:lnTo>
                  <a:lnTo>
                    <a:pt x="1919" y="147"/>
                  </a:lnTo>
                  <a:lnTo>
                    <a:pt x="1923" y="147"/>
                  </a:lnTo>
                  <a:lnTo>
                    <a:pt x="1923" y="147"/>
                  </a:lnTo>
                  <a:lnTo>
                    <a:pt x="1923" y="147"/>
                  </a:lnTo>
                  <a:lnTo>
                    <a:pt x="1928" y="147"/>
                  </a:lnTo>
                  <a:lnTo>
                    <a:pt x="1928" y="151"/>
                  </a:lnTo>
                  <a:lnTo>
                    <a:pt x="1928" y="151"/>
                  </a:lnTo>
                  <a:lnTo>
                    <a:pt x="1928" y="151"/>
                  </a:lnTo>
                  <a:lnTo>
                    <a:pt x="1932" y="151"/>
                  </a:lnTo>
                  <a:lnTo>
                    <a:pt x="1932" y="151"/>
                  </a:lnTo>
                  <a:lnTo>
                    <a:pt x="1932" y="151"/>
                  </a:lnTo>
                  <a:lnTo>
                    <a:pt x="1932" y="151"/>
                  </a:lnTo>
                  <a:lnTo>
                    <a:pt x="1937" y="156"/>
                  </a:lnTo>
                  <a:lnTo>
                    <a:pt x="1937" y="156"/>
                  </a:lnTo>
                  <a:lnTo>
                    <a:pt x="1937" y="156"/>
                  </a:lnTo>
                  <a:lnTo>
                    <a:pt x="1937" y="156"/>
                  </a:lnTo>
                  <a:lnTo>
                    <a:pt x="1941" y="156"/>
                  </a:lnTo>
                  <a:lnTo>
                    <a:pt x="1941" y="156"/>
                  </a:lnTo>
                  <a:lnTo>
                    <a:pt x="1941" y="156"/>
                  </a:lnTo>
                  <a:lnTo>
                    <a:pt x="1941" y="156"/>
                  </a:lnTo>
                  <a:lnTo>
                    <a:pt x="1941" y="160"/>
                  </a:lnTo>
                  <a:lnTo>
                    <a:pt x="1945" y="160"/>
                  </a:lnTo>
                  <a:lnTo>
                    <a:pt x="1945" y="160"/>
                  </a:lnTo>
                  <a:lnTo>
                    <a:pt x="1945" y="160"/>
                  </a:lnTo>
                  <a:lnTo>
                    <a:pt x="1945" y="160"/>
                  </a:lnTo>
                  <a:lnTo>
                    <a:pt x="1950" y="160"/>
                  </a:lnTo>
                  <a:lnTo>
                    <a:pt x="1950" y="160"/>
                  </a:lnTo>
                  <a:lnTo>
                    <a:pt x="1950" y="165"/>
                  </a:lnTo>
                  <a:lnTo>
                    <a:pt x="1950" y="165"/>
                  </a:lnTo>
                  <a:lnTo>
                    <a:pt x="1950" y="165"/>
                  </a:lnTo>
                  <a:lnTo>
                    <a:pt x="1954" y="165"/>
                  </a:lnTo>
                  <a:lnTo>
                    <a:pt x="1954" y="165"/>
                  </a:lnTo>
                  <a:lnTo>
                    <a:pt x="1954" y="165"/>
                  </a:lnTo>
                  <a:lnTo>
                    <a:pt x="1954" y="165"/>
                  </a:lnTo>
                  <a:lnTo>
                    <a:pt x="1959" y="165"/>
                  </a:lnTo>
                  <a:lnTo>
                    <a:pt x="1959" y="169"/>
                  </a:lnTo>
                  <a:lnTo>
                    <a:pt x="1959" y="169"/>
                  </a:lnTo>
                  <a:lnTo>
                    <a:pt x="1959" y="169"/>
                  </a:lnTo>
                  <a:lnTo>
                    <a:pt x="1959" y="169"/>
                  </a:lnTo>
                  <a:lnTo>
                    <a:pt x="1963" y="169"/>
                  </a:lnTo>
                  <a:lnTo>
                    <a:pt x="1963" y="169"/>
                  </a:lnTo>
                  <a:lnTo>
                    <a:pt x="1963" y="169"/>
                  </a:lnTo>
                  <a:lnTo>
                    <a:pt x="1963" y="169"/>
                  </a:lnTo>
                  <a:lnTo>
                    <a:pt x="1963" y="174"/>
                  </a:lnTo>
                  <a:lnTo>
                    <a:pt x="1968" y="174"/>
                  </a:lnTo>
                  <a:lnTo>
                    <a:pt x="1968" y="174"/>
                  </a:lnTo>
                  <a:lnTo>
                    <a:pt x="1968" y="174"/>
                  </a:lnTo>
                  <a:lnTo>
                    <a:pt x="1968" y="174"/>
                  </a:lnTo>
                  <a:lnTo>
                    <a:pt x="1968" y="174"/>
                  </a:lnTo>
                  <a:lnTo>
                    <a:pt x="1968" y="174"/>
                  </a:lnTo>
                  <a:lnTo>
                    <a:pt x="1972" y="174"/>
                  </a:lnTo>
                  <a:lnTo>
                    <a:pt x="1972" y="174"/>
                  </a:lnTo>
                  <a:lnTo>
                    <a:pt x="1972" y="178"/>
                  </a:lnTo>
                  <a:lnTo>
                    <a:pt x="1972" y="178"/>
                  </a:lnTo>
                  <a:lnTo>
                    <a:pt x="1972" y="178"/>
                  </a:lnTo>
                  <a:lnTo>
                    <a:pt x="1972" y="178"/>
                  </a:lnTo>
                  <a:lnTo>
                    <a:pt x="1972" y="178"/>
                  </a:lnTo>
                  <a:lnTo>
                    <a:pt x="1977" y="178"/>
                  </a:lnTo>
                  <a:lnTo>
                    <a:pt x="1977" y="178"/>
                  </a:lnTo>
                  <a:lnTo>
                    <a:pt x="1977" y="178"/>
                  </a:lnTo>
                  <a:lnTo>
                    <a:pt x="1977" y="178"/>
                  </a:lnTo>
                  <a:lnTo>
                    <a:pt x="1977" y="183"/>
                  </a:lnTo>
                  <a:lnTo>
                    <a:pt x="1977" y="183"/>
                  </a:lnTo>
                  <a:lnTo>
                    <a:pt x="1981" y="183"/>
                  </a:lnTo>
                  <a:lnTo>
                    <a:pt x="1981" y="183"/>
                  </a:lnTo>
                  <a:lnTo>
                    <a:pt x="1981" y="183"/>
                  </a:lnTo>
                  <a:lnTo>
                    <a:pt x="1981" y="183"/>
                  </a:lnTo>
                  <a:lnTo>
                    <a:pt x="1981" y="183"/>
                  </a:lnTo>
                  <a:lnTo>
                    <a:pt x="1981" y="183"/>
                  </a:lnTo>
                  <a:lnTo>
                    <a:pt x="1981" y="183"/>
                  </a:lnTo>
                  <a:lnTo>
                    <a:pt x="1986" y="187"/>
                  </a:lnTo>
                  <a:lnTo>
                    <a:pt x="1986" y="187"/>
                  </a:lnTo>
                  <a:lnTo>
                    <a:pt x="1986" y="187"/>
                  </a:lnTo>
                  <a:lnTo>
                    <a:pt x="1986" y="187"/>
                  </a:lnTo>
                  <a:lnTo>
                    <a:pt x="1986" y="187"/>
                  </a:lnTo>
                  <a:lnTo>
                    <a:pt x="1986" y="187"/>
                  </a:lnTo>
                  <a:lnTo>
                    <a:pt x="1986" y="187"/>
                  </a:lnTo>
                  <a:lnTo>
                    <a:pt x="1990" y="187"/>
                  </a:lnTo>
                  <a:lnTo>
                    <a:pt x="1990" y="187"/>
                  </a:lnTo>
                  <a:lnTo>
                    <a:pt x="1990" y="192"/>
                  </a:lnTo>
                  <a:lnTo>
                    <a:pt x="1990" y="192"/>
                  </a:lnTo>
                  <a:lnTo>
                    <a:pt x="1990" y="192"/>
                  </a:lnTo>
                  <a:lnTo>
                    <a:pt x="1990" y="192"/>
                  </a:lnTo>
                  <a:lnTo>
                    <a:pt x="1990" y="192"/>
                  </a:lnTo>
                  <a:lnTo>
                    <a:pt x="1995" y="192"/>
                  </a:lnTo>
                  <a:lnTo>
                    <a:pt x="1995" y="192"/>
                  </a:lnTo>
                  <a:lnTo>
                    <a:pt x="1995" y="192"/>
                  </a:lnTo>
                  <a:lnTo>
                    <a:pt x="1995" y="192"/>
                  </a:lnTo>
                  <a:lnTo>
                    <a:pt x="1995" y="196"/>
                  </a:lnTo>
                  <a:lnTo>
                    <a:pt x="1999" y="196"/>
                  </a:lnTo>
                  <a:lnTo>
                    <a:pt x="1999" y="196"/>
                  </a:lnTo>
                  <a:lnTo>
                    <a:pt x="1999" y="196"/>
                  </a:lnTo>
                  <a:lnTo>
                    <a:pt x="1999" y="196"/>
                  </a:lnTo>
                  <a:lnTo>
                    <a:pt x="2004" y="201"/>
                  </a:lnTo>
                  <a:lnTo>
                    <a:pt x="2004" y="201"/>
                  </a:lnTo>
                  <a:lnTo>
                    <a:pt x="2004" y="201"/>
                  </a:lnTo>
                  <a:lnTo>
                    <a:pt x="2004" y="201"/>
                  </a:lnTo>
                  <a:lnTo>
                    <a:pt x="2008" y="205"/>
                  </a:lnTo>
                  <a:lnTo>
                    <a:pt x="2008" y="205"/>
                  </a:lnTo>
                  <a:lnTo>
                    <a:pt x="2008" y="205"/>
                  </a:lnTo>
                  <a:lnTo>
                    <a:pt x="2013" y="205"/>
                  </a:lnTo>
                  <a:lnTo>
                    <a:pt x="2013" y="205"/>
                  </a:lnTo>
                  <a:lnTo>
                    <a:pt x="2013" y="210"/>
                  </a:lnTo>
                  <a:lnTo>
                    <a:pt x="2013" y="210"/>
                  </a:lnTo>
                  <a:lnTo>
                    <a:pt x="2017" y="210"/>
                  </a:lnTo>
                  <a:lnTo>
                    <a:pt x="2017" y="210"/>
                  </a:lnTo>
                  <a:lnTo>
                    <a:pt x="2017" y="214"/>
                  </a:lnTo>
                  <a:lnTo>
                    <a:pt x="2022" y="214"/>
                  </a:lnTo>
                  <a:lnTo>
                    <a:pt x="2022" y="214"/>
                  </a:lnTo>
                  <a:lnTo>
                    <a:pt x="2022" y="214"/>
                  </a:lnTo>
                  <a:lnTo>
                    <a:pt x="2022" y="218"/>
                  </a:lnTo>
                  <a:lnTo>
                    <a:pt x="2026" y="218"/>
                  </a:lnTo>
                  <a:lnTo>
                    <a:pt x="2026" y="218"/>
                  </a:lnTo>
                  <a:lnTo>
                    <a:pt x="2026" y="218"/>
                  </a:lnTo>
                  <a:lnTo>
                    <a:pt x="2026" y="223"/>
                  </a:lnTo>
                  <a:lnTo>
                    <a:pt x="2030" y="223"/>
                  </a:lnTo>
                  <a:lnTo>
                    <a:pt x="2030" y="223"/>
                  </a:lnTo>
                  <a:lnTo>
                    <a:pt x="2030" y="223"/>
                  </a:lnTo>
                  <a:lnTo>
                    <a:pt x="2030" y="227"/>
                  </a:lnTo>
                  <a:lnTo>
                    <a:pt x="2035" y="227"/>
                  </a:lnTo>
                  <a:lnTo>
                    <a:pt x="2035" y="227"/>
                  </a:lnTo>
                  <a:lnTo>
                    <a:pt x="2035" y="227"/>
                  </a:lnTo>
                  <a:lnTo>
                    <a:pt x="2035" y="232"/>
                  </a:lnTo>
                  <a:lnTo>
                    <a:pt x="2039" y="232"/>
                  </a:lnTo>
                  <a:lnTo>
                    <a:pt x="2039" y="232"/>
                  </a:lnTo>
                  <a:lnTo>
                    <a:pt x="2039" y="232"/>
                  </a:lnTo>
                  <a:lnTo>
                    <a:pt x="2044" y="236"/>
                  </a:lnTo>
                  <a:lnTo>
                    <a:pt x="2044" y="236"/>
                  </a:lnTo>
                  <a:lnTo>
                    <a:pt x="2044" y="236"/>
                  </a:lnTo>
                  <a:lnTo>
                    <a:pt x="2044" y="236"/>
                  </a:lnTo>
                  <a:lnTo>
                    <a:pt x="2048" y="241"/>
                  </a:lnTo>
                  <a:lnTo>
                    <a:pt x="2048" y="241"/>
                  </a:lnTo>
                  <a:lnTo>
                    <a:pt x="2048" y="241"/>
                  </a:lnTo>
                  <a:lnTo>
                    <a:pt x="2048" y="241"/>
                  </a:lnTo>
                  <a:lnTo>
                    <a:pt x="2053" y="245"/>
                  </a:lnTo>
                  <a:lnTo>
                    <a:pt x="2053" y="245"/>
                  </a:lnTo>
                  <a:lnTo>
                    <a:pt x="2053" y="245"/>
                  </a:lnTo>
                  <a:lnTo>
                    <a:pt x="2053" y="245"/>
                  </a:lnTo>
                  <a:lnTo>
                    <a:pt x="2053" y="250"/>
                  </a:lnTo>
                  <a:lnTo>
                    <a:pt x="2057" y="250"/>
                  </a:lnTo>
                  <a:lnTo>
                    <a:pt x="2057" y="250"/>
                  </a:lnTo>
                  <a:lnTo>
                    <a:pt x="2057" y="250"/>
                  </a:lnTo>
                  <a:lnTo>
                    <a:pt x="2057" y="254"/>
                  </a:lnTo>
                  <a:lnTo>
                    <a:pt x="2062" y="254"/>
                  </a:lnTo>
                  <a:lnTo>
                    <a:pt x="2062" y="254"/>
                  </a:lnTo>
                  <a:lnTo>
                    <a:pt x="2062" y="254"/>
                  </a:lnTo>
                  <a:lnTo>
                    <a:pt x="2062" y="259"/>
                  </a:lnTo>
                  <a:lnTo>
                    <a:pt x="2066" y="259"/>
                  </a:lnTo>
                  <a:lnTo>
                    <a:pt x="2066" y="259"/>
                  </a:lnTo>
                  <a:lnTo>
                    <a:pt x="2066" y="263"/>
                  </a:lnTo>
                  <a:lnTo>
                    <a:pt x="2066" y="263"/>
                  </a:lnTo>
                  <a:lnTo>
                    <a:pt x="2071" y="263"/>
                  </a:lnTo>
                  <a:lnTo>
                    <a:pt x="2071" y="263"/>
                  </a:lnTo>
                  <a:lnTo>
                    <a:pt x="2071" y="268"/>
                  </a:lnTo>
                  <a:lnTo>
                    <a:pt x="2071" y="268"/>
                  </a:lnTo>
                  <a:lnTo>
                    <a:pt x="2071" y="268"/>
                  </a:lnTo>
                  <a:lnTo>
                    <a:pt x="2075" y="268"/>
                  </a:lnTo>
                  <a:lnTo>
                    <a:pt x="2075" y="272"/>
                  </a:lnTo>
                  <a:lnTo>
                    <a:pt x="2075" y="272"/>
                  </a:lnTo>
                  <a:lnTo>
                    <a:pt x="2075" y="272"/>
                  </a:lnTo>
                  <a:lnTo>
                    <a:pt x="2080" y="277"/>
                  </a:lnTo>
                  <a:lnTo>
                    <a:pt x="2080" y="277"/>
                  </a:lnTo>
                  <a:lnTo>
                    <a:pt x="2080" y="277"/>
                  </a:lnTo>
                  <a:lnTo>
                    <a:pt x="2080" y="277"/>
                  </a:lnTo>
                  <a:lnTo>
                    <a:pt x="2084" y="281"/>
                  </a:lnTo>
                  <a:lnTo>
                    <a:pt x="2084" y="281"/>
                  </a:lnTo>
                  <a:lnTo>
                    <a:pt x="2084" y="281"/>
                  </a:lnTo>
                  <a:lnTo>
                    <a:pt x="2084" y="281"/>
                  </a:lnTo>
                  <a:lnTo>
                    <a:pt x="2084" y="285"/>
                  </a:lnTo>
                  <a:lnTo>
                    <a:pt x="2089" y="285"/>
                  </a:lnTo>
                  <a:lnTo>
                    <a:pt x="2089" y="285"/>
                  </a:lnTo>
                  <a:lnTo>
                    <a:pt x="2089" y="290"/>
                  </a:lnTo>
                  <a:lnTo>
                    <a:pt x="2089" y="290"/>
                  </a:lnTo>
                  <a:lnTo>
                    <a:pt x="2089" y="290"/>
                  </a:lnTo>
                  <a:lnTo>
                    <a:pt x="2093" y="290"/>
                  </a:lnTo>
                  <a:lnTo>
                    <a:pt x="2093" y="294"/>
                  </a:lnTo>
                  <a:lnTo>
                    <a:pt x="2093" y="294"/>
                  </a:lnTo>
                  <a:lnTo>
                    <a:pt x="2093" y="294"/>
                  </a:lnTo>
                  <a:lnTo>
                    <a:pt x="2098" y="299"/>
                  </a:lnTo>
                  <a:lnTo>
                    <a:pt x="2098" y="299"/>
                  </a:lnTo>
                  <a:lnTo>
                    <a:pt x="2098" y="299"/>
                  </a:lnTo>
                  <a:lnTo>
                    <a:pt x="2098" y="299"/>
                  </a:lnTo>
                  <a:lnTo>
                    <a:pt x="2098" y="303"/>
                  </a:lnTo>
                  <a:lnTo>
                    <a:pt x="2102" y="303"/>
                  </a:lnTo>
                  <a:lnTo>
                    <a:pt x="2102" y="303"/>
                  </a:lnTo>
                  <a:lnTo>
                    <a:pt x="2102" y="308"/>
                  </a:lnTo>
                  <a:lnTo>
                    <a:pt x="2102" y="308"/>
                  </a:lnTo>
                  <a:lnTo>
                    <a:pt x="2102" y="308"/>
                  </a:lnTo>
                  <a:lnTo>
                    <a:pt x="2106" y="308"/>
                  </a:lnTo>
                  <a:lnTo>
                    <a:pt x="2106" y="312"/>
                  </a:lnTo>
                  <a:lnTo>
                    <a:pt x="2106" y="312"/>
                  </a:lnTo>
                  <a:lnTo>
                    <a:pt x="2106" y="312"/>
                  </a:lnTo>
                  <a:lnTo>
                    <a:pt x="2106" y="317"/>
                  </a:lnTo>
                  <a:lnTo>
                    <a:pt x="2111" y="317"/>
                  </a:lnTo>
                  <a:lnTo>
                    <a:pt x="2111" y="317"/>
                  </a:lnTo>
                  <a:lnTo>
                    <a:pt x="2111" y="317"/>
                  </a:lnTo>
                  <a:lnTo>
                    <a:pt x="2111" y="321"/>
                  </a:lnTo>
                  <a:lnTo>
                    <a:pt x="2111" y="321"/>
                  </a:lnTo>
                  <a:lnTo>
                    <a:pt x="2115" y="321"/>
                  </a:lnTo>
                  <a:lnTo>
                    <a:pt x="2115" y="326"/>
                  </a:lnTo>
                  <a:lnTo>
                    <a:pt x="2115" y="326"/>
                  </a:lnTo>
                  <a:lnTo>
                    <a:pt x="2115" y="326"/>
                  </a:lnTo>
                  <a:lnTo>
                    <a:pt x="2115" y="326"/>
                  </a:lnTo>
                  <a:lnTo>
                    <a:pt x="2120" y="330"/>
                  </a:lnTo>
                  <a:lnTo>
                    <a:pt x="2120" y="330"/>
                  </a:lnTo>
                  <a:lnTo>
                    <a:pt x="2120" y="330"/>
                  </a:lnTo>
                  <a:lnTo>
                    <a:pt x="2120" y="335"/>
                  </a:lnTo>
                  <a:lnTo>
                    <a:pt x="2120" y="335"/>
                  </a:lnTo>
                  <a:lnTo>
                    <a:pt x="2124" y="335"/>
                  </a:lnTo>
                  <a:lnTo>
                    <a:pt x="2124" y="339"/>
                  </a:lnTo>
                  <a:lnTo>
                    <a:pt x="2124" y="339"/>
                  </a:lnTo>
                  <a:lnTo>
                    <a:pt x="2124" y="339"/>
                  </a:lnTo>
                  <a:lnTo>
                    <a:pt x="2124" y="339"/>
                  </a:lnTo>
                  <a:lnTo>
                    <a:pt x="2124" y="344"/>
                  </a:lnTo>
                  <a:lnTo>
                    <a:pt x="2129" y="344"/>
                  </a:lnTo>
                  <a:lnTo>
                    <a:pt x="2129" y="344"/>
                  </a:lnTo>
                  <a:lnTo>
                    <a:pt x="2129" y="348"/>
                  </a:lnTo>
                  <a:lnTo>
                    <a:pt x="2129" y="348"/>
                  </a:lnTo>
                  <a:lnTo>
                    <a:pt x="2129" y="348"/>
                  </a:lnTo>
                  <a:lnTo>
                    <a:pt x="2133" y="352"/>
                  </a:lnTo>
                  <a:lnTo>
                    <a:pt x="2133" y="352"/>
                  </a:lnTo>
                  <a:lnTo>
                    <a:pt x="2133" y="352"/>
                  </a:lnTo>
                  <a:lnTo>
                    <a:pt x="2133" y="352"/>
                  </a:lnTo>
                  <a:lnTo>
                    <a:pt x="2133" y="357"/>
                  </a:lnTo>
                  <a:lnTo>
                    <a:pt x="2133" y="357"/>
                  </a:lnTo>
                  <a:lnTo>
                    <a:pt x="2138" y="357"/>
                  </a:lnTo>
                  <a:lnTo>
                    <a:pt x="2138" y="361"/>
                  </a:lnTo>
                  <a:lnTo>
                    <a:pt x="2138" y="361"/>
                  </a:lnTo>
                  <a:lnTo>
                    <a:pt x="2138" y="361"/>
                  </a:lnTo>
                  <a:lnTo>
                    <a:pt x="2138" y="366"/>
                  </a:lnTo>
                  <a:lnTo>
                    <a:pt x="2138" y="366"/>
                  </a:lnTo>
                  <a:lnTo>
                    <a:pt x="2142" y="366"/>
                  </a:lnTo>
                  <a:lnTo>
                    <a:pt x="2142" y="366"/>
                  </a:lnTo>
                  <a:lnTo>
                    <a:pt x="2142" y="370"/>
                  </a:lnTo>
                  <a:lnTo>
                    <a:pt x="2142" y="370"/>
                  </a:lnTo>
                  <a:lnTo>
                    <a:pt x="2142" y="370"/>
                  </a:lnTo>
                  <a:lnTo>
                    <a:pt x="2147" y="375"/>
                  </a:lnTo>
                  <a:lnTo>
                    <a:pt x="2147" y="375"/>
                  </a:lnTo>
                  <a:lnTo>
                    <a:pt x="2147" y="375"/>
                  </a:lnTo>
                  <a:lnTo>
                    <a:pt x="2147" y="379"/>
                  </a:lnTo>
                  <a:lnTo>
                    <a:pt x="2147" y="379"/>
                  </a:lnTo>
                  <a:lnTo>
                    <a:pt x="2147" y="379"/>
                  </a:lnTo>
                  <a:lnTo>
                    <a:pt x="2151" y="384"/>
                  </a:lnTo>
                  <a:lnTo>
                    <a:pt x="2151" y="384"/>
                  </a:lnTo>
                  <a:lnTo>
                    <a:pt x="2151" y="384"/>
                  </a:lnTo>
                  <a:lnTo>
                    <a:pt x="2151" y="388"/>
                  </a:lnTo>
                  <a:lnTo>
                    <a:pt x="2151" y="388"/>
                  </a:lnTo>
                  <a:lnTo>
                    <a:pt x="2151" y="388"/>
                  </a:lnTo>
                  <a:lnTo>
                    <a:pt x="2151" y="388"/>
                  </a:lnTo>
                  <a:lnTo>
                    <a:pt x="2156" y="393"/>
                  </a:lnTo>
                  <a:lnTo>
                    <a:pt x="2156" y="393"/>
                  </a:lnTo>
                  <a:lnTo>
                    <a:pt x="2156" y="393"/>
                  </a:lnTo>
                  <a:lnTo>
                    <a:pt x="2156" y="397"/>
                  </a:lnTo>
                  <a:lnTo>
                    <a:pt x="2156" y="397"/>
                  </a:lnTo>
                  <a:lnTo>
                    <a:pt x="2156" y="397"/>
                  </a:lnTo>
                  <a:lnTo>
                    <a:pt x="2160" y="402"/>
                  </a:lnTo>
                  <a:lnTo>
                    <a:pt x="2160" y="402"/>
                  </a:lnTo>
                  <a:lnTo>
                    <a:pt x="2160" y="402"/>
                  </a:lnTo>
                  <a:lnTo>
                    <a:pt x="2160" y="406"/>
                  </a:lnTo>
                  <a:lnTo>
                    <a:pt x="2160" y="406"/>
                  </a:lnTo>
                  <a:lnTo>
                    <a:pt x="2160" y="406"/>
                  </a:lnTo>
                  <a:lnTo>
                    <a:pt x="2165" y="410"/>
                  </a:lnTo>
                  <a:lnTo>
                    <a:pt x="2165" y="410"/>
                  </a:lnTo>
                  <a:lnTo>
                    <a:pt x="2165" y="410"/>
                  </a:lnTo>
                  <a:lnTo>
                    <a:pt x="2165" y="415"/>
                  </a:lnTo>
                  <a:lnTo>
                    <a:pt x="2165" y="415"/>
                  </a:lnTo>
                  <a:lnTo>
                    <a:pt x="2165" y="415"/>
                  </a:lnTo>
                  <a:lnTo>
                    <a:pt x="2165" y="419"/>
                  </a:lnTo>
                  <a:lnTo>
                    <a:pt x="2169" y="419"/>
                  </a:lnTo>
                  <a:lnTo>
                    <a:pt x="2169" y="419"/>
                  </a:lnTo>
                  <a:lnTo>
                    <a:pt x="2169" y="419"/>
                  </a:lnTo>
                  <a:lnTo>
                    <a:pt x="2169" y="424"/>
                  </a:lnTo>
                  <a:lnTo>
                    <a:pt x="2169" y="424"/>
                  </a:lnTo>
                  <a:lnTo>
                    <a:pt x="2169" y="424"/>
                  </a:lnTo>
                  <a:lnTo>
                    <a:pt x="2174" y="428"/>
                  </a:lnTo>
                  <a:lnTo>
                    <a:pt x="2174" y="428"/>
                  </a:lnTo>
                  <a:lnTo>
                    <a:pt x="2174" y="428"/>
                  </a:lnTo>
                  <a:lnTo>
                    <a:pt x="2174" y="433"/>
                  </a:lnTo>
                  <a:lnTo>
                    <a:pt x="2174" y="433"/>
                  </a:lnTo>
                  <a:lnTo>
                    <a:pt x="2174" y="433"/>
                  </a:lnTo>
                  <a:lnTo>
                    <a:pt x="2174" y="437"/>
                  </a:lnTo>
                  <a:lnTo>
                    <a:pt x="2178" y="437"/>
                  </a:lnTo>
                  <a:lnTo>
                    <a:pt x="2178" y="437"/>
                  </a:lnTo>
                  <a:lnTo>
                    <a:pt x="2178" y="442"/>
                  </a:lnTo>
                  <a:lnTo>
                    <a:pt x="2178" y="442"/>
                  </a:lnTo>
                  <a:lnTo>
                    <a:pt x="2178" y="442"/>
                  </a:lnTo>
                  <a:lnTo>
                    <a:pt x="2178" y="446"/>
                  </a:lnTo>
                  <a:lnTo>
                    <a:pt x="2178" y="446"/>
                  </a:lnTo>
                  <a:lnTo>
                    <a:pt x="2183" y="446"/>
                  </a:lnTo>
                  <a:lnTo>
                    <a:pt x="2183" y="451"/>
                  </a:lnTo>
                  <a:lnTo>
                    <a:pt x="2183" y="451"/>
                  </a:lnTo>
                  <a:lnTo>
                    <a:pt x="2183" y="451"/>
                  </a:lnTo>
                  <a:lnTo>
                    <a:pt x="2183" y="455"/>
                  </a:lnTo>
                  <a:lnTo>
                    <a:pt x="2183" y="455"/>
                  </a:lnTo>
                  <a:lnTo>
                    <a:pt x="2183" y="455"/>
                  </a:lnTo>
                  <a:lnTo>
                    <a:pt x="2187" y="460"/>
                  </a:lnTo>
                  <a:lnTo>
                    <a:pt x="2187" y="460"/>
                  </a:lnTo>
                  <a:lnTo>
                    <a:pt x="2187" y="460"/>
                  </a:lnTo>
                  <a:lnTo>
                    <a:pt x="2187" y="464"/>
                  </a:lnTo>
                  <a:lnTo>
                    <a:pt x="2187" y="464"/>
                  </a:lnTo>
                  <a:lnTo>
                    <a:pt x="2187" y="464"/>
                  </a:lnTo>
                  <a:lnTo>
                    <a:pt x="2187" y="469"/>
                  </a:lnTo>
                  <a:lnTo>
                    <a:pt x="2187" y="469"/>
                  </a:lnTo>
                  <a:lnTo>
                    <a:pt x="2191" y="469"/>
                  </a:lnTo>
                  <a:lnTo>
                    <a:pt x="2191" y="473"/>
                  </a:lnTo>
                  <a:lnTo>
                    <a:pt x="2191" y="473"/>
                  </a:lnTo>
                  <a:lnTo>
                    <a:pt x="2191" y="473"/>
                  </a:lnTo>
                  <a:lnTo>
                    <a:pt x="2191" y="477"/>
                  </a:lnTo>
                  <a:lnTo>
                    <a:pt x="2191" y="477"/>
                  </a:lnTo>
                  <a:lnTo>
                    <a:pt x="2191" y="477"/>
                  </a:lnTo>
                  <a:lnTo>
                    <a:pt x="2196" y="482"/>
                  </a:lnTo>
                  <a:lnTo>
                    <a:pt x="2196" y="482"/>
                  </a:lnTo>
                  <a:lnTo>
                    <a:pt x="2196" y="482"/>
                  </a:lnTo>
                  <a:lnTo>
                    <a:pt x="2196" y="486"/>
                  </a:lnTo>
                  <a:lnTo>
                    <a:pt x="2196" y="486"/>
                  </a:lnTo>
                  <a:lnTo>
                    <a:pt x="2196" y="486"/>
                  </a:lnTo>
                  <a:lnTo>
                    <a:pt x="2196" y="491"/>
                  </a:lnTo>
                  <a:lnTo>
                    <a:pt x="2196" y="491"/>
                  </a:lnTo>
                  <a:lnTo>
                    <a:pt x="2200" y="491"/>
                  </a:lnTo>
                  <a:lnTo>
                    <a:pt x="2200" y="495"/>
                  </a:lnTo>
                  <a:lnTo>
                    <a:pt x="2200" y="495"/>
                  </a:lnTo>
                  <a:lnTo>
                    <a:pt x="2200" y="495"/>
                  </a:lnTo>
                  <a:lnTo>
                    <a:pt x="2200" y="500"/>
                  </a:lnTo>
                  <a:lnTo>
                    <a:pt x="2200" y="500"/>
                  </a:lnTo>
                  <a:lnTo>
                    <a:pt x="2200" y="500"/>
                  </a:lnTo>
                  <a:lnTo>
                    <a:pt x="2200" y="504"/>
                  </a:lnTo>
                  <a:lnTo>
                    <a:pt x="2205" y="504"/>
                  </a:lnTo>
                  <a:lnTo>
                    <a:pt x="2205" y="504"/>
                  </a:lnTo>
                  <a:lnTo>
                    <a:pt x="2205" y="509"/>
                  </a:lnTo>
                  <a:lnTo>
                    <a:pt x="2205" y="509"/>
                  </a:lnTo>
                  <a:lnTo>
                    <a:pt x="2205" y="509"/>
                  </a:lnTo>
                  <a:lnTo>
                    <a:pt x="2205" y="513"/>
                  </a:lnTo>
                  <a:lnTo>
                    <a:pt x="2205" y="513"/>
                  </a:lnTo>
                  <a:lnTo>
                    <a:pt x="2205" y="513"/>
                  </a:lnTo>
                  <a:lnTo>
                    <a:pt x="2209" y="518"/>
                  </a:lnTo>
                  <a:lnTo>
                    <a:pt x="2209" y="518"/>
                  </a:lnTo>
                  <a:lnTo>
                    <a:pt x="2209" y="518"/>
                  </a:lnTo>
                  <a:lnTo>
                    <a:pt x="2209" y="522"/>
                  </a:lnTo>
                  <a:lnTo>
                    <a:pt x="2209" y="522"/>
                  </a:lnTo>
                  <a:lnTo>
                    <a:pt x="2209" y="522"/>
                  </a:lnTo>
                  <a:lnTo>
                    <a:pt x="2209" y="527"/>
                  </a:lnTo>
                  <a:lnTo>
                    <a:pt x="2209" y="527"/>
                  </a:lnTo>
                  <a:lnTo>
                    <a:pt x="2209" y="527"/>
                  </a:lnTo>
                  <a:lnTo>
                    <a:pt x="2214" y="531"/>
                  </a:lnTo>
                  <a:lnTo>
                    <a:pt x="2214" y="531"/>
                  </a:lnTo>
                  <a:lnTo>
                    <a:pt x="2214" y="531"/>
                  </a:lnTo>
                  <a:lnTo>
                    <a:pt x="2214" y="536"/>
                  </a:lnTo>
                  <a:lnTo>
                    <a:pt x="2214" y="536"/>
                  </a:lnTo>
                  <a:lnTo>
                    <a:pt x="2214" y="536"/>
                  </a:lnTo>
                  <a:lnTo>
                    <a:pt x="2214" y="540"/>
                  </a:lnTo>
                  <a:lnTo>
                    <a:pt x="2214" y="540"/>
                  </a:lnTo>
                  <a:lnTo>
                    <a:pt x="2218" y="540"/>
                  </a:lnTo>
                  <a:lnTo>
                    <a:pt x="2218" y="544"/>
                  </a:lnTo>
                  <a:lnTo>
                    <a:pt x="2218" y="544"/>
                  </a:lnTo>
                  <a:lnTo>
                    <a:pt x="2218" y="544"/>
                  </a:lnTo>
                  <a:lnTo>
                    <a:pt x="2218" y="549"/>
                  </a:lnTo>
                  <a:lnTo>
                    <a:pt x="2218" y="549"/>
                  </a:lnTo>
                  <a:lnTo>
                    <a:pt x="2218" y="549"/>
                  </a:lnTo>
                  <a:lnTo>
                    <a:pt x="2218" y="553"/>
                  </a:lnTo>
                  <a:lnTo>
                    <a:pt x="2218" y="553"/>
                  </a:lnTo>
                  <a:lnTo>
                    <a:pt x="2223" y="553"/>
                  </a:lnTo>
                  <a:lnTo>
                    <a:pt x="2223" y="558"/>
                  </a:lnTo>
                  <a:lnTo>
                    <a:pt x="2223" y="558"/>
                  </a:lnTo>
                  <a:lnTo>
                    <a:pt x="2223" y="558"/>
                  </a:lnTo>
                  <a:lnTo>
                    <a:pt x="2223" y="562"/>
                  </a:lnTo>
                  <a:lnTo>
                    <a:pt x="2223" y="562"/>
                  </a:lnTo>
                  <a:lnTo>
                    <a:pt x="2223" y="562"/>
                  </a:lnTo>
                  <a:lnTo>
                    <a:pt x="2223" y="567"/>
                  </a:lnTo>
                  <a:lnTo>
                    <a:pt x="2223" y="567"/>
                  </a:lnTo>
                  <a:lnTo>
                    <a:pt x="2227" y="567"/>
                  </a:lnTo>
                  <a:lnTo>
                    <a:pt x="2227" y="571"/>
                  </a:lnTo>
                  <a:lnTo>
                    <a:pt x="2227" y="571"/>
                  </a:lnTo>
                  <a:lnTo>
                    <a:pt x="2227" y="576"/>
                  </a:lnTo>
                  <a:lnTo>
                    <a:pt x="2227" y="580"/>
                  </a:lnTo>
                  <a:lnTo>
                    <a:pt x="2232" y="580"/>
                  </a:lnTo>
                  <a:lnTo>
                    <a:pt x="2232" y="585"/>
                  </a:lnTo>
                  <a:lnTo>
                    <a:pt x="2232" y="589"/>
                  </a:lnTo>
                  <a:lnTo>
                    <a:pt x="2232" y="594"/>
                  </a:lnTo>
                  <a:lnTo>
                    <a:pt x="2232" y="594"/>
                  </a:lnTo>
                  <a:lnTo>
                    <a:pt x="2236" y="598"/>
                  </a:lnTo>
                  <a:lnTo>
                    <a:pt x="2236" y="603"/>
                  </a:lnTo>
                  <a:lnTo>
                    <a:pt x="2236" y="603"/>
                  </a:lnTo>
                  <a:lnTo>
                    <a:pt x="2236" y="607"/>
                  </a:lnTo>
                  <a:lnTo>
                    <a:pt x="2236" y="611"/>
                  </a:lnTo>
                  <a:lnTo>
                    <a:pt x="2241" y="611"/>
                  </a:lnTo>
                  <a:lnTo>
                    <a:pt x="2241" y="616"/>
                  </a:lnTo>
                  <a:lnTo>
                    <a:pt x="2241" y="620"/>
                  </a:lnTo>
                  <a:lnTo>
                    <a:pt x="2241" y="620"/>
                  </a:lnTo>
                  <a:lnTo>
                    <a:pt x="2241" y="625"/>
                  </a:lnTo>
                  <a:lnTo>
                    <a:pt x="2245" y="629"/>
                  </a:lnTo>
                  <a:lnTo>
                    <a:pt x="2245" y="629"/>
                  </a:lnTo>
                  <a:lnTo>
                    <a:pt x="2245" y="634"/>
                  </a:lnTo>
                  <a:lnTo>
                    <a:pt x="2245" y="638"/>
                  </a:lnTo>
                  <a:lnTo>
                    <a:pt x="2250" y="643"/>
                  </a:lnTo>
                  <a:lnTo>
                    <a:pt x="2250" y="647"/>
                  </a:lnTo>
                  <a:lnTo>
                    <a:pt x="2250" y="647"/>
                  </a:lnTo>
                  <a:lnTo>
                    <a:pt x="2250" y="652"/>
                  </a:lnTo>
                  <a:lnTo>
                    <a:pt x="2250" y="656"/>
                  </a:lnTo>
                  <a:lnTo>
                    <a:pt x="2254" y="661"/>
                  </a:lnTo>
                  <a:lnTo>
                    <a:pt x="2254" y="661"/>
                  </a:lnTo>
                  <a:lnTo>
                    <a:pt x="2254" y="665"/>
                  </a:lnTo>
                  <a:lnTo>
                    <a:pt x="2254" y="670"/>
                  </a:lnTo>
                  <a:lnTo>
                    <a:pt x="2254" y="670"/>
                  </a:lnTo>
                  <a:lnTo>
                    <a:pt x="2259" y="674"/>
                  </a:lnTo>
                  <a:lnTo>
                    <a:pt x="2259" y="678"/>
                  </a:lnTo>
                  <a:lnTo>
                    <a:pt x="2259" y="678"/>
                  </a:lnTo>
                  <a:lnTo>
                    <a:pt x="2259" y="683"/>
                  </a:lnTo>
                  <a:lnTo>
                    <a:pt x="2259" y="687"/>
                  </a:lnTo>
                  <a:lnTo>
                    <a:pt x="2263" y="692"/>
                  </a:lnTo>
                  <a:lnTo>
                    <a:pt x="2263" y="696"/>
                  </a:lnTo>
                  <a:lnTo>
                    <a:pt x="2263" y="705"/>
                  </a:lnTo>
                  <a:lnTo>
                    <a:pt x="2267" y="710"/>
                  </a:lnTo>
                  <a:lnTo>
                    <a:pt x="2267" y="714"/>
                  </a:lnTo>
                  <a:lnTo>
                    <a:pt x="2272" y="728"/>
                  </a:lnTo>
                  <a:lnTo>
                    <a:pt x="2272" y="732"/>
                  </a:lnTo>
                  <a:lnTo>
                    <a:pt x="2276" y="741"/>
                  </a:lnTo>
                  <a:lnTo>
                    <a:pt x="2276" y="745"/>
                  </a:lnTo>
                  <a:lnTo>
                    <a:pt x="2276" y="754"/>
                  </a:lnTo>
                  <a:lnTo>
                    <a:pt x="2281" y="759"/>
                  </a:lnTo>
                  <a:lnTo>
                    <a:pt x="2281" y="763"/>
                  </a:lnTo>
                  <a:lnTo>
                    <a:pt x="2281" y="763"/>
                  </a:lnTo>
                  <a:lnTo>
                    <a:pt x="2281" y="768"/>
                  </a:lnTo>
                  <a:lnTo>
                    <a:pt x="2285" y="768"/>
                  </a:lnTo>
                  <a:lnTo>
                    <a:pt x="2285" y="772"/>
                  </a:lnTo>
                  <a:lnTo>
                    <a:pt x="2285" y="777"/>
                  </a:lnTo>
                  <a:lnTo>
                    <a:pt x="2285" y="777"/>
                  </a:lnTo>
                  <a:lnTo>
                    <a:pt x="2285" y="781"/>
                  </a:lnTo>
                  <a:lnTo>
                    <a:pt x="2285" y="786"/>
                  </a:lnTo>
                  <a:lnTo>
                    <a:pt x="2290" y="786"/>
                  </a:lnTo>
                  <a:lnTo>
                    <a:pt x="2290" y="790"/>
                  </a:lnTo>
                  <a:lnTo>
                    <a:pt x="2290" y="795"/>
                  </a:lnTo>
                  <a:lnTo>
                    <a:pt x="2290" y="795"/>
                  </a:lnTo>
                  <a:lnTo>
                    <a:pt x="2290" y="799"/>
                  </a:lnTo>
                  <a:lnTo>
                    <a:pt x="2294" y="804"/>
                  </a:lnTo>
                  <a:lnTo>
                    <a:pt x="2294" y="804"/>
                  </a:lnTo>
                  <a:lnTo>
                    <a:pt x="2294" y="808"/>
                  </a:lnTo>
                  <a:lnTo>
                    <a:pt x="2294" y="812"/>
                  </a:lnTo>
                  <a:lnTo>
                    <a:pt x="2294" y="812"/>
                  </a:lnTo>
                  <a:lnTo>
                    <a:pt x="2299" y="817"/>
                  </a:lnTo>
                  <a:lnTo>
                    <a:pt x="2299" y="821"/>
                  </a:lnTo>
                  <a:lnTo>
                    <a:pt x="2299" y="821"/>
                  </a:lnTo>
                  <a:lnTo>
                    <a:pt x="2299" y="826"/>
                  </a:lnTo>
                  <a:lnTo>
                    <a:pt x="2299" y="830"/>
                  </a:lnTo>
                  <a:lnTo>
                    <a:pt x="2299" y="830"/>
                  </a:lnTo>
                  <a:lnTo>
                    <a:pt x="2303" y="835"/>
                  </a:lnTo>
                  <a:lnTo>
                    <a:pt x="2303" y="835"/>
                  </a:lnTo>
                  <a:lnTo>
                    <a:pt x="2303" y="839"/>
                  </a:lnTo>
                  <a:lnTo>
                    <a:pt x="2303" y="844"/>
                  </a:lnTo>
                  <a:lnTo>
                    <a:pt x="2303" y="844"/>
                  </a:lnTo>
                  <a:lnTo>
                    <a:pt x="2308" y="848"/>
                  </a:lnTo>
                  <a:lnTo>
                    <a:pt x="2308" y="853"/>
                  </a:lnTo>
                  <a:lnTo>
                    <a:pt x="2308" y="853"/>
                  </a:lnTo>
                  <a:lnTo>
                    <a:pt x="2308" y="857"/>
                  </a:lnTo>
                  <a:lnTo>
                    <a:pt x="2308" y="862"/>
                  </a:lnTo>
                  <a:lnTo>
                    <a:pt x="2312" y="862"/>
                  </a:lnTo>
                  <a:lnTo>
                    <a:pt x="2312" y="862"/>
                  </a:lnTo>
                  <a:lnTo>
                    <a:pt x="2312" y="866"/>
                  </a:lnTo>
                  <a:lnTo>
                    <a:pt x="2312" y="866"/>
                  </a:lnTo>
                  <a:lnTo>
                    <a:pt x="2312" y="866"/>
                  </a:lnTo>
                  <a:lnTo>
                    <a:pt x="2312" y="871"/>
                  </a:lnTo>
                  <a:lnTo>
                    <a:pt x="2312" y="871"/>
                  </a:lnTo>
                  <a:lnTo>
                    <a:pt x="2312" y="871"/>
                  </a:lnTo>
                  <a:lnTo>
                    <a:pt x="2312" y="875"/>
                  </a:lnTo>
                  <a:lnTo>
                    <a:pt x="2317" y="875"/>
                  </a:lnTo>
                  <a:lnTo>
                    <a:pt x="2317" y="875"/>
                  </a:lnTo>
                  <a:lnTo>
                    <a:pt x="2317" y="879"/>
                  </a:lnTo>
                  <a:lnTo>
                    <a:pt x="2317" y="879"/>
                  </a:lnTo>
                  <a:lnTo>
                    <a:pt x="2317" y="879"/>
                  </a:lnTo>
                  <a:lnTo>
                    <a:pt x="2317" y="879"/>
                  </a:lnTo>
                  <a:lnTo>
                    <a:pt x="2317" y="879"/>
                  </a:lnTo>
                  <a:lnTo>
                    <a:pt x="2317" y="884"/>
                  </a:lnTo>
                  <a:lnTo>
                    <a:pt x="2317" y="884"/>
                  </a:lnTo>
                  <a:lnTo>
                    <a:pt x="2317" y="884"/>
                  </a:lnTo>
                  <a:lnTo>
                    <a:pt x="2317" y="884"/>
                  </a:lnTo>
                  <a:lnTo>
                    <a:pt x="2317" y="888"/>
                  </a:lnTo>
                  <a:lnTo>
                    <a:pt x="2321" y="888"/>
                  </a:lnTo>
                  <a:lnTo>
                    <a:pt x="2321" y="888"/>
                  </a:lnTo>
                  <a:lnTo>
                    <a:pt x="2321" y="888"/>
                  </a:lnTo>
                  <a:lnTo>
                    <a:pt x="2321" y="888"/>
                  </a:lnTo>
                  <a:lnTo>
                    <a:pt x="2321" y="893"/>
                  </a:lnTo>
                  <a:lnTo>
                    <a:pt x="2321" y="893"/>
                  </a:lnTo>
                  <a:lnTo>
                    <a:pt x="2321" y="893"/>
                  </a:lnTo>
                  <a:lnTo>
                    <a:pt x="2321" y="893"/>
                  </a:lnTo>
                  <a:lnTo>
                    <a:pt x="2321" y="893"/>
                  </a:lnTo>
                  <a:lnTo>
                    <a:pt x="2321" y="897"/>
                  </a:lnTo>
                  <a:lnTo>
                    <a:pt x="2321" y="897"/>
                  </a:lnTo>
                  <a:lnTo>
                    <a:pt x="2321" y="897"/>
                  </a:lnTo>
                  <a:lnTo>
                    <a:pt x="2321" y="897"/>
                  </a:lnTo>
                  <a:lnTo>
                    <a:pt x="2326" y="897"/>
                  </a:lnTo>
                  <a:lnTo>
                    <a:pt x="2326" y="902"/>
                  </a:lnTo>
                  <a:lnTo>
                    <a:pt x="2326" y="902"/>
                  </a:lnTo>
                  <a:lnTo>
                    <a:pt x="2326" y="902"/>
                  </a:lnTo>
                  <a:lnTo>
                    <a:pt x="2326" y="902"/>
                  </a:lnTo>
                  <a:lnTo>
                    <a:pt x="2326" y="902"/>
                  </a:lnTo>
                  <a:lnTo>
                    <a:pt x="2326" y="906"/>
                  </a:lnTo>
                  <a:lnTo>
                    <a:pt x="2326" y="906"/>
                  </a:lnTo>
                  <a:lnTo>
                    <a:pt x="2326" y="906"/>
                  </a:lnTo>
                  <a:lnTo>
                    <a:pt x="2326" y="906"/>
                  </a:lnTo>
                  <a:lnTo>
                    <a:pt x="2326" y="906"/>
                  </a:lnTo>
                  <a:lnTo>
                    <a:pt x="2330" y="911"/>
                  </a:lnTo>
                  <a:lnTo>
                    <a:pt x="2330" y="911"/>
                  </a:lnTo>
                  <a:lnTo>
                    <a:pt x="2330" y="911"/>
                  </a:lnTo>
                  <a:lnTo>
                    <a:pt x="2330" y="911"/>
                  </a:lnTo>
                  <a:lnTo>
                    <a:pt x="2330" y="911"/>
                  </a:lnTo>
                  <a:lnTo>
                    <a:pt x="2330" y="915"/>
                  </a:lnTo>
                  <a:lnTo>
                    <a:pt x="2330" y="915"/>
                  </a:lnTo>
                  <a:lnTo>
                    <a:pt x="2330" y="915"/>
                  </a:lnTo>
                  <a:lnTo>
                    <a:pt x="2330" y="915"/>
                  </a:lnTo>
                  <a:lnTo>
                    <a:pt x="2330" y="915"/>
                  </a:lnTo>
                  <a:lnTo>
                    <a:pt x="2330" y="920"/>
                  </a:lnTo>
                  <a:lnTo>
                    <a:pt x="2335" y="920"/>
                  </a:lnTo>
                  <a:lnTo>
                    <a:pt x="2335" y="920"/>
                  </a:lnTo>
                  <a:lnTo>
                    <a:pt x="2335" y="920"/>
                  </a:lnTo>
                  <a:lnTo>
                    <a:pt x="2335" y="920"/>
                  </a:lnTo>
                  <a:lnTo>
                    <a:pt x="2335" y="924"/>
                  </a:lnTo>
                  <a:lnTo>
                    <a:pt x="2335" y="924"/>
                  </a:lnTo>
                  <a:lnTo>
                    <a:pt x="2335" y="924"/>
                  </a:lnTo>
                  <a:lnTo>
                    <a:pt x="2335" y="924"/>
                  </a:lnTo>
                  <a:lnTo>
                    <a:pt x="2335" y="929"/>
                  </a:lnTo>
                  <a:lnTo>
                    <a:pt x="2335" y="929"/>
                  </a:lnTo>
                  <a:lnTo>
                    <a:pt x="2339" y="929"/>
                  </a:lnTo>
                  <a:lnTo>
                    <a:pt x="2339" y="929"/>
                  </a:lnTo>
                  <a:lnTo>
                    <a:pt x="2339" y="929"/>
                  </a:lnTo>
                  <a:lnTo>
                    <a:pt x="2339" y="933"/>
                  </a:lnTo>
                  <a:lnTo>
                    <a:pt x="2339" y="933"/>
                  </a:lnTo>
                  <a:lnTo>
                    <a:pt x="2339" y="933"/>
                  </a:lnTo>
                  <a:lnTo>
                    <a:pt x="2339" y="933"/>
                  </a:lnTo>
                  <a:lnTo>
                    <a:pt x="2339" y="933"/>
                  </a:lnTo>
                  <a:lnTo>
                    <a:pt x="2339" y="938"/>
                  </a:lnTo>
                  <a:lnTo>
                    <a:pt x="2339" y="938"/>
                  </a:lnTo>
                  <a:lnTo>
                    <a:pt x="2344" y="938"/>
                  </a:lnTo>
                  <a:lnTo>
                    <a:pt x="2344" y="938"/>
                  </a:lnTo>
                  <a:lnTo>
                    <a:pt x="2344" y="938"/>
                  </a:lnTo>
                  <a:lnTo>
                    <a:pt x="2344" y="942"/>
                  </a:lnTo>
                  <a:lnTo>
                    <a:pt x="2344" y="942"/>
                  </a:lnTo>
                  <a:lnTo>
                    <a:pt x="2344" y="942"/>
                  </a:lnTo>
                  <a:lnTo>
                    <a:pt x="2344" y="942"/>
                  </a:lnTo>
                  <a:lnTo>
                    <a:pt x="2344" y="946"/>
                  </a:lnTo>
                  <a:lnTo>
                    <a:pt x="2348" y="946"/>
                  </a:lnTo>
                  <a:lnTo>
                    <a:pt x="2348" y="946"/>
                  </a:lnTo>
                  <a:lnTo>
                    <a:pt x="2348" y="951"/>
                  </a:lnTo>
                  <a:lnTo>
                    <a:pt x="2348" y="951"/>
                  </a:lnTo>
                  <a:lnTo>
                    <a:pt x="2348" y="955"/>
                  </a:lnTo>
                  <a:lnTo>
                    <a:pt x="2352" y="955"/>
                  </a:lnTo>
                  <a:lnTo>
                    <a:pt x="2352" y="955"/>
                  </a:lnTo>
                  <a:lnTo>
                    <a:pt x="2352" y="960"/>
                  </a:lnTo>
                  <a:lnTo>
                    <a:pt x="2352" y="960"/>
                  </a:lnTo>
                  <a:lnTo>
                    <a:pt x="2357" y="964"/>
                  </a:lnTo>
                  <a:lnTo>
                    <a:pt x="2357" y="964"/>
                  </a:lnTo>
                  <a:lnTo>
                    <a:pt x="2357" y="964"/>
                  </a:lnTo>
                  <a:lnTo>
                    <a:pt x="2357" y="969"/>
                  </a:lnTo>
                  <a:lnTo>
                    <a:pt x="2357" y="969"/>
                  </a:lnTo>
                  <a:lnTo>
                    <a:pt x="2361" y="973"/>
                  </a:lnTo>
                  <a:lnTo>
                    <a:pt x="2361" y="973"/>
                  </a:lnTo>
                  <a:lnTo>
                    <a:pt x="2361" y="978"/>
                  </a:lnTo>
                  <a:lnTo>
                    <a:pt x="2366" y="982"/>
                  </a:lnTo>
                  <a:lnTo>
                    <a:pt x="2366" y="982"/>
                  </a:lnTo>
                  <a:lnTo>
                    <a:pt x="2370" y="987"/>
                  </a:lnTo>
                  <a:lnTo>
                    <a:pt x="2370" y="991"/>
                  </a:lnTo>
                  <a:lnTo>
                    <a:pt x="2370" y="991"/>
                  </a:lnTo>
                  <a:lnTo>
                    <a:pt x="2370" y="991"/>
                  </a:lnTo>
                  <a:lnTo>
                    <a:pt x="2375" y="996"/>
                  </a:lnTo>
                  <a:lnTo>
                    <a:pt x="2375" y="996"/>
                  </a:lnTo>
                  <a:lnTo>
                    <a:pt x="2375" y="1000"/>
                  </a:lnTo>
                  <a:lnTo>
                    <a:pt x="2375" y="1000"/>
                  </a:lnTo>
                  <a:lnTo>
                    <a:pt x="2379" y="1000"/>
                  </a:lnTo>
                  <a:lnTo>
                    <a:pt x="2379" y="1004"/>
                  </a:lnTo>
                  <a:lnTo>
                    <a:pt x="2379" y="1004"/>
                  </a:lnTo>
                  <a:lnTo>
                    <a:pt x="2379" y="1009"/>
                  </a:lnTo>
                  <a:lnTo>
                    <a:pt x="2379" y="1009"/>
                  </a:lnTo>
                  <a:lnTo>
                    <a:pt x="2384" y="1009"/>
                  </a:lnTo>
                  <a:lnTo>
                    <a:pt x="2384" y="1013"/>
                  </a:lnTo>
                  <a:lnTo>
                    <a:pt x="2384" y="1013"/>
                  </a:lnTo>
                  <a:lnTo>
                    <a:pt x="2384" y="1018"/>
                  </a:lnTo>
                  <a:lnTo>
                    <a:pt x="2384" y="1018"/>
                  </a:lnTo>
                  <a:lnTo>
                    <a:pt x="2388" y="1018"/>
                  </a:lnTo>
                  <a:lnTo>
                    <a:pt x="2388" y="1018"/>
                  </a:lnTo>
                  <a:lnTo>
                    <a:pt x="2388" y="1018"/>
                  </a:lnTo>
                  <a:lnTo>
                    <a:pt x="2388" y="1022"/>
                  </a:lnTo>
                  <a:lnTo>
                    <a:pt x="2388" y="1022"/>
                  </a:lnTo>
                  <a:lnTo>
                    <a:pt x="2388" y="1022"/>
                  </a:lnTo>
                  <a:lnTo>
                    <a:pt x="2388" y="1022"/>
                  </a:lnTo>
                  <a:lnTo>
                    <a:pt x="2388" y="1027"/>
                  </a:lnTo>
                  <a:lnTo>
                    <a:pt x="2388" y="1027"/>
                  </a:lnTo>
                  <a:lnTo>
                    <a:pt x="2393" y="1027"/>
                  </a:lnTo>
                  <a:lnTo>
                    <a:pt x="2393" y="1027"/>
                  </a:lnTo>
                  <a:lnTo>
                    <a:pt x="2393" y="1027"/>
                  </a:lnTo>
                  <a:lnTo>
                    <a:pt x="2393" y="1031"/>
                  </a:lnTo>
                  <a:lnTo>
                    <a:pt x="2393" y="1031"/>
                  </a:lnTo>
                  <a:lnTo>
                    <a:pt x="2393" y="1031"/>
                  </a:lnTo>
                  <a:lnTo>
                    <a:pt x="2393" y="1031"/>
                  </a:lnTo>
                  <a:lnTo>
                    <a:pt x="2393" y="1031"/>
                  </a:lnTo>
                  <a:lnTo>
                    <a:pt x="2393" y="1036"/>
                  </a:lnTo>
                  <a:lnTo>
                    <a:pt x="2393" y="1036"/>
                  </a:lnTo>
                  <a:lnTo>
                    <a:pt x="2397" y="1036"/>
                  </a:lnTo>
                  <a:lnTo>
                    <a:pt x="2397" y="1036"/>
                  </a:lnTo>
                  <a:lnTo>
                    <a:pt x="2397" y="1036"/>
                  </a:lnTo>
                  <a:lnTo>
                    <a:pt x="2397" y="1040"/>
                  </a:lnTo>
                  <a:lnTo>
                    <a:pt x="2397" y="1040"/>
                  </a:lnTo>
                  <a:lnTo>
                    <a:pt x="2397" y="1040"/>
                  </a:lnTo>
                  <a:lnTo>
                    <a:pt x="2397" y="1040"/>
                  </a:lnTo>
                  <a:lnTo>
                    <a:pt x="2397" y="1045"/>
                  </a:lnTo>
                  <a:lnTo>
                    <a:pt x="2397" y="1045"/>
                  </a:lnTo>
                  <a:lnTo>
                    <a:pt x="2402" y="1045"/>
                  </a:lnTo>
                  <a:lnTo>
                    <a:pt x="2402" y="1045"/>
                  </a:lnTo>
                  <a:lnTo>
                    <a:pt x="2402" y="1045"/>
                  </a:lnTo>
                  <a:lnTo>
                    <a:pt x="2402" y="1049"/>
                  </a:lnTo>
                  <a:lnTo>
                    <a:pt x="2402" y="1049"/>
                  </a:lnTo>
                  <a:lnTo>
                    <a:pt x="2402" y="1049"/>
                  </a:lnTo>
                  <a:lnTo>
                    <a:pt x="2402" y="1049"/>
                  </a:lnTo>
                  <a:lnTo>
                    <a:pt x="2402" y="1049"/>
                  </a:lnTo>
                  <a:lnTo>
                    <a:pt x="2402" y="1054"/>
                  </a:lnTo>
                  <a:lnTo>
                    <a:pt x="2402" y="1054"/>
                  </a:lnTo>
                  <a:lnTo>
                    <a:pt x="2402" y="1054"/>
                  </a:lnTo>
                  <a:lnTo>
                    <a:pt x="2406" y="1054"/>
                  </a:lnTo>
                  <a:lnTo>
                    <a:pt x="2406" y="1058"/>
                  </a:lnTo>
                  <a:lnTo>
                    <a:pt x="2406" y="1058"/>
                  </a:lnTo>
                  <a:lnTo>
                    <a:pt x="2406" y="1058"/>
                  </a:lnTo>
                  <a:lnTo>
                    <a:pt x="2406" y="1058"/>
                  </a:lnTo>
                  <a:lnTo>
                    <a:pt x="2406" y="1058"/>
                  </a:lnTo>
                  <a:lnTo>
                    <a:pt x="2406" y="1063"/>
                  </a:lnTo>
                  <a:lnTo>
                    <a:pt x="2406" y="1063"/>
                  </a:lnTo>
                  <a:lnTo>
                    <a:pt x="2406" y="1063"/>
                  </a:lnTo>
                  <a:lnTo>
                    <a:pt x="2406" y="1063"/>
                  </a:lnTo>
                  <a:lnTo>
                    <a:pt x="2411" y="1063"/>
                  </a:lnTo>
                  <a:lnTo>
                    <a:pt x="2411" y="1067"/>
                  </a:lnTo>
                  <a:lnTo>
                    <a:pt x="2411" y="1067"/>
                  </a:lnTo>
                  <a:lnTo>
                    <a:pt x="2411" y="1067"/>
                  </a:lnTo>
                  <a:lnTo>
                    <a:pt x="2411" y="1067"/>
                  </a:lnTo>
                  <a:lnTo>
                    <a:pt x="2411" y="1071"/>
                  </a:lnTo>
                  <a:lnTo>
                    <a:pt x="2411" y="1071"/>
                  </a:lnTo>
                  <a:lnTo>
                    <a:pt x="2411" y="1071"/>
                  </a:lnTo>
                  <a:lnTo>
                    <a:pt x="2411" y="1071"/>
                  </a:lnTo>
                  <a:lnTo>
                    <a:pt x="2411" y="1071"/>
                  </a:lnTo>
                  <a:lnTo>
                    <a:pt x="2411" y="1076"/>
                  </a:lnTo>
                  <a:lnTo>
                    <a:pt x="2411" y="1076"/>
                  </a:lnTo>
                  <a:lnTo>
                    <a:pt x="2415" y="1076"/>
                  </a:lnTo>
                  <a:lnTo>
                    <a:pt x="2415" y="1076"/>
                  </a:lnTo>
                  <a:lnTo>
                    <a:pt x="2415" y="1080"/>
                  </a:lnTo>
                  <a:lnTo>
                    <a:pt x="2415" y="1080"/>
                  </a:lnTo>
                  <a:lnTo>
                    <a:pt x="2415" y="1080"/>
                  </a:lnTo>
                  <a:lnTo>
                    <a:pt x="2415" y="1080"/>
                  </a:lnTo>
                  <a:lnTo>
                    <a:pt x="2415" y="1085"/>
                  </a:lnTo>
                  <a:lnTo>
                    <a:pt x="2415" y="1085"/>
                  </a:lnTo>
                  <a:lnTo>
                    <a:pt x="2415" y="1085"/>
                  </a:lnTo>
                  <a:lnTo>
                    <a:pt x="2415" y="1085"/>
                  </a:lnTo>
                  <a:lnTo>
                    <a:pt x="2415" y="1085"/>
                  </a:lnTo>
                  <a:lnTo>
                    <a:pt x="2415" y="1089"/>
                  </a:lnTo>
                  <a:lnTo>
                    <a:pt x="2415" y="1089"/>
                  </a:lnTo>
                  <a:lnTo>
                    <a:pt x="2420" y="1089"/>
                  </a:lnTo>
                  <a:lnTo>
                    <a:pt x="2420" y="1089"/>
                  </a:lnTo>
                  <a:lnTo>
                    <a:pt x="2420" y="1094"/>
                  </a:lnTo>
                  <a:lnTo>
                    <a:pt x="2420" y="1094"/>
                  </a:lnTo>
                  <a:lnTo>
                    <a:pt x="2420" y="1094"/>
                  </a:lnTo>
                  <a:lnTo>
                    <a:pt x="2420" y="1094"/>
                  </a:lnTo>
                  <a:lnTo>
                    <a:pt x="2420" y="1098"/>
                  </a:lnTo>
                  <a:lnTo>
                    <a:pt x="2420" y="1098"/>
                  </a:lnTo>
                  <a:lnTo>
                    <a:pt x="2420" y="1098"/>
                  </a:lnTo>
                  <a:lnTo>
                    <a:pt x="2420" y="1098"/>
                  </a:lnTo>
                  <a:lnTo>
                    <a:pt x="2420" y="1098"/>
                  </a:lnTo>
                  <a:lnTo>
                    <a:pt x="2420" y="1103"/>
                  </a:lnTo>
                  <a:lnTo>
                    <a:pt x="2420" y="1103"/>
                  </a:lnTo>
                  <a:lnTo>
                    <a:pt x="2420" y="1103"/>
                  </a:lnTo>
                  <a:lnTo>
                    <a:pt x="2424" y="1103"/>
                  </a:lnTo>
                  <a:lnTo>
                    <a:pt x="2424" y="1107"/>
                  </a:lnTo>
                  <a:lnTo>
                    <a:pt x="2424" y="1107"/>
                  </a:lnTo>
                  <a:lnTo>
                    <a:pt x="2424" y="1107"/>
                  </a:lnTo>
                  <a:lnTo>
                    <a:pt x="2424" y="1107"/>
                  </a:lnTo>
                  <a:lnTo>
                    <a:pt x="2424" y="1112"/>
                  </a:lnTo>
                  <a:lnTo>
                    <a:pt x="2424" y="1112"/>
                  </a:lnTo>
                  <a:lnTo>
                    <a:pt x="2424" y="1112"/>
                  </a:lnTo>
                  <a:lnTo>
                    <a:pt x="2424" y="1112"/>
                  </a:lnTo>
                  <a:lnTo>
                    <a:pt x="2424" y="1116"/>
                  </a:lnTo>
                  <a:lnTo>
                    <a:pt x="2424" y="1116"/>
                  </a:lnTo>
                  <a:lnTo>
                    <a:pt x="2424" y="1116"/>
                  </a:lnTo>
                  <a:lnTo>
                    <a:pt x="2424" y="1116"/>
                  </a:lnTo>
                  <a:lnTo>
                    <a:pt x="2424" y="1121"/>
                  </a:lnTo>
                  <a:lnTo>
                    <a:pt x="2424" y="1121"/>
                  </a:lnTo>
                  <a:lnTo>
                    <a:pt x="2424" y="1121"/>
                  </a:lnTo>
                  <a:lnTo>
                    <a:pt x="2424" y="1121"/>
                  </a:lnTo>
                  <a:lnTo>
                    <a:pt x="2424" y="1125"/>
                  </a:lnTo>
                  <a:lnTo>
                    <a:pt x="2428" y="1125"/>
                  </a:lnTo>
                  <a:lnTo>
                    <a:pt x="2428" y="1125"/>
                  </a:lnTo>
                  <a:lnTo>
                    <a:pt x="2428" y="1130"/>
                  </a:lnTo>
                  <a:lnTo>
                    <a:pt x="2428" y="1130"/>
                  </a:lnTo>
                  <a:lnTo>
                    <a:pt x="2428" y="1130"/>
                  </a:lnTo>
                  <a:lnTo>
                    <a:pt x="2428" y="1134"/>
                  </a:lnTo>
                  <a:lnTo>
                    <a:pt x="2428" y="1134"/>
                  </a:lnTo>
                  <a:lnTo>
                    <a:pt x="2428" y="1134"/>
                  </a:lnTo>
                  <a:lnTo>
                    <a:pt x="2428" y="1138"/>
                  </a:lnTo>
                  <a:lnTo>
                    <a:pt x="2428" y="1138"/>
                  </a:lnTo>
                  <a:lnTo>
                    <a:pt x="2428" y="1138"/>
                  </a:lnTo>
                  <a:lnTo>
                    <a:pt x="2428" y="1143"/>
                  </a:lnTo>
                  <a:lnTo>
                    <a:pt x="2428" y="1143"/>
                  </a:lnTo>
                  <a:lnTo>
                    <a:pt x="2428" y="1143"/>
                  </a:lnTo>
                  <a:lnTo>
                    <a:pt x="2428" y="1147"/>
                  </a:lnTo>
                  <a:lnTo>
                    <a:pt x="2428" y="1147"/>
                  </a:lnTo>
                  <a:lnTo>
                    <a:pt x="2428" y="1147"/>
                  </a:lnTo>
                  <a:lnTo>
                    <a:pt x="2428" y="1152"/>
                  </a:lnTo>
                  <a:lnTo>
                    <a:pt x="2433" y="1152"/>
                  </a:lnTo>
                  <a:lnTo>
                    <a:pt x="2433" y="1156"/>
                  </a:lnTo>
                  <a:lnTo>
                    <a:pt x="2433" y="1156"/>
                  </a:lnTo>
                  <a:lnTo>
                    <a:pt x="2433" y="1156"/>
                  </a:lnTo>
                  <a:lnTo>
                    <a:pt x="2433" y="1161"/>
                  </a:lnTo>
                  <a:lnTo>
                    <a:pt x="2433" y="1161"/>
                  </a:lnTo>
                  <a:lnTo>
                    <a:pt x="2433" y="1161"/>
                  </a:lnTo>
                  <a:lnTo>
                    <a:pt x="2433" y="1165"/>
                  </a:lnTo>
                  <a:lnTo>
                    <a:pt x="2433" y="1165"/>
                  </a:lnTo>
                  <a:lnTo>
                    <a:pt x="2433" y="1170"/>
                  </a:lnTo>
                  <a:lnTo>
                    <a:pt x="2433" y="1170"/>
                  </a:lnTo>
                  <a:lnTo>
                    <a:pt x="2433" y="1170"/>
                  </a:lnTo>
                  <a:lnTo>
                    <a:pt x="2433" y="1174"/>
                  </a:lnTo>
                  <a:lnTo>
                    <a:pt x="2433" y="1174"/>
                  </a:lnTo>
                  <a:lnTo>
                    <a:pt x="2433" y="1179"/>
                  </a:lnTo>
                  <a:lnTo>
                    <a:pt x="2433" y="1179"/>
                  </a:lnTo>
                  <a:lnTo>
                    <a:pt x="2433" y="1179"/>
                  </a:lnTo>
                  <a:lnTo>
                    <a:pt x="2433" y="1183"/>
                  </a:lnTo>
                  <a:lnTo>
                    <a:pt x="2433" y="1183"/>
                  </a:lnTo>
                  <a:lnTo>
                    <a:pt x="2433" y="1183"/>
                  </a:lnTo>
                  <a:lnTo>
                    <a:pt x="2437" y="1188"/>
                  </a:lnTo>
                  <a:lnTo>
                    <a:pt x="2437" y="1188"/>
                  </a:lnTo>
                  <a:lnTo>
                    <a:pt x="2437" y="1192"/>
                  </a:lnTo>
                  <a:lnTo>
                    <a:pt x="2437" y="1192"/>
                  </a:lnTo>
                  <a:lnTo>
                    <a:pt x="2437" y="1197"/>
                  </a:lnTo>
                  <a:lnTo>
                    <a:pt x="2437" y="1197"/>
                  </a:lnTo>
                  <a:lnTo>
                    <a:pt x="2437" y="1197"/>
                  </a:lnTo>
                  <a:lnTo>
                    <a:pt x="2437" y="1201"/>
                  </a:lnTo>
                  <a:lnTo>
                    <a:pt x="2437" y="1201"/>
                  </a:lnTo>
                  <a:lnTo>
                    <a:pt x="2437" y="1205"/>
                  </a:lnTo>
                  <a:lnTo>
                    <a:pt x="2437" y="1205"/>
                  </a:lnTo>
                  <a:lnTo>
                    <a:pt x="2437" y="1205"/>
                  </a:lnTo>
                  <a:lnTo>
                    <a:pt x="2437" y="1210"/>
                  </a:lnTo>
                  <a:lnTo>
                    <a:pt x="2437" y="1210"/>
                  </a:lnTo>
                  <a:lnTo>
                    <a:pt x="2437" y="1214"/>
                  </a:lnTo>
                  <a:lnTo>
                    <a:pt x="2437" y="1214"/>
                  </a:lnTo>
                  <a:lnTo>
                    <a:pt x="2437" y="1219"/>
                  </a:lnTo>
                  <a:lnTo>
                    <a:pt x="2437" y="1219"/>
                  </a:lnTo>
                  <a:lnTo>
                    <a:pt x="2437" y="1219"/>
                  </a:lnTo>
                  <a:lnTo>
                    <a:pt x="2437" y="1223"/>
                  </a:lnTo>
                  <a:lnTo>
                    <a:pt x="2437" y="1223"/>
                  </a:lnTo>
                  <a:lnTo>
                    <a:pt x="2437" y="1228"/>
                  </a:lnTo>
                  <a:lnTo>
                    <a:pt x="2437" y="1228"/>
                  </a:lnTo>
                  <a:lnTo>
                    <a:pt x="2437" y="1232"/>
                  </a:lnTo>
                  <a:lnTo>
                    <a:pt x="2437" y="1232"/>
                  </a:lnTo>
                  <a:lnTo>
                    <a:pt x="2442" y="1232"/>
                  </a:lnTo>
                  <a:lnTo>
                    <a:pt x="2442" y="1237"/>
                  </a:lnTo>
                  <a:lnTo>
                    <a:pt x="2442" y="1237"/>
                  </a:lnTo>
                  <a:lnTo>
                    <a:pt x="2442" y="1241"/>
                  </a:lnTo>
                  <a:lnTo>
                    <a:pt x="2442" y="1241"/>
                  </a:lnTo>
                  <a:lnTo>
                    <a:pt x="2442" y="1246"/>
                  </a:lnTo>
                  <a:lnTo>
                    <a:pt x="2442" y="1246"/>
                  </a:lnTo>
                  <a:lnTo>
                    <a:pt x="2442" y="1250"/>
                  </a:lnTo>
                  <a:lnTo>
                    <a:pt x="2442" y="1250"/>
                  </a:lnTo>
                  <a:lnTo>
                    <a:pt x="2442" y="1255"/>
                  </a:lnTo>
                  <a:lnTo>
                    <a:pt x="2442" y="1255"/>
                  </a:lnTo>
                  <a:lnTo>
                    <a:pt x="2442" y="1255"/>
                  </a:lnTo>
                  <a:lnTo>
                    <a:pt x="2442" y="1259"/>
                  </a:lnTo>
                  <a:lnTo>
                    <a:pt x="2442" y="1259"/>
                  </a:lnTo>
                  <a:lnTo>
                    <a:pt x="2442" y="1264"/>
                  </a:lnTo>
                  <a:lnTo>
                    <a:pt x="2442" y="1264"/>
                  </a:lnTo>
                  <a:lnTo>
                    <a:pt x="2442" y="1268"/>
                  </a:lnTo>
                  <a:lnTo>
                    <a:pt x="2442" y="1268"/>
                  </a:lnTo>
                  <a:lnTo>
                    <a:pt x="2442" y="1272"/>
                  </a:lnTo>
                  <a:lnTo>
                    <a:pt x="2442" y="1272"/>
                  </a:lnTo>
                  <a:lnTo>
                    <a:pt x="2442" y="1277"/>
                  </a:lnTo>
                  <a:lnTo>
                    <a:pt x="2442" y="1277"/>
                  </a:lnTo>
                  <a:lnTo>
                    <a:pt x="2442" y="1277"/>
                  </a:lnTo>
                  <a:lnTo>
                    <a:pt x="2442" y="1281"/>
                  </a:lnTo>
                  <a:lnTo>
                    <a:pt x="2442" y="1281"/>
                  </a:lnTo>
                  <a:lnTo>
                    <a:pt x="2442" y="1286"/>
                  </a:lnTo>
                  <a:lnTo>
                    <a:pt x="2442" y="1286"/>
                  </a:lnTo>
                  <a:lnTo>
                    <a:pt x="2442" y="1290"/>
                  </a:lnTo>
                  <a:lnTo>
                    <a:pt x="2442" y="1290"/>
                  </a:lnTo>
                  <a:lnTo>
                    <a:pt x="2442" y="1295"/>
                  </a:lnTo>
                  <a:lnTo>
                    <a:pt x="2442" y="1295"/>
                  </a:lnTo>
                  <a:lnTo>
                    <a:pt x="2442" y="1299"/>
                  </a:lnTo>
                  <a:lnTo>
                    <a:pt x="2442" y="1299"/>
                  </a:lnTo>
                  <a:lnTo>
                    <a:pt x="2442" y="1304"/>
                  </a:lnTo>
                  <a:lnTo>
                    <a:pt x="2442" y="1304"/>
                  </a:lnTo>
                  <a:lnTo>
                    <a:pt x="2442" y="1308"/>
                  </a:lnTo>
                  <a:lnTo>
                    <a:pt x="2442" y="1308"/>
                  </a:lnTo>
                  <a:lnTo>
                    <a:pt x="2446" y="1313"/>
                  </a:lnTo>
                  <a:lnTo>
                    <a:pt x="2446" y="1313"/>
                  </a:lnTo>
                  <a:lnTo>
                    <a:pt x="2446" y="1313"/>
                  </a:lnTo>
                  <a:lnTo>
                    <a:pt x="2446" y="1317"/>
                  </a:lnTo>
                  <a:lnTo>
                    <a:pt x="2446" y="1317"/>
                  </a:lnTo>
                  <a:lnTo>
                    <a:pt x="2446" y="1322"/>
                  </a:lnTo>
                  <a:lnTo>
                    <a:pt x="2446" y="1322"/>
                  </a:lnTo>
                  <a:lnTo>
                    <a:pt x="2446" y="1326"/>
                  </a:lnTo>
                  <a:lnTo>
                    <a:pt x="2446" y="1326"/>
                  </a:lnTo>
                  <a:lnTo>
                    <a:pt x="2446" y="1331"/>
                  </a:lnTo>
                  <a:lnTo>
                    <a:pt x="2446" y="1331"/>
                  </a:lnTo>
                  <a:lnTo>
                    <a:pt x="2446" y="1335"/>
                  </a:lnTo>
                  <a:lnTo>
                    <a:pt x="2446" y="1335"/>
                  </a:lnTo>
                  <a:lnTo>
                    <a:pt x="2446" y="1339"/>
                  </a:lnTo>
                  <a:lnTo>
                    <a:pt x="2446" y="1339"/>
                  </a:lnTo>
                  <a:lnTo>
                    <a:pt x="2446" y="1344"/>
                  </a:lnTo>
                  <a:lnTo>
                    <a:pt x="2446" y="1344"/>
                  </a:lnTo>
                  <a:lnTo>
                    <a:pt x="2446" y="1348"/>
                  </a:lnTo>
                  <a:lnTo>
                    <a:pt x="2446" y="1348"/>
                  </a:lnTo>
                  <a:lnTo>
                    <a:pt x="2446" y="1353"/>
                  </a:lnTo>
                  <a:lnTo>
                    <a:pt x="2446" y="1353"/>
                  </a:lnTo>
                  <a:lnTo>
                    <a:pt x="2446" y="1357"/>
                  </a:lnTo>
                  <a:lnTo>
                    <a:pt x="2446" y="1357"/>
                  </a:lnTo>
                  <a:lnTo>
                    <a:pt x="2446" y="1362"/>
                  </a:lnTo>
                  <a:lnTo>
                    <a:pt x="2446" y="1362"/>
                  </a:lnTo>
                  <a:lnTo>
                    <a:pt x="2446" y="1362"/>
                  </a:lnTo>
                  <a:lnTo>
                    <a:pt x="2446" y="1366"/>
                  </a:lnTo>
                  <a:lnTo>
                    <a:pt x="2446" y="1366"/>
                  </a:lnTo>
                  <a:lnTo>
                    <a:pt x="2446" y="1371"/>
                  </a:lnTo>
                  <a:lnTo>
                    <a:pt x="2446" y="1371"/>
                  </a:lnTo>
                  <a:lnTo>
                    <a:pt x="2446" y="1375"/>
                  </a:lnTo>
                  <a:lnTo>
                    <a:pt x="2446" y="1375"/>
                  </a:lnTo>
                  <a:lnTo>
                    <a:pt x="2446" y="1380"/>
                  </a:lnTo>
                  <a:lnTo>
                    <a:pt x="2446" y="1380"/>
                  </a:lnTo>
                  <a:lnTo>
                    <a:pt x="2446" y="1384"/>
                  </a:lnTo>
                  <a:lnTo>
                    <a:pt x="2446" y="1384"/>
                  </a:lnTo>
                  <a:lnTo>
                    <a:pt x="2446" y="1389"/>
                  </a:lnTo>
                  <a:lnTo>
                    <a:pt x="2446" y="1389"/>
                  </a:lnTo>
                  <a:lnTo>
                    <a:pt x="2446" y="1393"/>
                  </a:lnTo>
                  <a:lnTo>
                    <a:pt x="2446" y="1393"/>
                  </a:lnTo>
                  <a:lnTo>
                    <a:pt x="2446" y="1398"/>
                  </a:lnTo>
                  <a:lnTo>
                    <a:pt x="2446" y="1398"/>
                  </a:lnTo>
                  <a:lnTo>
                    <a:pt x="2446" y="1402"/>
                  </a:lnTo>
                  <a:lnTo>
                    <a:pt x="2446" y="1402"/>
                  </a:lnTo>
                  <a:lnTo>
                    <a:pt x="2446" y="1406"/>
                  </a:lnTo>
                  <a:lnTo>
                    <a:pt x="2446" y="1406"/>
                  </a:lnTo>
                  <a:lnTo>
                    <a:pt x="2446" y="1411"/>
                  </a:lnTo>
                  <a:lnTo>
                    <a:pt x="2446" y="1411"/>
                  </a:lnTo>
                  <a:lnTo>
                    <a:pt x="2446" y="1415"/>
                  </a:lnTo>
                  <a:lnTo>
                    <a:pt x="2446" y="1415"/>
                  </a:lnTo>
                  <a:lnTo>
                    <a:pt x="2446" y="1420"/>
                  </a:lnTo>
                  <a:lnTo>
                    <a:pt x="2446" y="1420"/>
                  </a:lnTo>
                  <a:lnTo>
                    <a:pt x="2446" y="1424"/>
                  </a:lnTo>
                  <a:lnTo>
                    <a:pt x="2446" y="1424"/>
                  </a:lnTo>
                  <a:lnTo>
                    <a:pt x="2446" y="1429"/>
                  </a:lnTo>
                  <a:lnTo>
                    <a:pt x="2446" y="1429"/>
                  </a:lnTo>
                  <a:lnTo>
                    <a:pt x="2446" y="1433"/>
                  </a:lnTo>
                  <a:lnTo>
                    <a:pt x="2446" y="1433"/>
                  </a:lnTo>
                  <a:lnTo>
                    <a:pt x="2446" y="1438"/>
                  </a:lnTo>
                  <a:lnTo>
                    <a:pt x="2446" y="1438"/>
                  </a:lnTo>
                  <a:lnTo>
                    <a:pt x="2446" y="1442"/>
                  </a:lnTo>
                  <a:lnTo>
                    <a:pt x="2446" y="1442"/>
                  </a:lnTo>
                  <a:lnTo>
                    <a:pt x="2446" y="1442"/>
                  </a:lnTo>
                  <a:lnTo>
                    <a:pt x="2446" y="1447"/>
                  </a:lnTo>
                  <a:lnTo>
                    <a:pt x="2446" y="1447"/>
                  </a:lnTo>
                  <a:lnTo>
                    <a:pt x="2446" y="1451"/>
                  </a:lnTo>
                  <a:lnTo>
                    <a:pt x="2446" y="1451"/>
                  </a:lnTo>
                  <a:lnTo>
                    <a:pt x="2446" y="1456"/>
                  </a:lnTo>
                  <a:lnTo>
                    <a:pt x="2446" y="1456"/>
                  </a:lnTo>
                  <a:lnTo>
                    <a:pt x="2446" y="1460"/>
                  </a:lnTo>
                  <a:lnTo>
                    <a:pt x="2446" y="1460"/>
                  </a:lnTo>
                  <a:lnTo>
                    <a:pt x="2446" y="1465"/>
                  </a:lnTo>
                  <a:lnTo>
                    <a:pt x="2446" y="1465"/>
                  </a:lnTo>
                  <a:lnTo>
                    <a:pt x="2446" y="1469"/>
                  </a:lnTo>
                  <a:lnTo>
                    <a:pt x="2446" y="1469"/>
                  </a:lnTo>
                  <a:lnTo>
                    <a:pt x="2446" y="1469"/>
                  </a:lnTo>
                  <a:lnTo>
                    <a:pt x="2446" y="1473"/>
                  </a:lnTo>
                  <a:lnTo>
                    <a:pt x="2446" y="1473"/>
                  </a:lnTo>
                  <a:lnTo>
                    <a:pt x="2446" y="1478"/>
                  </a:lnTo>
                  <a:lnTo>
                    <a:pt x="2446" y="1478"/>
                  </a:lnTo>
                  <a:lnTo>
                    <a:pt x="2446" y="1482"/>
                  </a:lnTo>
                  <a:lnTo>
                    <a:pt x="2446" y="1482"/>
                  </a:lnTo>
                  <a:lnTo>
                    <a:pt x="2446" y="1487"/>
                  </a:lnTo>
                  <a:lnTo>
                    <a:pt x="2446" y="1487"/>
                  </a:lnTo>
                  <a:lnTo>
                    <a:pt x="2446" y="1487"/>
                  </a:lnTo>
                  <a:lnTo>
                    <a:pt x="2446" y="1491"/>
                  </a:lnTo>
                  <a:lnTo>
                    <a:pt x="2446" y="1491"/>
                  </a:lnTo>
                  <a:lnTo>
                    <a:pt x="2446" y="1496"/>
                  </a:lnTo>
                  <a:lnTo>
                    <a:pt x="2446" y="1496"/>
                  </a:lnTo>
                  <a:lnTo>
                    <a:pt x="2446" y="1500"/>
                  </a:lnTo>
                  <a:lnTo>
                    <a:pt x="2446" y="1500"/>
                  </a:lnTo>
                  <a:lnTo>
                    <a:pt x="2446" y="1500"/>
                  </a:lnTo>
                  <a:lnTo>
                    <a:pt x="2446" y="1505"/>
                  </a:lnTo>
                  <a:lnTo>
                    <a:pt x="2446" y="1505"/>
                  </a:lnTo>
                  <a:lnTo>
                    <a:pt x="2446" y="1509"/>
                  </a:lnTo>
                  <a:lnTo>
                    <a:pt x="2446" y="1509"/>
                  </a:lnTo>
                  <a:lnTo>
                    <a:pt x="2442" y="1514"/>
                  </a:lnTo>
                  <a:lnTo>
                    <a:pt x="2442" y="1514"/>
                  </a:lnTo>
                  <a:lnTo>
                    <a:pt x="2442" y="1514"/>
                  </a:lnTo>
                  <a:lnTo>
                    <a:pt x="2442" y="1518"/>
                  </a:lnTo>
                  <a:lnTo>
                    <a:pt x="2442" y="1518"/>
                  </a:lnTo>
                  <a:lnTo>
                    <a:pt x="2442" y="1523"/>
                  </a:lnTo>
                  <a:lnTo>
                    <a:pt x="2442" y="1523"/>
                  </a:lnTo>
                  <a:lnTo>
                    <a:pt x="2442" y="1523"/>
                  </a:lnTo>
                  <a:lnTo>
                    <a:pt x="2442" y="1527"/>
                  </a:lnTo>
                  <a:lnTo>
                    <a:pt x="2442" y="1527"/>
                  </a:lnTo>
                  <a:lnTo>
                    <a:pt x="2442" y="1531"/>
                  </a:lnTo>
                  <a:lnTo>
                    <a:pt x="2442" y="1531"/>
                  </a:lnTo>
                  <a:lnTo>
                    <a:pt x="2442" y="1536"/>
                  </a:lnTo>
                  <a:lnTo>
                    <a:pt x="2442" y="1536"/>
                  </a:lnTo>
                  <a:lnTo>
                    <a:pt x="2442" y="1536"/>
                  </a:lnTo>
                  <a:lnTo>
                    <a:pt x="2442" y="1540"/>
                  </a:lnTo>
                  <a:lnTo>
                    <a:pt x="2442" y="1540"/>
                  </a:lnTo>
                  <a:lnTo>
                    <a:pt x="2442" y="1545"/>
                  </a:lnTo>
                  <a:lnTo>
                    <a:pt x="2442" y="1545"/>
                  </a:lnTo>
                  <a:lnTo>
                    <a:pt x="2442" y="1545"/>
                  </a:lnTo>
                  <a:lnTo>
                    <a:pt x="2442" y="1549"/>
                  </a:lnTo>
                  <a:lnTo>
                    <a:pt x="2442" y="1549"/>
                  </a:lnTo>
                  <a:lnTo>
                    <a:pt x="2442" y="1549"/>
                  </a:lnTo>
                  <a:lnTo>
                    <a:pt x="2442" y="1554"/>
                  </a:lnTo>
                  <a:lnTo>
                    <a:pt x="2442" y="1554"/>
                  </a:lnTo>
                  <a:lnTo>
                    <a:pt x="2442" y="1558"/>
                  </a:lnTo>
                  <a:lnTo>
                    <a:pt x="2442" y="1558"/>
                  </a:lnTo>
                  <a:lnTo>
                    <a:pt x="2442" y="1558"/>
                  </a:lnTo>
                  <a:lnTo>
                    <a:pt x="2442" y="1563"/>
                  </a:lnTo>
                  <a:lnTo>
                    <a:pt x="2442" y="1563"/>
                  </a:lnTo>
                  <a:lnTo>
                    <a:pt x="2442" y="1563"/>
                  </a:lnTo>
                  <a:lnTo>
                    <a:pt x="2442" y="1567"/>
                  </a:lnTo>
                  <a:lnTo>
                    <a:pt x="2442" y="1567"/>
                  </a:lnTo>
                  <a:lnTo>
                    <a:pt x="2442" y="1572"/>
                  </a:lnTo>
                  <a:lnTo>
                    <a:pt x="2442" y="1572"/>
                  </a:lnTo>
                  <a:lnTo>
                    <a:pt x="2442" y="1572"/>
                  </a:lnTo>
                  <a:lnTo>
                    <a:pt x="2437" y="1576"/>
                  </a:lnTo>
                  <a:lnTo>
                    <a:pt x="2437" y="1576"/>
                  </a:lnTo>
                  <a:lnTo>
                    <a:pt x="2437" y="1576"/>
                  </a:lnTo>
                  <a:lnTo>
                    <a:pt x="2437" y="1581"/>
                  </a:lnTo>
                  <a:lnTo>
                    <a:pt x="2437" y="1581"/>
                  </a:lnTo>
                  <a:lnTo>
                    <a:pt x="2437" y="1581"/>
                  </a:lnTo>
                  <a:lnTo>
                    <a:pt x="2437" y="1585"/>
                  </a:lnTo>
                  <a:lnTo>
                    <a:pt x="2437" y="1585"/>
                  </a:lnTo>
                  <a:lnTo>
                    <a:pt x="2437" y="1585"/>
                  </a:lnTo>
                  <a:lnTo>
                    <a:pt x="2437" y="1590"/>
                  </a:lnTo>
                  <a:lnTo>
                    <a:pt x="2437" y="1590"/>
                  </a:lnTo>
                  <a:lnTo>
                    <a:pt x="2437" y="1590"/>
                  </a:lnTo>
                  <a:lnTo>
                    <a:pt x="2437" y="1594"/>
                  </a:lnTo>
                  <a:lnTo>
                    <a:pt x="2437" y="1594"/>
                  </a:lnTo>
                  <a:lnTo>
                    <a:pt x="2437" y="1594"/>
                  </a:lnTo>
                  <a:lnTo>
                    <a:pt x="2437" y="1598"/>
                  </a:lnTo>
                  <a:lnTo>
                    <a:pt x="2437" y="1598"/>
                  </a:lnTo>
                  <a:lnTo>
                    <a:pt x="2437" y="1598"/>
                  </a:lnTo>
                  <a:lnTo>
                    <a:pt x="2437" y="1603"/>
                  </a:lnTo>
                  <a:lnTo>
                    <a:pt x="2437" y="1603"/>
                  </a:lnTo>
                  <a:lnTo>
                    <a:pt x="2437" y="1603"/>
                  </a:lnTo>
                  <a:lnTo>
                    <a:pt x="2437" y="1603"/>
                  </a:lnTo>
                  <a:lnTo>
                    <a:pt x="2437" y="1603"/>
                  </a:lnTo>
                  <a:lnTo>
                    <a:pt x="2437" y="1607"/>
                  </a:lnTo>
                  <a:lnTo>
                    <a:pt x="2437" y="1607"/>
                  </a:lnTo>
                  <a:lnTo>
                    <a:pt x="2437" y="1607"/>
                  </a:lnTo>
                  <a:lnTo>
                    <a:pt x="2437" y="1607"/>
                  </a:lnTo>
                  <a:lnTo>
                    <a:pt x="2433" y="1612"/>
                  </a:lnTo>
                  <a:lnTo>
                    <a:pt x="2433" y="1612"/>
                  </a:lnTo>
                  <a:lnTo>
                    <a:pt x="2433" y="1612"/>
                  </a:lnTo>
                  <a:lnTo>
                    <a:pt x="2433" y="1612"/>
                  </a:lnTo>
                  <a:lnTo>
                    <a:pt x="2433" y="1612"/>
                  </a:lnTo>
                  <a:lnTo>
                    <a:pt x="2433" y="1616"/>
                  </a:lnTo>
                  <a:lnTo>
                    <a:pt x="2433" y="1616"/>
                  </a:lnTo>
                  <a:lnTo>
                    <a:pt x="2433" y="1616"/>
                  </a:lnTo>
                  <a:lnTo>
                    <a:pt x="2433" y="1616"/>
                  </a:lnTo>
                  <a:lnTo>
                    <a:pt x="2433" y="1621"/>
                  </a:lnTo>
                  <a:lnTo>
                    <a:pt x="2433" y="1621"/>
                  </a:lnTo>
                  <a:lnTo>
                    <a:pt x="2433" y="1621"/>
                  </a:lnTo>
                  <a:lnTo>
                    <a:pt x="2433" y="1621"/>
                  </a:lnTo>
                  <a:lnTo>
                    <a:pt x="2433" y="1621"/>
                  </a:lnTo>
                  <a:lnTo>
                    <a:pt x="2433" y="1625"/>
                  </a:lnTo>
                  <a:lnTo>
                    <a:pt x="2433" y="1625"/>
                  </a:lnTo>
                  <a:lnTo>
                    <a:pt x="2433" y="1625"/>
                  </a:lnTo>
                  <a:lnTo>
                    <a:pt x="2433" y="1625"/>
                  </a:lnTo>
                  <a:lnTo>
                    <a:pt x="2433" y="1625"/>
                  </a:lnTo>
                  <a:lnTo>
                    <a:pt x="2433" y="1630"/>
                  </a:lnTo>
                  <a:lnTo>
                    <a:pt x="2433" y="1630"/>
                  </a:lnTo>
                  <a:lnTo>
                    <a:pt x="2433" y="1630"/>
                  </a:lnTo>
                  <a:lnTo>
                    <a:pt x="2433" y="1630"/>
                  </a:lnTo>
                  <a:lnTo>
                    <a:pt x="2433" y="1630"/>
                  </a:lnTo>
                  <a:lnTo>
                    <a:pt x="2433" y="1634"/>
                  </a:lnTo>
                  <a:lnTo>
                    <a:pt x="2433" y="1634"/>
                  </a:lnTo>
                  <a:lnTo>
                    <a:pt x="2428" y="1634"/>
                  </a:lnTo>
                  <a:lnTo>
                    <a:pt x="2428" y="1634"/>
                  </a:lnTo>
                  <a:lnTo>
                    <a:pt x="2428" y="1639"/>
                  </a:lnTo>
                  <a:lnTo>
                    <a:pt x="2428" y="1639"/>
                  </a:lnTo>
                  <a:lnTo>
                    <a:pt x="2428" y="1639"/>
                  </a:lnTo>
                  <a:lnTo>
                    <a:pt x="2428" y="1639"/>
                  </a:lnTo>
                  <a:lnTo>
                    <a:pt x="2428" y="1639"/>
                  </a:lnTo>
                  <a:lnTo>
                    <a:pt x="2428" y="1643"/>
                  </a:lnTo>
                  <a:lnTo>
                    <a:pt x="2428" y="1643"/>
                  </a:lnTo>
                  <a:lnTo>
                    <a:pt x="2428" y="1643"/>
                  </a:lnTo>
                  <a:lnTo>
                    <a:pt x="2428" y="1643"/>
                  </a:lnTo>
                  <a:lnTo>
                    <a:pt x="2428" y="1643"/>
                  </a:lnTo>
                  <a:lnTo>
                    <a:pt x="2428" y="1648"/>
                  </a:lnTo>
                  <a:lnTo>
                    <a:pt x="2428" y="1648"/>
                  </a:lnTo>
                  <a:lnTo>
                    <a:pt x="2428" y="1648"/>
                  </a:lnTo>
                  <a:lnTo>
                    <a:pt x="2428" y="1648"/>
                  </a:lnTo>
                  <a:lnTo>
                    <a:pt x="2428" y="1652"/>
                  </a:lnTo>
                  <a:lnTo>
                    <a:pt x="2428" y="1652"/>
                  </a:lnTo>
                  <a:lnTo>
                    <a:pt x="2428" y="1652"/>
                  </a:lnTo>
                  <a:lnTo>
                    <a:pt x="2428" y="1652"/>
                  </a:lnTo>
                  <a:lnTo>
                    <a:pt x="2428" y="1652"/>
                  </a:lnTo>
                  <a:lnTo>
                    <a:pt x="2424" y="1657"/>
                  </a:lnTo>
                  <a:lnTo>
                    <a:pt x="2424" y="1657"/>
                  </a:lnTo>
                  <a:lnTo>
                    <a:pt x="2424" y="1657"/>
                  </a:lnTo>
                  <a:lnTo>
                    <a:pt x="2424" y="1657"/>
                  </a:lnTo>
                  <a:lnTo>
                    <a:pt x="2424" y="1657"/>
                  </a:lnTo>
                  <a:lnTo>
                    <a:pt x="2424" y="1661"/>
                  </a:lnTo>
                  <a:lnTo>
                    <a:pt x="2424" y="1661"/>
                  </a:lnTo>
                  <a:lnTo>
                    <a:pt x="2424" y="1661"/>
                  </a:lnTo>
                  <a:lnTo>
                    <a:pt x="2424" y="1661"/>
                  </a:lnTo>
                  <a:lnTo>
                    <a:pt x="2424" y="1661"/>
                  </a:lnTo>
                  <a:lnTo>
                    <a:pt x="2424" y="1665"/>
                  </a:lnTo>
                  <a:lnTo>
                    <a:pt x="2424" y="1665"/>
                  </a:lnTo>
                  <a:lnTo>
                    <a:pt x="2424" y="1665"/>
                  </a:lnTo>
                  <a:lnTo>
                    <a:pt x="2424" y="1665"/>
                  </a:lnTo>
                  <a:lnTo>
                    <a:pt x="2424" y="1670"/>
                  </a:lnTo>
                  <a:lnTo>
                    <a:pt x="2424" y="1670"/>
                  </a:lnTo>
                  <a:lnTo>
                    <a:pt x="2424" y="1670"/>
                  </a:lnTo>
                  <a:lnTo>
                    <a:pt x="2424" y="1670"/>
                  </a:lnTo>
                  <a:lnTo>
                    <a:pt x="2424" y="1670"/>
                  </a:lnTo>
                  <a:lnTo>
                    <a:pt x="2420" y="1674"/>
                  </a:lnTo>
                  <a:lnTo>
                    <a:pt x="2420" y="1674"/>
                  </a:lnTo>
                  <a:lnTo>
                    <a:pt x="2420" y="1674"/>
                  </a:lnTo>
                  <a:lnTo>
                    <a:pt x="2420" y="1679"/>
                  </a:lnTo>
                  <a:lnTo>
                    <a:pt x="2420" y="1679"/>
                  </a:lnTo>
                  <a:lnTo>
                    <a:pt x="2420" y="1683"/>
                  </a:lnTo>
                  <a:lnTo>
                    <a:pt x="2420" y="1683"/>
                  </a:lnTo>
                  <a:lnTo>
                    <a:pt x="2420" y="1683"/>
                  </a:lnTo>
                  <a:lnTo>
                    <a:pt x="2420" y="1688"/>
                  </a:lnTo>
                  <a:lnTo>
                    <a:pt x="2415" y="1688"/>
                  </a:lnTo>
                  <a:lnTo>
                    <a:pt x="2415" y="1692"/>
                  </a:lnTo>
                  <a:lnTo>
                    <a:pt x="2415" y="1692"/>
                  </a:lnTo>
                  <a:lnTo>
                    <a:pt x="2415" y="1697"/>
                  </a:lnTo>
                  <a:lnTo>
                    <a:pt x="2415" y="1697"/>
                  </a:lnTo>
                  <a:lnTo>
                    <a:pt x="2415" y="1697"/>
                  </a:lnTo>
                  <a:lnTo>
                    <a:pt x="2415" y="1701"/>
                  </a:lnTo>
                  <a:lnTo>
                    <a:pt x="2415" y="1701"/>
                  </a:lnTo>
                  <a:lnTo>
                    <a:pt x="2411" y="1706"/>
                  </a:lnTo>
                  <a:lnTo>
                    <a:pt x="2411" y="1706"/>
                  </a:lnTo>
                  <a:lnTo>
                    <a:pt x="2411" y="1706"/>
                  </a:lnTo>
                  <a:lnTo>
                    <a:pt x="2411" y="1710"/>
                  </a:lnTo>
                  <a:lnTo>
                    <a:pt x="2411" y="1710"/>
                  </a:lnTo>
                  <a:lnTo>
                    <a:pt x="2411" y="1715"/>
                  </a:lnTo>
                  <a:lnTo>
                    <a:pt x="2411" y="1715"/>
                  </a:lnTo>
                  <a:lnTo>
                    <a:pt x="2406" y="1719"/>
                  </a:lnTo>
                  <a:lnTo>
                    <a:pt x="2406" y="1719"/>
                  </a:lnTo>
                  <a:lnTo>
                    <a:pt x="2406" y="1719"/>
                  </a:lnTo>
                  <a:lnTo>
                    <a:pt x="2406" y="1724"/>
                  </a:lnTo>
                  <a:lnTo>
                    <a:pt x="2406" y="1724"/>
                  </a:lnTo>
                  <a:lnTo>
                    <a:pt x="2406" y="1728"/>
                  </a:lnTo>
                  <a:lnTo>
                    <a:pt x="2406" y="1728"/>
                  </a:lnTo>
                  <a:lnTo>
                    <a:pt x="2402" y="1728"/>
                  </a:lnTo>
                  <a:lnTo>
                    <a:pt x="2402" y="1732"/>
                  </a:lnTo>
                  <a:lnTo>
                    <a:pt x="2402" y="1732"/>
                  </a:lnTo>
                  <a:lnTo>
                    <a:pt x="2402" y="1737"/>
                  </a:lnTo>
                  <a:lnTo>
                    <a:pt x="2402" y="1737"/>
                  </a:lnTo>
                  <a:lnTo>
                    <a:pt x="2402" y="1741"/>
                  </a:lnTo>
                  <a:lnTo>
                    <a:pt x="2402" y="1741"/>
                  </a:lnTo>
                  <a:lnTo>
                    <a:pt x="2397" y="1741"/>
                  </a:lnTo>
                  <a:lnTo>
                    <a:pt x="2397" y="1746"/>
                  </a:lnTo>
                  <a:lnTo>
                    <a:pt x="2397" y="1746"/>
                  </a:lnTo>
                  <a:lnTo>
                    <a:pt x="2397" y="1750"/>
                  </a:lnTo>
                  <a:lnTo>
                    <a:pt x="2397" y="1750"/>
                  </a:lnTo>
                  <a:lnTo>
                    <a:pt x="2397" y="1750"/>
                  </a:lnTo>
                  <a:lnTo>
                    <a:pt x="2397" y="1755"/>
                  </a:lnTo>
                  <a:lnTo>
                    <a:pt x="2393" y="1755"/>
                  </a:lnTo>
                  <a:lnTo>
                    <a:pt x="2393" y="1759"/>
                  </a:lnTo>
                  <a:lnTo>
                    <a:pt x="2393" y="1759"/>
                  </a:lnTo>
                  <a:lnTo>
                    <a:pt x="2393" y="1759"/>
                  </a:lnTo>
                  <a:lnTo>
                    <a:pt x="2393" y="1764"/>
                  </a:lnTo>
                  <a:lnTo>
                    <a:pt x="2393" y="1764"/>
                  </a:lnTo>
                  <a:lnTo>
                    <a:pt x="2388" y="1768"/>
                  </a:lnTo>
                  <a:lnTo>
                    <a:pt x="2388" y="1768"/>
                  </a:lnTo>
                  <a:lnTo>
                    <a:pt x="2388" y="1768"/>
                  </a:lnTo>
                  <a:lnTo>
                    <a:pt x="2388" y="1773"/>
                  </a:lnTo>
                  <a:lnTo>
                    <a:pt x="2388" y="1773"/>
                  </a:lnTo>
                  <a:lnTo>
                    <a:pt x="2388" y="1777"/>
                  </a:lnTo>
                  <a:lnTo>
                    <a:pt x="2384" y="1777"/>
                  </a:lnTo>
                  <a:lnTo>
                    <a:pt x="2384" y="1782"/>
                  </a:lnTo>
                  <a:lnTo>
                    <a:pt x="2384" y="1782"/>
                  </a:lnTo>
                  <a:lnTo>
                    <a:pt x="2384" y="1782"/>
                  </a:lnTo>
                  <a:lnTo>
                    <a:pt x="2384" y="1786"/>
                  </a:lnTo>
                  <a:lnTo>
                    <a:pt x="2384" y="1786"/>
                  </a:lnTo>
                  <a:lnTo>
                    <a:pt x="2384" y="1791"/>
                  </a:lnTo>
                  <a:lnTo>
                    <a:pt x="2379" y="1791"/>
                  </a:lnTo>
                  <a:lnTo>
                    <a:pt x="2379" y="1791"/>
                  </a:lnTo>
                  <a:lnTo>
                    <a:pt x="2379" y="1795"/>
                  </a:lnTo>
                  <a:lnTo>
                    <a:pt x="2379" y="1795"/>
                  </a:lnTo>
                  <a:lnTo>
                    <a:pt x="2379" y="1799"/>
                  </a:lnTo>
                  <a:lnTo>
                    <a:pt x="2379" y="1799"/>
                  </a:lnTo>
                  <a:lnTo>
                    <a:pt x="2375" y="1799"/>
                  </a:lnTo>
                  <a:lnTo>
                    <a:pt x="2375" y="1804"/>
                  </a:lnTo>
                  <a:lnTo>
                    <a:pt x="2375" y="1804"/>
                  </a:lnTo>
                  <a:lnTo>
                    <a:pt x="2375" y="1808"/>
                  </a:lnTo>
                  <a:lnTo>
                    <a:pt x="2375" y="1808"/>
                  </a:lnTo>
                  <a:lnTo>
                    <a:pt x="2370" y="1813"/>
                  </a:lnTo>
                  <a:lnTo>
                    <a:pt x="2370" y="1817"/>
                  </a:lnTo>
                  <a:lnTo>
                    <a:pt x="2370" y="1822"/>
                  </a:lnTo>
                  <a:lnTo>
                    <a:pt x="2366" y="1826"/>
                  </a:lnTo>
                  <a:lnTo>
                    <a:pt x="2366" y="1826"/>
                  </a:lnTo>
                  <a:lnTo>
                    <a:pt x="2366" y="1831"/>
                  </a:lnTo>
                  <a:lnTo>
                    <a:pt x="2361" y="1835"/>
                  </a:lnTo>
                  <a:lnTo>
                    <a:pt x="2361" y="1840"/>
                  </a:lnTo>
                  <a:lnTo>
                    <a:pt x="2357" y="1849"/>
                  </a:lnTo>
                  <a:lnTo>
                    <a:pt x="2357" y="1853"/>
                  </a:lnTo>
                  <a:lnTo>
                    <a:pt x="2352" y="1862"/>
                  </a:lnTo>
                  <a:lnTo>
                    <a:pt x="2352" y="1866"/>
                  </a:lnTo>
                  <a:lnTo>
                    <a:pt x="2348" y="1866"/>
                  </a:lnTo>
                  <a:lnTo>
                    <a:pt x="2348" y="1871"/>
                  </a:lnTo>
                  <a:lnTo>
                    <a:pt x="2344" y="1875"/>
                  </a:lnTo>
                  <a:lnTo>
                    <a:pt x="2344" y="1880"/>
                  </a:lnTo>
                  <a:lnTo>
                    <a:pt x="2344" y="1884"/>
                  </a:lnTo>
                  <a:lnTo>
                    <a:pt x="2339" y="1884"/>
                  </a:lnTo>
                  <a:lnTo>
                    <a:pt x="2339" y="1889"/>
                  </a:lnTo>
                  <a:lnTo>
                    <a:pt x="2339" y="1893"/>
                  </a:lnTo>
                  <a:lnTo>
                    <a:pt x="2339" y="1898"/>
                  </a:lnTo>
                  <a:lnTo>
                    <a:pt x="2335" y="1898"/>
                  </a:lnTo>
                  <a:lnTo>
                    <a:pt x="2335" y="1902"/>
                  </a:lnTo>
                  <a:lnTo>
                    <a:pt x="2335" y="1902"/>
                  </a:lnTo>
                  <a:lnTo>
                    <a:pt x="2335" y="1902"/>
                  </a:lnTo>
                  <a:lnTo>
                    <a:pt x="2335" y="1907"/>
                  </a:lnTo>
                  <a:lnTo>
                    <a:pt x="2335" y="1907"/>
                  </a:lnTo>
                  <a:lnTo>
                    <a:pt x="2330" y="1911"/>
                  </a:lnTo>
                  <a:lnTo>
                    <a:pt x="2330" y="1911"/>
                  </a:lnTo>
                  <a:lnTo>
                    <a:pt x="2330" y="1911"/>
                  </a:lnTo>
                  <a:lnTo>
                    <a:pt x="2330" y="1916"/>
                  </a:lnTo>
                  <a:lnTo>
                    <a:pt x="2330" y="1916"/>
                  </a:lnTo>
                  <a:lnTo>
                    <a:pt x="2330" y="1920"/>
                  </a:lnTo>
                  <a:lnTo>
                    <a:pt x="2326" y="1920"/>
                  </a:lnTo>
                  <a:lnTo>
                    <a:pt x="2326" y="1920"/>
                  </a:lnTo>
                  <a:lnTo>
                    <a:pt x="2326" y="1925"/>
                  </a:lnTo>
                  <a:lnTo>
                    <a:pt x="2326" y="1925"/>
                  </a:lnTo>
                  <a:lnTo>
                    <a:pt x="2326" y="1929"/>
                  </a:lnTo>
                  <a:lnTo>
                    <a:pt x="2326" y="1929"/>
                  </a:lnTo>
                  <a:lnTo>
                    <a:pt x="2321" y="1929"/>
                  </a:lnTo>
                  <a:lnTo>
                    <a:pt x="2321" y="1933"/>
                  </a:lnTo>
                  <a:lnTo>
                    <a:pt x="2321" y="1933"/>
                  </a:lnTo>
                  <a:lnTo>
                    <a:pt x="2321" y="1938"/>
                  </a:lnTo>
                  <a:lnTo>
                    <a:pt x="2321" y="1938"/>
                  </a:lnTo>
                  <a:lnTo>
                    <a:pt x="2321" y="1938"/>
                  </a:lnTo>
                  <a:lnTo>
                    <a:pt x="2321" y="1942"/>
                  </a:lnTo>
                  <a:lnTo>
                    <a:pt x="2317" y="1942"/>
                  </a:lnTo>
                  <a:lnTo>
                    <a:pt x="2317" y="1947"/>
                  </a:lnTo>
                  <a:lnTo>
                    <a:pt x="2317" y="1947"/>
                  </a:lnTo>
                  <a:lnTo>
                    <a:pt x="2317" y="1947"/>
                  </a:lnTo>
                  <a:lnTo>
                    <a:pt x="2317" y="1951"/>
                  </a:lnTo>
                  <a:lnTo>
                    <a:pt x="2317" y="1951"/>
                  </a:lnTo>
                  <a:lnTo>
                    <a:pt x="2312" y="1956"/>
                  </a:lnTo>
                  <a:lnTo>
                    <a:pt x="2312" y="1956"/>
                  </a:lnTo>
                  <a:lnTo>
                    <a:pt x="2312" y="1956"/>
                  </a:lnTo>
                  <a:lnTo>
                    <a:pt x="2312" y="1960"/>
                  </a:lnTo>
                  <a:lnTo>
                    <a:pt x="2312" y="1960"/>
                  </a:lnTo>
                  <a:lnTo>
                    <a:pt x="2312" y="1965"/>
                  </a:lnTo>
                  <a:lnTo>
                    <a:pt x="2312" y="1965"/>
                  </a:lnTo>
                  <a:lnTo>
                    <a:pt x="2308" y="1969"/>
                  </a:lnTo>
                  <a:lnTo>
                    <a:pt x="2308" y="1969"/>
                  </a:lnTo>
                  <a:lnTo>
                    <a:pt x="2308" y="1969"/>
                  </a:lnTo>
                  <a:lnTo>
                    <a:pt x="2308" y="1974"/>
                  </a:lnTo>
                  <a:lnTo>
                    <a:pt x="2308" y="1974"/>
                  </a:lnTo>
                  <a:lnTo>
                    <a:pt x="2308" y="1978"/>
                  </a:lnTo>
                  <a:lnTo>
                    <a:pt x="2308" y="1978"/>
                  </a:lnTo>
                  <a:lnTo>
                    <a:pt x="2303" y="1978"/>
                  </a:lnTo>
                  <a:lnTo>
                    <a:pt x="2303" y="1983"/>
                  </a:lnTo>
                  <a:lnTo>
                    <a:pt x="2303" y="1983"/>
                  </a:lnTo>
                  <a:lnTo>
                    <a:pt x="2303" y="1987"/>
                  </a:lnTo>
                  <a:lnTo>
                    <a:pt x="2303" y="1987"/>
                  </a:lnTo>
                  <a:lnTo>
                    <a:pt x="2303" y="1987"/>
                  </a:lnTo>
                  <a:lnTo>
                    <a:pt x="2303" y="1992"/>
                  </a:lnTo>
                  <a:lnTo>
                    <a:pt x="2303" y="1992"/>
                  </a:lnTo>
                  <a:lnTo>
                    <a:pt x="2299" y="1996"/>
                  </a:lnTo>
                  <a:lnTo>
                    <a:pt x="2299" y="1996"/>
                  </a:lnTo>
                  <a:lnTo>
                    <a:pt x="2299" y="1996"/>
                  </a:lnTo>
                  <a:lnTo>
                    <a:pt x="2299" y="2000"/>
                  </a:lnTo>
                  <a:lnTo>
                    <a:pt x="2299" y="2000"/>
                  </a:lnTo>
                  <a:lnTo>
                    <a:pt x="2299" y="2005"/>
                  </a:lnTo>
                  <a:lnTo>
                    <a:pt x="2299" y="2005"/>
                  </a:lnTo>
                  <a:lnTo>
                    <a:pt x="2294" y="2005"/>
                  </a:lnTo>
                  <a:lnTo>
                    <a:pt x="2294" y="2009"/>
                  </a:lnTo>
                  <a:lnTo>
                    <a:pt x="2294" y="2009"/>
                  </a:lnTo>
                  <a:lnTo>
                    <a:pt x="2294" y="2014"/>
                  </a:lnTo>
                  <a:lnTo>
                    <a:pt x="2294" y="2014"/>
                  </a:lnTo>
                  <a:lnTo>
                    <a:pt x="2294" y="2014"/>
                  </a:lnTo>
                  <a:lnTo>
                    <a:pt x="2294" y="2018"/>
                  </a:lnTo>
                  <a:lnTo>
                    <a:pt x="2294" y="2018"/>
                  </a:lnTo>
                  <a:lnTo>
                    <a:pt x="2294" y="2023"/>
                  </a:lnTo>
                  <a:lnTo>
                    <a:pt x="2290" y="2023"/>
                  </a:lnTo>
                  <a:lnTo>
                    <a:pt x="2290" y="2023"/>
                  </a:lnTo>
                  <a:lnTo>
                    <a:pt x="2290" y="2027"/>
                  </a:lnTo>
                  <a:lnTo>
                    <a:pt x="2290" y="2027"/>
                  </a:lnTo>
                  <a:lnTo>
                    <a:pt x="2290" y="2032"/>
                  </a:lnTo>
                  <a:lnTo>
                    <a:pt x="2290" y="2032"/>
                  </a:lnTo>
                  <a:lnTo>
                    <a:pt x="2290" y="2032"/>
                  </a:lnTo>
                  <a:lnTo>
                    <a:pt x="2290" y="2032"/>
                  </a:lnTo>
                  <a:lnTo>
                    <a:pt x="2290" y="2032"/>
                  </a:lnTo>
                  <a:lnTo>
                    <a:pt x="2290" y="2036"/>
                  </a:lnTo>
                  <a:lnTo>
                    <a:pt x="2290" y="2036"/>
                  </a:lnTo>
                  <a:lnTo>
                    <a:pt x="2290" y="2036"/>
                  </a:lnTo>
                  <a:lnTo>
                    <a:pt x="2290" y="2036"/>
                  </a:lnTo>
                  <a:lnTo>
                    <a:pt x="2285" y="2041"/>
                  </a:lnTo>
                  <a:lnTo>
                    <a:pt x="2285" y="2041"/>
                  </a:lnTo>
                  <a:lnTo>
                    <a:pt x="2285" y="2041"/>
                  </a:lnTo>
                  <a:lnTo>
                    <a:pt x="2285" y="2041"/>
                  </a:lnTo>
                  <a:lnTo>
                    <a:pt x="2285" y="2041"/>
                  </a:lnTo>
                  <a:lnTo>
                    <a:pt x="2285" y="2045"/>
                  </a:lnTo>
                  <a:lnTo>
                    <a:pt x="2285" y="2045"/>
                  </a:lnTo>
                  <a:lnTo>
                    <a:pt x="2285" y="2045"/>
                  </a:lnTo>
                  <a:lnTo>
                    <a:pt x="2285" y="2045"/>
                  </a:lnTo>
                  <a:lnTo>
                    <a:pt x="2285" y="2045"/>
                  </a:lnTo>
                  <a:lnTo>
                    <a:pt x="2285" y="2050"/>
                  </a:lnTo>
                  <a:lnTo>
                    <a:pt x="2285" y="2050"/>
                  </a:lnTo>
                  <a:lnTo>
                    <a:pt x="2285" y="2050"/>
                  </a:lnTo>
                  <a:lnTo>
                    <a:pt x="2285" y="2050"/>
                  </a:lnTo>
                  <a:lnTo>
                    <a:pt x="2285" y="2050"/>
                  </a:lnTo>
                  <a:lnTo>
                    <a:pt x="2285" y="2054"/>
                  </a:lnTo>
                  <a:lnTo>
                    <a:pt x="2285" y="2054"/>
                  </a:lnTo>
                  <a:lnTo>
                    <a:pt x="2285" y="2054"/>
                  </a:lnTo>
                  <a:lnTo>
                    <a:pt x="2285" y="2054"/>
                  </a:lnTo>
                  <a:lnTo>
                    <a:pt x="2285" y="2054"/>
                  </a:lnTo>
                  <a:lnTo>
                    <a:pt x="2281" y="2059"/>
                  </a:lnTo>
                  <a:lnTo>
                    <a:pt x="2281" y="2059"/>
                  </a:lnTo>
                  <a:lnTo>
                    <a:pt x="2281" y="2059"/>
                  </a:lnTo>
                  <a:lnTo>
                    <a:pt x="2281" y="2059"/>
                  </a:lnTo>
                  <a:lnTo>
                    <a:pt x="2281" y="2059"/>
                  </a:lnTo>
                  <a:lnTo>
                    <a:pt x="2281" y="2063"/>
                  </a:lnTo>
                  <a:lnTo>
                    <a:pt x="2281" y="2063"/>
                  </a:lnTo>
                  <a:lnTo>
                    <a:pt x="2281" y="2063"/>
                  </a:lnTo>
                  <a:lnTo>
                    <a:pt x="2281" y="2063"/>
                  </a:lnTo>
                  <a:lnTo>
                    <a:pt x="2281" y="2063"/>
                  </a:lnTo>
                  <a:lnTo>
                    <a:pt x="2281" y="2067"/>
                  </a:lnTo>
                  <a:lnTo>
                    <a:pt x="2281" y="2067"/>
                  </a:lnTo>
                  <a:lnTo>
                    <a:pt x="2281" y="2067"/>
                  </a:lnTo>
                  <a:lnTo>
                    <a:pt x="2281" y="2067"/>
                  </a:lnTo>
                  <a:lnTo>
                    <a:pt x="2281" y="2067"/>
                  </a:lnTo>
                  <a:lnTo>
                    <a:pt x="2281" y="2072"/>
                  </a:lnTo>
                  <a:lnTo>
                    <a:pt x="2281" y="2072"/>
                  </a:lnTo>
                  <a:lnTo>
                    <a:pt x="2281" y="2072"/>
                  </a:lnTo>
                  <a:lnTo>
                    <a:pt x="2281" y="2072"/>
                  </a:lnTo>
                  <a:lnTo>
                    <a:pt x="2281" y="2072"/>
                  </a:lnTo>
                  <a:lnTo>
                    <a:pt x="2281" y="2072"/>
                  </a:lnTo>
                  <a:lnTo>
                    <a:pt x="2281" y="2076"/>
                  </a:lnTo>
                  <a:lnTo>
                    <a:pt x="2281" y="2076"/>
                  </a:lnTo>
                  <a:lnTo>
                    <a:pt x="2281" y="2076"/>
                  </a:lnTo>
                  <a:lnTo>
                    <a:pt x="2281" y="2076"/>
                  </a:lnTo>
                  <a:lnTo>
                    <a:pt x="2281" y="2076"/>
                  </a:lnTo>
                  <a:lnTo>
                    <a:pt x="2281" y="2076"/>
                  </a:lnTo>
                  <a:lnTo>
                    <a:pt x="2276" y="2081"/>
                  </a:lnTo>
                  <a:lnTo>
                    <a:pt x="2276" y="2081"/>
                  </a:lnTo>
                  <a:lnTo>
                    <a:pt x="2276" y="2081"/>
                  </a:lnTo>
                  <a:lnTo>
                    <a:pt x="2276" y="2081"/>
                  </a:lnTo>
                  <a:lnTo>
                    <a:pt x="2276" y="2081"/>
                  </a:lnTo>
                  <a:lnTo>
                    <a:pt x="2276" y="2085"/>
                  </a:lnTo>
                  <a:lnTo>
                    <a:pt x="2276" y="2085"/>
                  </a:lnTo>
                  <a:lnTo>
                    <a:pt x="2276" y="2085"/>
                  </a:lnTo>
                  <a:lnTo>
                    <a:pt x="2276" y="2085"/>
                  </a:lnTo>
                  <a:lnTo>
                    <a:pt x="2276" y="2090"/>
                  </a:lnTo>
                  <a:lnTo>
                    <a:pt x="2276" y="2090"/>
                  </a:lnTo>
                  <a:lnTo>
                    <a:pt x="2276" y="2090"/>
                  </a:lnTo>
                  <a:lnTo>
                    <a:pt x="2276" y="2090"/>
                  </a:lnTo>
                  <a:lnTo>
                    <a:pt x="2276" y="2090"/>
                  </a:lnTo>
                  <a:lnTo>
                    <a:pt x="2276" y="2094"/>
                  </a:lnTo>
                  <a:lnTo>
                    <a:pt x="2276" y="2094"/>
                  </a:lnTo>
                  <a:lnTo>
                    <a:pt x="2276" y="2094"/>
                  </a:lnTo>
                  <a:lnTo>
                    <a:pt x="2276" y="2094"/>
                  </a:lnTo>
                  <a:lnTo>
                    <a:pt x="2276" y="2099"/>
                  </a:lnTo>
                  <a:lnTo>
                    <a:pt x="2276" y="2099"/>
                  </a:lnTo>
                  <a:lnTo>
                    <a:pt x="2276" y="2099"/>
                  </a:lnTo>
                  <a:lnTo>
                    <a:pt x="2276" y="2099"/>
                  </a:lnTo>
                  <a:lnTo>
                    <a:pt x="2276" y="2103"/>
                  </a:lnTo>
                  <a:lnTo>
                    <a:pt x="2276" y="2103"/>
                  </a:lnTo>
                  <a:lnTo>
                    <a:pt x="2276" y="2103"/>
                  </a:lnTo>
                  <a:lnTo>
                    <a:pt x="2276" y="2103"/>
                  </a:lnTo>
                  <a:lnTo>
                    <a:pt x="2276" y="2108"/>
                  </a:lnTo>
                  <a:lnTo>
                    <a:pt x="2276" y="2108"/>
                  </a:lnTo>
                  <a:lnTo>
                    <a:pt x="2276" y="2112"/>
                  </a:lnTo>
                  <a:lnTo>
                    <a:pt x="2276" y="2112"/>
                  </a:lnTo>
                  <a:lnTo>
                    <a:pt x="2276" y="2117"/>
                  </a:lnTo>
                  <a:lnTo>
                    <a:pt x="2276" y="2121"/>
                  </a:lnTo>
                  <a:lnTo>
                    <a:pt x="2276" y="2121"/>
                  </a:lnTo>
                  <a:lnTo>
                    <a:pt x="2272" y="2125"/>
                  </a:lnTo>
                  <a:lnTo>
                    <a:pt x="2272" y="2125"/>
                  </a:lnTo>
                  <a:lnTo>
                    <a:pt x="2272" y="2130"/>
                  </a:lnTo>
                  <a:lnTo>
                    <a:pt x="2272" y="2134"/>
                  </a:lnTo>
                  <a:lnTo>
                    <a:pt x="2272" y="2134"/>
                  </a:lnTo>
                  <a:lnTo>
                    <a:pt x="2272" y="2143"/>
                  </a:lnTo>
                  <a:lnTo>
                    <a:pt x="2272" y="2148"/>
                  </a:lnTo>
                  <a:lnTo>
                    <a:pt x="2272" y="2152"/>
                  </a:lnTo>
                  <a:lnTo>
                    <a:pt x="2272" y="2161"/>
                  </a:lnTo>
                  <a:lnTo>
                    <a:pt x="2272" y="2166"/>
                  </a:lnTo>
                  <a:lnTo>
                    <a:pt x="2272" y="2170"/>
                  </a:lnTo>
                  <a:lnTo>
                    <a:pt x="2272" y="2175"/>
                  </a:lnTo>
                  <a:lnTo>
                    <a:pt x="2272" y="2175"/>
                  </a:lnTo>
                  <a:lnTo>
                    <a:pt x="2267" y="2179"/>
                  </a:lnTo>
                  <a:lnTo>
                    <a:pt x="2267" y="2184"/>
                  </a:lnTo>
                  <a:lnTo>
                    <a:pt x="2267" y="2184"/>
                  </a:lnTo>
                  <a:lnTo>
                    <a:pt x="2267" y="2188"/>
                  </a:lnTo>
                  <a:lnTo>
                    <a:pt x="2267" y="2192"/>
                  </a:lnTo>
                  <a:lnTo>
                    <a:pt x="2267" y="2197"/>
                  </a:lnTo>
                  <a:lnTo>
                    <a:pt x="2267" y="2197"/>
                  </a:lnTo>
                  <a:lnTo>
                    <a:pt x="2267" y="2201"/>
                  </a:lnTo>
                  <a:lnTo>
                    <a:pt x="2267" y="2206"/>
                  </a:lnTo>
                  <a:lnTo>
                    <a:pt x="2267" y="2210"/>
                  </a:lnTo>
                  <a:lnTo>
                    <a:pt x="2267" y="2210"/>
                  </a:lnTo>
                  <a:lnTo>
                    <a:pt x="2267" y="2215"/>
                  </a:lnTo>
                  <a:lnTo>
                    <a:pt x="2267" y="2215"/>
                  </a:lnTo>
                  <a:lnTo>
                    <a:pt x="2267" y="2219"/>
                  </a:lnTo>
                  <a:lnTo>
                    <a:pt x="2267" y="2219"/>
                  </a:lnTo>
                  <a:lnTo>
                    <a:pt x="2267" y="2219"/>
                  </a:lnTo>
                  <a:lnTo>
                    <a:pt x="2267" y="2224"/>
                  </a:lnTo>
                  <a:lnTo>
                    <a:pt x="2267" y="2224"/>
                  </a:lnTo>
                  <a:lnTo>
                    <a:pt x="2267" y="2228"/>
                  </a:lnTo>
                  <a:lnTo>
                    <a:pt x="2267" y="2228"/>
                  </a:lnTo>
                  <a:lnTo>
                    <a:pt x="2263" y="2228"/>
                  </a:lnTo>
                  <a:lnTo>
                    <a:pt x="2263" y="2233"/>
                  </a:lnTo>
                  <a:lnTo>
                    <a:pt x="2263" y="2233"/>
                  </a:lnTo>
                  <a:lnTo>
                    <a:pt x="2263" y="2233"/>
                  </a:lnTo>
                  <a:lnTo>
                    <a:pt x="2263" y="2237"/>
                  </a:lnTo>
                  <a:lnTo>
                    <a:pt x="2263" y="2237"/>
                  </a:lnTo>
                  <a:lnTo>
                    <a:pt x="2263" y="2242"/>
                  </a:lnTo>
                  <a:lnTo>
                    <a:pt x="2263" y="2242"/>
                  </a:lnTo>
                  <a:lnTo>
                    <a:pt x="2263" y="2242"/>
                  </a:lnTo>
                  <a:lnTo>
                    <a:pt x="2263" y="2246"/>
                  </a:lnTo>
                  <a:lnTo>
                    <a:pt x="2263" y="2246"/>
                  </a:lnTo>
                  <a:lnTo>
                    <a:pt x="2263" y="2246"/>
                  </a:lnTo>
                  <a:lnTo>
                    <a:pt x="2263" y="2251"/>
                  </a:lnTo>
                  <a:lnTo>
                    <a:pt x="2263" y="2251"/>
                  </a:lnTo>
                  <a:lnTo>
                    <a:pt x="2263" y="2255"/>
                  </a:lnTo>
                  <a:lnTo>
                    <a:pt x="2263" y="2255"/>
                  </a:lnTo>
                  <a:lnTo>
                    <a:pt x="2263" y="2255"/>
                  </a:lnTo>
                  <a:lnTo>
                    <a:pt x="2263" y="2259"/>
                  </a:lnTo>
                  <a:lnTo>
                    <a:pt x="2263" y="2259"/>
                  </a:lnTo>
                  <a:lnTo>
                    <a:pt x="2263" y="2259"/>
                  </a:lnTo>
                  <a:lnTo>
                    <a:pt x="2263" y="2264"/>
                  </a:lnTo>
                  <a:lnTo>
                    <a:pt x="2263" y="2264"/>
                  </a:lnTo>
                  <a:lnTo>
                    <a:pt x="2263" y="2268"/>
                  </a:lnTo>
                  <a:lnTo>
                    <a:pt x="2259" y="2268"/>
                  </a:lnTo>
                  <a:lnTo>
                    <a:pt x="2259" y="2268"/>
                  </a:lnTo>
                  <a:lnTo>
                    <a:pt x="2259" y="2273"/>
                  </a:lnTo>
                  <a:lnTo>
                    <a:pt x="2259" y="2273"/>
                  </a:lnTo>
                  <a:lnTo>
                    <a:pt x="2259" y="2273"/>
                  </a:lnTo>
                  <a:lnTo>
                    <a:pt x="2259" y="2277"/>
                  </a:lnTo>
                  <a:lnTo>
                    <a:pt x="2259" y="2277"/>
                  </a:lnTo>
                  <a:lnTo>
                    <a:pt x="2259" y="2282"/>
                  </a:lnTo>
                  <a:lnTo>
                    <a:pt x="2259" y="2282"/>
                  </a:lnTo>
                  <a:lnTo>
                    <a:pt x="2259" y="2282"/>
                  </a:lnTo>
                  <a:lnTo>
                    <a:pt x="2259" y="2286"/>
                  </a:lnTo>
                  <a:lnTo>
                    <a:pt x="2259" y="2286"/>
                  </a:lnTo>
                  <a:lnTo>
                    <a:pt x="2259" y="2286"/>
                  </a:lnTo>
                  <a:lnTo>
                    <a:pt x="2259" y="2291"/>
                  </a:lnTo>
                  <a:lnTo>
                    <a:pt x="2259" y="2291"/>
                  </a:lnTo>
                  <a:lnTo>
                    <a:pt x="2259" y="2291"/>
                  </a:lnTo>
                  <a:lnTo>
                    <a:pt x="2259" y="2295"/>
                  </a:lnTo>
                  <a:lnTo>
                    <a:pt x="2259" y="2295"/>
                  </a:lnTo>
                  <a:lnTo>
                    <a:pt x="2259" y="2300"/>
                  </a:lnTo>
                  <a:lnTo>
                    <a:pt x="2254" y="2300"/>
                  </a:lnTo>
                  <a:lnTo>
                    <a:pt x="2254" y="2300"/>
                  </a:lnTo>
                  <a:lnTo>
                    <a:pt x="2254" y="2304"/>
                  </a:lnTo>
                  <a:lnTo>
                    <a:pt x="2254" y="2304"/>
                  </a:lnTo>
                  <a:lnTo>
                    <a:pt x="2254" y="2304"/>
                  </a:lnTo>
                  <a:lnTo>
                    <a:pt x="2254" y="2309"/>
                  </a:lnTo>
                  <a:lnTo>
                    <a:pt x="2254" y="2309"/>
                  </a:lnTo>
                  <a:lnTo>
                    <a:pt x="2254" y="2309"/>
                  </a:lnTo>
                  <a:lnTo>
                    <a:pt x="2254" y="2313"/>
                  </a:lnTo>
                  <a:lnTo>
                    <a:pt x="2254" y="2313"/>
                  </a:lnTo>
                  <a:lnTo>
                    <a:pt x="2254" y="2313"/>
                  </a:lnTo>
                  <a:lnTo>
                    <a:pt x="2254" y="2318"/>
                  </a:lnTo>
                  <a:lnTo>
                    <a:pt x="2254" y="2318"/>
                  </a:lnTo>
                  <a:lnTo>
                    <a:pt x="2254" y="2318"/>
                  </a:lnTo>
                  <a:lnTo>
                    <a:pt x="2254" y="2322"/>
                  </a:lnTo>
                  <a:lnTo>
                    <a:pt x="2250" y="2322"/>
                  </a:lnTo>
                  <a:lnTo>
                    <a:pt x="2250" y="2322"/>
                  </a:lnTo>
                  <a:lnTo>
                    <a:pt x="2250" y="2326"/>
                  </a:lnTo>
                  <a:lnTo>
                    <a:pt x="2250" y="2326"/>
                  </a:lnTo>
                  <a:lnTo>
                    <a:pt x="2250" y="2326"/>
                  </a:lnTo>
                  <a:lnTo>
                    <a:pt x="2250" y="2331"/>
                  </a:lnTo>
                  <a:lnTo>
                    <a:pt x="2250" y="2331"/>
                  </a:lnTo>
                  <a:lnTo>
                    <a:pt x="2250" y="2331"/>
                  </a:lnTo>
                  <a:lnTo>
                    <a:pt x="2250" y="2335"/>
                  </a:lnTo>
                  <a:lnTo>
                    <a:pt x="2250" y="2335"/>
                  </a:lnTo>
                  <a:lnTo>
                    <a:pt x="2250" y="2335"/>
                  </a:lnTo>
                  <a:lnTo>
                    <a:pt x="2250" y="2335"/>
                  </a:lnTo>
                  <a:lnTo>
                    <a:pt x="2250" y="2335"/>
                  </a:lnTo>
                  <a:lnTo>
                    <a:pt x="2250" y="2335"/>
                  </a:lnTo>
                  <a:lnTo>
                    <a:pt x="2250" y="2340"/>
                  </a:lnTo>
                  <a:lnTo>
                    <a:pt x="2250" y="2340"/>
                  </a:lnTo>
                  <a:lnTo>
                    <a:pt x="2250" y="2340"/>
                  </a:lnTo>
                  <a:lnTo>
                    <a:pt x="2250" y="2340"/>
                  </a:lnTo>
                  <a:lnTo>
                    <a:pt x="2250" y="2340"/>
                  </a:lnTo>
                  <a:lnTo>
                    <a:pt x="2245" y="2340"/>
                  </a:lnTo>
                  <a:lnTo>
                    <a:pt x="2245" y="2340"/>
                  </a:lnTo>
                  <a:lnTo>
                    <a:pt x="2245" y="2344"/>
                  </a:lnTo>
                  <a:lnTo>
                    <a:pt x="2245" y="2344"/>
                  </a:lnTo>
                  <a:lnTo>
                    <a:pt x="2245" y="2344"/>
                  </a:lnTo>
                  <a:lnTo>
                    <a:pt x="2245" y="2344"/>
                  </a:lnTo>
                  <a:lnTo>
                    <a:pt x="2245" y="2344"/>
                  </a:lnTo>
                  <a:lnTo>
                    <a:pt x="2245" y="2344"/>
                  </a:lnTo>
                  <a:lnTo>
                    <a:pt x="2245" y="2349"/>
                  </a:lnTo>
                  <a:lnTo>
                    <a:pt x="2245" y="2349"/>
                  </a:lnTo>
                  <a:lnTo>
                    <a:pt x="2245" y="2349"/>
                  </a:lnTo>
                  <a:lnTo>
                    <a:pt x="2245" y="2349"/>
                  </a:lnTo>
                  <a:lnTo>
                    <a:pt x="2245" y="2349"/>
                  </a:lnTo>
                  <a:lnTo>
                    <a:pt x="2245" y="2349"/>
                  </a:lnTo>
                  <a:lnTo>
                    <a:pt x="2245" y="2349"/>
                  </a:lnTo>
                  <a:lnTo>
                    <a:pt x="2245" y="2353"/>
                  </a:lnTo>
                  <a:lnTo>
                    <a:pt x="2245" y="2353"/>
                  </a:lnTo>
                  <a:lnTo>
                    <a:pt x="2245" y="2353"/>
                  </a:lnTo>
                  <a:lnTo>
                    <a:pt x="2245" y="2353"/>
                  </a:lnTo>
                  <a:lnTo>
                    <a:pt x="2245" y="2353"/>
                  </a:lnTo>
                  <a:lnTo>
                    <a:pt x="2245" y="2353"/>
                  </a:lnTo>
                  <a:lnTo>
                    <a:pt x="2245" y="2353"/>
                  </a:lnTo>
                  <a:lnTo>
                    <a:pt x="2245" y="2358"/>
                  </a:lnTo>
                  <a:lnTo>
                    <a:pt x="2241" y="2358"/>
                  </a:lnTo>
                  <a:lnTo>
                    <a:pt x="2241" y="2358"/>
                  </a:lnTo>
                  <a:lnTo>
                    <a:pt x="2241" y="2358"/>
                  </a:lnTo>
                  <a:lnTo>
                    <a:pt x="2241" y="2358"/>
                  </a:lnTo>
                  <a:lnTo>
                    <a:pt x="2241" y="2358"/>
                  </a:lnTo>
                  <a:lnTo>
                    <a:pt x="2241" y="2358"/>
                  </a:lnTo>
                  <a:lnTo>
                    <a:pt x="2241" y="2362"/>
                  </a:lnTo>
                  <a:lnTo>
                    <a:pt x="2241" y="2362"/>
                  </a:lnTo>
                  <a:lnTo>
                    <a:pt x="2241" y="2362"/>
                  </a:lnTo>
                  <a:lnTo>
                    <a:pt x="2241" y="2362"/>
                  </a:lnTo>
                  <a:lnTo>
                    <a:pt x="2241" y="2362"/>
                  </a:lnTo>
                  <a:lnTo>
                    <a:pt x="2241" y="2362"/>
                  </a:lnTo>
                  <a:lnTo>
                    <a:pt x="2241" y="2362"/>
                  </a:lnTo>
                  <a:lnTo>
                    <a:pt x="2241" y="2367"/>
                  </a:lnTo>
                  <a:lnTo>
                    <a:pt x="2241" y="2367"/>
                  </a:lnTo>
                  <a:lnTo>
                    <a:pt x="2241" y="2367"/>
                  </a:lnTo>
                  <a:lnTo>
                    <a:pt x="2241" y="2367"/>
                  </a:lnTo>
                  <a:lnTo>
                    <a:pt x="2241" y="2367"/>
                  </a:lnTo>
                  <a:lnTo>
                    <a:pt x="2241" y="2367"/>
                  </a:lnTo>
                  <a:lnTo>
                    <a:pt x="2241" y="2367"/>
                  </a:lnTo>
                  <a:lnTo>
                    <a:pt x="2241" y="2367"/>
                  </a:lnTo>
                  <a:lnTo>
                    <a:pt x="2236" y="2371"/>
                  </a:lnTo>
                  <a:lnTo>
                    <a:pt x="2236" y="2371"/>
                  </a:lnTo>
                  <a:lnTo>
                    <a:pt x="2236" y="2371"/>
                  </a:lnTo>
                  <a:lnTo>
                    <a:pt x="2236" y="2371"/>
                  </a:lnTo>
                  <a:lnTo>
                    <a:pt x="2236" y="2371"/>
                  </a:lnTo>
                  <a:lnTo>
                    <a:pt x="2236" y="2371"/>
                  </a:lnTo>
                  <a:lnTo>
                    <a:pt x="2236" y="2371"/>
                  </a:lnTo>
                  <a:lnTo>
                    <a:pt x="2236" y="2371"/>
                  </a:lnTo>
                  <a:lnTo>
                    <a:pt x="2236" y="2376"/>
                  </a:lnTo>
                  <a:lnTo>
                    <a:pt x="2236" y="2376"/>
                  </a:lnTo>
                  <a:lnTo>
                    <a:pt x="2236" y="2376"/>
                  </a:lnTo>
                  <a:lnTo>
                    <a:pt x="2236" y="2376"/>
                  </a:lnTo>
                  <a:lnTo>
                    <a:pt x="2236" y="2376"/>
                  </a:lnTo>
                  <a:lnTo>
                    <a:pt x="2236" y="2376"/>
                  </a:lnTo>
                  <a:lnTo>
                    <a:pt x="2236" y="2376"/>
                  </a:lnTo>
                  <a:lnTo>
                    <a:pt x="2236" y="2376"/>
                  </a:lnTo>
                  <a:lnTo>
                    <a:pt x="2236" y="2380"/>
                  </a:lnTo>
                  <a:lnTo>
                    <a:pt x="2236" y="2380"/>
                  </a:lnTo>
                  <a:lnTo>
                    <a:pt x="2232" y="2380"/>
                  </a:lnTo>
                  <a:lnTo>
                    <a:pt x="2232" y="2380"/>
                  </a:lnTo>
                  <a:lnTo>
                    <a:pt x="2232" y="2380"/>
                  </a:lnTo>
                  <a:lnTo>
                    <a:pt x="2232" y="2380"/>
                  </a:lnTo>
                  <a:lnTo>
                    <a:pt x="2232" y="2380"/>
                  </a:lnTo>
                  <a:lnTo>
                    <a:pt x="2232" y="2380"/>
                  </a:lnTo>
                  <a:lnTo>
                    <a:pt x="2232" y="2385"/>
                  </a:lnTo>
                  <a:lnTo>
                    <a:pt x="2232" y="2385"/>
                  </a:lnTo>
                  <a:lnTo>
                    <a:pt x="2232" y="2385"/>
                  </a:lnTo>
                  <a:lnTo>
                    <a:pt x="2232" y="2385"/>
                  </a:lnTo>
                  <a:lnTo>
                    <a:pt x="2232" y="2385"/>
                  </a:lnTo>
                  <a:lnTo>
                    <a:pt x="2232" y="2385"/>
                  </a:lnTo>
                  <a:lnTo>
                    <a:pt x="2232" y="2385"/>
                  </a:lnTo>
                  <a:lnTo>
                    <a:pt x="2232" y="2385"/>
                  </a:lnTo>
                  <a:lnTo>
                    <a:pt x="2232" y="2385"/>
                  </a:lnTo>
                  <a:lnTo>
                    <a:pt x="2232" y="2389"/>
                  </a:lnTo>
                  <a:lnTo>
                    <a:pt x="2232" y="2389"/>
                  </a:lnTo>
                  <a:lnTo>
                    <a:pt x="2227" y="2389"/>
                  </a:lnTo>
                  <a:lnTo>
                    <a:pt x="2227" y="2389"/>
                  </a:lnTo>
                  <a:lnTo>
                    <a:pt x="2227" y="2389"/>
                  </a:lnTo>
                  <a:lnTo>
                    <a:pt x="2227" y="2389"/>
                  </a:lnTo>
                  <a:lnTo>
                    <a:pt x="2227" y="2389"/>
                  </a:lnTo>
                  <a:lnTo>
                    <a:pt x="2227" y="2389"/>
                  </a:lnTo>
                  <a:lnTo>
                    <a:pt x="2227" y="2389"/>
                  </a:lnTo>
                  <a:lnTo>
                    <a:pt x="2227" y="2393"/>
                  </a:lnTo>
                  <a:lnTo>
                    <a:pt x="2227" y="2393"/>
                  </a:lnTo>
                  <a:lnTo>
                    <a:pt x="2227" y="2393"/>
                  </a:lnTo>
                  <a:lnTo>
                    <a:pt x="2227" y="2393"/>
                  </a:lnTo>
                  <a:lnTo>
                    <a:pt x="2227" y="2393"/>
                  </a:lnTo>
                  <a:lnTo>
                    <a:pt x="2227" y="2393"/>
                  </a:lnTo>
                  <a:lnTo>
                    <a:pt x="2227" y="2393"/>
                  </a:lnTo>
                  <a:lnTo>
                    <a:pt x="2223" y="2393"/>
                  </a:lnTo>
                  <a:lnTo>
                    <a:pt x="2223" y="2393"/>
                  </a:lnTo>
                  <a:lnTo>
                    <a:pt x="2223" y="2393"/>
                  </a:lnTo>
                  <a:lnTo>
                    <a:pt x="2223" y="2393"/>
                  </a:lnTo>
                  <a:lnTo>
                    <a:pt x="2223" y="2398"/>
                  </a:lnTo>
                  <a:lnTo>
                    <a:pt x="2223" y="2398"/>
                  </a:lnTo>
                  <a:lnTo>
                    <a:pt x="2223" y="2398"/>
                  </a:lnTo>
                  <a:lnTo>
                    <a:pt x="2223" y="2398"/>
                  </a:lnTo>
                  <a:lnTo>
                    <a:pt x="2223" y="2398"/>
                  </a:lnTo>
                  <a:lnTo>
                    <a:pt x="2223" y="2398"/>
                  </a:lnTo>
                  <a:lnTo>
                    <a:pt x="2223" y="2398"/>
                  </a:lnTo>
                  <a:lnTo>
                    <a:pt x="2223" y="2398"/>
                  </a:lnTo>
                  <a:lnTo>
                    <a:pt x="2223" y="2398"/>
                  </a:lnTo>
                  <a:lnTo>
                    <a:pt x="2218" y="2398"/>
                  </a:lnTo>
                  <a:lnTo>
                    <a:pt x="2218" y="2398"/>
                  </a:lnTo>
                  <a:lnTo>
                    <a:pt x="2218" y="2402"/>
                  </a:lnTo>
                  <a:lnTo>
                    <a:pt x="2218" y="2402"/>
                  </a:lnTo>
                  <a:lnTo>
                    <a:pt x="2218" y="2402"/>
                  </a:lnTo>
                  <a:lnTo>
                    <a:pt x="2218" y="2402"/>
                  </a:lnTo>
                  <a:lnTo>
                    <a:pt x="2218" y="2402"/>
                  </a:lnTo>
                  <a:lnTo>
                    <a:pt x="2218" y="2402"/>
                  </a:lnTo>
                  <a:lnTo>
                    <a:pt x="2218" y="2402"/>
                  </a:lnTo>
                  <a:lnTo>
                    <a:pt x="2218" y="2402"/>
                  </a:lnTo>
                  <a:lnTo>
                    <a:pt x="2218" y="2402"/>
                  </a:lnTo>
                  <a:lnTo>
                    <a:pt x="2218" y="2402"/>
                  </a:lnTo>
                  <a:lnTo>
                    <a:pt x="2214" y="2402"/>
                  </a:lnTo>
                  <a:lnTo>
                    <a:pt x="2214" y="2402"/>
                  </a:lnTo>
                  <a:lnTo>
                    <a:pt x="2214" y="2407"/>
                  </a:lnTo>
                  <a:lnTo>
                    <a:pt x="2214" y="2407"/>
                  </a:lnTo>
                  <a:lnTo>
                    <a:pt x="2214" y="2407"/>
                  </a:lnTo>
                  <a:lnTo>
                    <a:pt x="2214" y="2407"/>
                  </a:lnTo>
                  <a:lnTo>
                    <a:pt x="2214" y="2407"/>
                  </a:lnTo>
                  <a:lnTo>
                    <a:pt x="2214" y="2407"/>
                  </a:lnTo>
                  <a:lnTo>
                    <a:pt x="2214" y="2407"/>
                  </a:lnTo>
                  <a:lnTo>
                    <a:pt x="2214" y="2407"/>
                  </a:lnTo>
                  <a:lnTo>
                    <a:pt x="2209" y="2407"/>
                  </a:lnTo>
                  <a:lnTo>
                    <a:pt x="2209" y="2407"/>
                  </a:lnTo>
                  <a:lnTo>
                    <a:pt x="2209" y="2407"/>
                  </a:lnTo>
                  <a:lnTo>
                    <a:pt x="2209" y="2407"/>
                  </a:lnTo>
                  <a:lnTo>
                    <a:pt x="2209" y="2407"/>
                  </a:lnTo>
                  <a:lnTo>
                    <a:pt x="2209" y="2407"/>
                  </a:lnTo>
                  <a:lnTo>
                    <a:pt x="2209" y="2407"/>
                  </a:lnTo>
                  <a:lnTo>
                    <a:pt x="2209" y="2411"/>
                  </a:lnTo>
                  <a:lnTo>
                    <a:pt x="2209" y="2411"/>
                  </a:lnTo>
                  <a:lnTo>
                    <a:pt x="2209" y="2411"/>
                  </a:lnTo>
                  <a:lnTo>
                    <a:pt x="2205" y="2411"/>
                  </a:lnTo>
                  <a:lnTo>
                    <a:pt x="2205" y="2411"/>
                  </a:lnTo>
                  <a:lnTo>
                    <a:pt x="2205" y="2411"/>
                  </a:lnTo>
                  <a:lnTo>
                    <a:pt x="2205" y="2411"/>
                  </a:lnTo>
                  <a:lnTo>
                    <a:pt x="2205" y="2411"/>
                  </a:lnTo>
                  <a:lnTo>
                    <a:pt x="2205" y="2411"/>
                  </a:lnTo>
                  <a:lnTo>
                    <a:pt x="2205" y="2411"/>
                  </a:lnTo>
                  <a:lnTo>
                    <a:pt x="2205" y="2411"/>
                  </a:lnTo>
                  <a:lnTo>
                    <a:pt x="2205" y="2411"/>
                  </a:lnTo>
                  <a:lnTo>
                    <a:pt x="2205" y="2411"/>
                  </a:lnTo>
                  <a:lnTo>
                    <a:pt x="2205" y="2411"/>
                  </a:lnTo>
                  <a:lnTo>
                    <a:pt x="2205" y="2411"/>
                  </a:lnTo>
                  <a:lnTo>
                    <a:pt x="2200" y="2411"/>
                  </a:lnTo>
                  <a:lnTo>
                    <a:pt x="2200" y="2411"/>
                  </a:lnTo>
                  <a:lnTo>
                    <a:pt x="2200" y="2411"/>
                  </a:lnTo>
                  <a:lnTo>
                    <a:pt x="2200" y="2411"/>
                  </a:lnTo>
                  <a:lnTo>
                    <a:pt x="2200" y="2411"/>
                  </a:lnTo>
                  <a:lnTo>
                    <a:pt x="2200" y="2411"/>
                  </a:lnTo>
                  <a:lnTo>
                    <a:pt x="2200" y="2411"/>
                  </a:lnTo>
                  <a:lnTo>
                    <a:pt x="2200" y="2416"/>
                  </a:lnTo>
                  <a:lnTo>
                    <a:pt x="2200" y="2416"/>
                  </a:lnTo>
                  <a:lnTo>
                    <a:pt x="2200" y="2416"/>
                  </a:lnTo>
                  <a:lnTo>
                    <a:pt x="2200" y="2416"/>
                  </a:lnTo>
                  <a:lnTo>
                    <a:pt x="2200" y="2416"/>
                  </a:lnTo>
                  <a:lnTo>
                    <a:pt x="2196" y="2416"/>
                  </a:lnTo>
                  <a:lnTo>
                    <a:pt x="2196" y="2416"/>
                  </a:lnTo>
                  <a:lnTo>
                    <a:pt x="2196" y="2416"/>
                  </a:lnTo>
                  <a:lnTo>
                    <a:pt x="2196" y="2416"/>
                  </a:lnTo>
                  <a:lnTo>
                    <a:pt x="2196" y="2416"/>
                  </a:lnTo>
                  <a:lnTo>
                    <a:pt x="2196" y="2416"/>
                  </a:lnTo>
                  <a:lnTo>
                    <a:pt x="2196" y="2416"/>
                  </a:lnTo>
                  <a:lnTo>
                    <a:pt x="2196" y="2416"/>
                  </a:lnTo>
                  <a:lnTo>
                    <a:pt x="2196" y="2416"/>
                  </a:lnTo>
                  <a:lnTo>
                    <a:pt x="2196" y="2416"/>
                  </a:lnTo>
                  <a:lnTo>
                    <a:pt x="2191" y="2416"/>
                  </a:lnTo>
                  <a:lnTo>
                    <a:pt x="2191" y="2420"/>
                  </a:lnTo>
                  <a:lnTo>
                    <a:pt x="2191" y="2420"/>
                  </a:lnTo>
                  <a:lnTo>
                    <a:pt x="2191" y="2420"/>
                  </a:lnTo>
                  <a:lnTo>
                    <a:pt x="2191" y="2420"/>
                  </a:lnTo>
                  <a:lnTo>
                    <a:pt x="2191" y="2420"/>
                  </a:lnTo>
                  <a:lnTo>
                    <a:pt x="2187" y="2420"/>
                  </a:lnTo>
                  <a:lnTo>
                    <a:pt x="2187" y="2420"/>
                  </a:lnTo>
                  <a:lnTo>
                    <a:pt x="2187" y="2420"/>
                  </a:lnTo>
                  <a:lnTo>
                    <a:pt x="2187" y="2425"/>
                  </a:lnTo>
                  <a:lnTo>
                    <a:pt x="2187" y="2425"/>
                  </a:lnTo>
                  <a:lnTo>
                    <a:pt x="2183" y="2425"/>
                  </a:lnTo>
                  <a:lnTo>
                    <a:pt x="2183" y="2425"/>
                  </a:lnTo>
                  <a:lnTo>
                    <a:pt x="2183" y="2425"/>
                  </a:lnTo>
                  <a:lnTo>
                    <a:pt x="2183" y="2425"/>
                  </a:lnTo>
                  <a:lnTo>
                    <a:pt x="2183" y="2425"/>
                  </a:lnTo>
                  <a:lnTo>
                    <a:pt x="2183" y="2429"/>
                  </a:lnTo>
                  <a:lnTo>
                    <a:pt x="2178" y="2429"/>
                  </a:lnTo>
                  <a:lnTo>
                    <a:pt x="2178" y="2429"/>
                  </a:lnTo>
                  <a:lnTo>
                    <a:pt x="2178" y="2429"/>
                  </a:lnTo>
                  <a:lnTo>
                    <a:pt x="2178" y="2429"/>
                  </a:lnTo>
                  <a:lnTo>
                    <a:pt x="2178" y="2429"/>
                  </a:lnTo>
                  <a:lnTo>
                    <a:pt x="2178" y="2429"/>
                  </a:lnTo>
                  <a:lnTo>
                    <a:pt x="2174" y="2429"/>
                  </a:lnTo>
                  <a:lnTo>
                    <a:pt x="2174" y="2434"/>
                  </a:lnTo>
                  <a:lnTo>
                    <a:pt x="2174" y="2434"/>
                  </a:lnTo>
                  <a:lnTo>
                    <a:pt x="2174" y="2434"/>
                  </a:lnTo>
                  <a:lnTo>
                    <a:pt x="2174" y="2434"/>
                  </a:lnTo>
                  <a:lnTo>
                    <a:pt x="2169" y="2434"/>
                  </a:lnTo>
                  <a:lnTo>
                    <a:pt x="2169" y="2438"/>
                  </a:lnTo>
                  <a:lnTo>
                    <a:pt x="2165" y="2438"/>
                  </a:lnTo>
                  <a:lnTo>
                    <a:pt x="2165" y="2443"/>
                  </a:lnTo>
                  <a:lnTo>
                    <a:pt x="2160" y="2443"/>
                  </a:lnTo>
                  <a:lnTo>
                    <a:pt x="2160" y="2443"/>
                  </a:lnTo>
                  <a:lnTo>
                    <a:pt x="2160" y="2443"/>
                  </a:lnTo>
                  <a:lnTo>
                    <a:pt x="2156" y="2447"/>
                  </a:lnTo>
                  <a:lnTo>
                    <a:pt x="2156" y="2447"/>
                  </a:lnTo>
                  <a:lnTo>
                    <a:pt x="2156" y="2447"/>
                  </a:lnTo>
                  <a:lnTo>
                    <a:pt x="2151" y="2447"/>
                  </a:lnTo>
                  <a:lnTo>
                    <a:pt x="2151" y="2452"/>
                  </a:lnTo>
                  <a:lnTo>
                    <a:pt x="2151" y="2452"/>
                  </a:lnTo>
                  <a:lnTo>
                    <a:pt x="2151" y="2452"/>
                  </a:lnTo>
                  <a:lnTo>
                    <a:pt x="2151" y="2452"/>
                  </a:lnTo>
                  <a:lnTo>
                    <a:pt x="2151" y="2452"/>
                  </a:lnTo>
                  <a:lnTo>
                    <a:pt x="2147" y="2452"/>
                  </a:lnTo>
                  <a:lnTo>
                    <a:pt x="2147" y="2452"/>
                  </a:lnTo>
                  <a:lnTo>
                    <a:pt x="2147" y="2456"/>
                  </a:lnTo>
                  <a:lnTo>
                    <a:pt x="2147" y="2456"/>
                  </a:lnTo>
                  <a:lnTo>
                    <a:pt x="2147" y="2456"/>
                  </a:lnTo>
                  <a:lnTo>
                    <a:pt x="2142" y="2456"/>
                  </a:lnTo>
                  <a:lnTo>
                    <a:pt x="2142" y="2456"/>
                  </a:lnTo>
                  <a:lnTo>
                    <a:pt x="2142" y="2456"/>
                  </a:lnTo>
                  <a:lnTo>
                    <a:pt x="2142" y="2456"/>
                  </a:lnTo>
                  <a:lnTo>
                    <a:pt x="2142" y="2460"/>
                  </a:lnTo>
                  <a:lnTo>
                    <a:pt x="2138" y="2460"/>
                  </a:lnTo>
                  <a:lnTo>
                    <a:pt x="2138" y="2460"/>
                  </a:lnTo>
                  <a:lnTo>
                    <a:pt x="2138" y="2460"/>
                  </a:lnTo>
                  <a:lnTo>
                    <a:pt x="2138" y="2460"/>
                  </a:lnTo>
                  <a:lnTo>
                    <a:pt x="2138" y="2460"/>
                  </a:lnTo>
                  <a:lnTo>
                    <a:pt x="2133" y="2460"/>
                  </a:lnTo>
                  <a:lnTo>
                    <a:pt x="2133" y="2465"/>
                  </a:lnTo>
                  <a:lnTo>
                    <a:pt x="2133" y="2465"/>
                  </a:lnTo>
                  <a:lnTo>
                    <a:pt x="2133" y="2465"/>
                  </a:lnTo>
                  <a:lnTo>
                    <a:pt x="2133" y="2465"/>
                  </a:lnTo>
                  <a:lnTo>
                    <a:pt x="2129" y="2465"/>
                  </a:lnTo>
                  <a:lnTo>
                    <a:pt x="2129" y="2465"/>
                  </a:lnTo>
                  <a:lnTo>
                    <a:pt x="2129" y="2465"/>
                  </a:lnTo>
                  <a:lnTo>
                    <a:pt x="2129" y="2465"/>
                  </a:lnTo>
                  <a:lnTo>
                    <a:pt x="2129" y="2469"/>
                  </a:lnTo>
                  <a:lnTo>
                    <a:pt x="2129" y="2469"/>
                  </a:lnTo>
                  <a:lnTo>
                    <a:pt x="2129" y="2469"/>
                  </a:lnTo>
                  <a:lnTo>
                    <a:pt x="2124" y="2469"/>
                  </a:lnTo>
                  <a:lnTo>
                    <a:pt x="2124" y="2469"/>
                  </a:lnTo>
                  <a:lnTo>
                    <a:pt x="2124" y="2469"/>
                  </a:lnTo>
                  <a:lnTo>
                    <a:pt x="2124" y="2469"/>
                  </a:lnTo>
                  <a:lnTo>
                    <a:pt x="2124" y="2469"/>
                  </a:lnTo>
                  <a:lnTo>
                    <a:pt x="2124" y="2469"/>
                  </a:lnTo>
                  <a:lnTo>
                    <a:pt x="2124" y="2469"/>
                  </a:lnTo>
                  <a:lnTo>
                    <a:pt x="2124" y="2469"/>
                  </a:lnTo>
                  <a:lnTo>
                    <a:pt x="2124" y="2469"/>
                  </a:lnTo>
                  <a:lnTo>
                    <a:pt x="2124" y="2469"/>
                  </a:lnTo>
                  <a:lnTo>
                    <a:pt x="2120" y="2469"/>
                  </a:lnTo>
                  <a:lnTo>
                    <a:pt x="2120" y="2469"/>
                  </a:lnTo>
                  <a:lnTo>
                    <a:pt x="2120" y="2469"/>
                  </a:lnTo>
                  <a:lnTo>
                    <a:pt x="2120" y="2474"/>
                  </a:lnTo>
                  <a:lnTo>
                    <a:pt x="2120" y="2474"/>
                  </a:lnTo>
                  <a:lnTo>
                    <a:pt x="2120" y="2474"/>
                  </a:lnTo>
                  <a:lnTo>
                    <a:pt x="2120" y="2474"/>
                  </a:lnTo>
                  <a:lnTo>
                    <a:pt x="2120" y="2474"/>
                  </a:lnTo>
                  <a:lnTo>
                    <a:pt x="2120" y="2474"/>
                  </a:lnTo>
                  <a:lnTo>
                    <a:pt x="2115" y="2474"/>
                  </a:lnTo>
                  <a:lnTo>
                    <a:pt x="2115" y="2474"/>
                  </a:lnTo>
                  <a:lnTo>
                    <a:pt x="2115" y="2474"/>
                  </a:lnTo>
                  <a:lnTo>
                    <a:pt x="2115" y="2474"/>
                  </a:lnTo>
                  <a:lnTo>
                    <a:pt x="2115" y="2474"/>
                  </a:lnTo>
                  <a:lnTo>
                    <a:pt x="2115" y="2474"/>
                  </a:lnTo>
                  <a:lnTo>
                    <a:pt x="2115" y="2474"/>
                  </a:lnTo>
                  <a:lnTo>
                    <a:pt x="2115" y="2474"/>
                  </a:lnTo>
                  <a:lnTo>
                    <a:pt x="2115" y="2474"/>
                  </a:lnTo>
                  <a:lnTo>
                    <a:pt x="2115" y="2474"/>
                  </a:lnTo>
                  <a:lnTo>
                    <a:pt x="2111" y="2474"/>
                  </a:lnTo>
                  <a:lnTo>
                    <a:pt x="2111" y="2478"/>
                  </a:lnTo>
                  <a:lnTo>
                    <a:pt x="2111" y="2478"/>
                  </a:lnTo>
                  <a:lnTo>
                    <a:pt x="2111" y="2478"/>
                  </a:lnTo>
                  <a:lnTo>
                    <a:pt x="2111" y="2478"/>
                  </a:lnTo>
                  <a:lnTo>
                    <a:pt x="2111" y="2478"/>
                  </a:lnTo>
                  <a:lnTo>
                    <a:pt x="2111" y="2478"/>
                  </a:lnTo>
                  <a:lnTo>
                    <a:pt x="2111" y="2478"/>
                  </a:lnTo>
                  <a:lnTo>
                    <a:pt x="2111" y="2478"/>
                  </a:lnTo>
                  <a:lnTo>
                    <a:pt x="2106" y="2478"/>
                  </a:lnTo>
                  <a:lnTo>
                    <a:pt x="2106" y="2478"/>
                  </a:lnTo>
                  <a:lnTo>
                    <a:pt x="2106" y="2478"/>
                  </a:lnTo>
                  <a:lnTo>
                    <a:pt x="2106" y="2478"/>
                  </a:lnTo>
                  <a:lnTo>
                    <a:pt x="2106" y="2478"/>
                  </a:lnTo>
                  <a:lnTo>
                    <a:pt x="2106" y="2478"/>
                  </a:lnTo>
                  <a:lnTo>
                    <a:pt x="2106" y="2478"/>
                  </a:lnTo>
                  <a:lnTo>
                    <a:pt x="2106" y="2478"/>
                  </a:lnTo>
                  <a:lnTo>
                    <a:pt x="2106" y="2478"/>
                  </a:lnTo>
                  <a:lnTo>
                    <a:pt x="2102" y="2478"/>
                  </a:lnTo>
                  <a:lnTo>
                    <a:pt x="2102" y="2478"/>
                  </a:lnTo>
                  <a:lnTo>
                    <a:pt x="2102" y="2478"/>
                  </a:lnTo>
                  <a:lnTo>
                    <a:pt x="2102" y="2483"/>
                  </a:lnTo>
                  <a:lnTo>
                    <a:pt x="2102" y="2483"/>
                  </a:lnTo>
                  <a:lnTo>
                    <a:pt x="2102" y="2483"/>
                  </a:lnTo>
                  <a:lnTo>
                    <a:pt x="2102" y="2483"/>
                  </a:lnTo>
                  <a:lnTo>
                    <a:pt x="2102" y="2483"/>
                  </a:lnTo>
                  <a:lnTo>
                    <a:pt x="2102" y="2483"/>
                  </a:lnTo>
                  <a:lnTo>
                    <a:pt x="2098" y="2483"/>
                  </a:lnTo>
                  <a:lnTo>
                    <a:pt x="2098" y="2483"/>
                  </a:lnTo>
                  <a:lnTo>
                    <a:pt x="2098" y="2483"/>
                  </a:lnTo>
                  <a:lnTo>
                    <a:pt x="2098" y="2483"/>
                  </a:lnTo>
                  <a:lnTo>
                    <a:pt x="2098" y="2483"/>
                  </a:lnTo>
                  <a:lnTo>
                    <a:pt x="2098" y="2483"/>
                  </a:lnTo>
                  <a:lnTo>
                    <a:pt x="2098" y="2483"/>
                  </a:lnTo>
                  <a:lnTo>
                    <a:pt x="2098" y="2483"/>
                  </a:lnTo>
                  <a:lnTo>
                    <a:pt x="2098" y="2483"/>
                  </a:lnTo>
                  <a:lnTo>
                    <a:pt x="2098" y="2483"/>
                  </a:lnTo>
                  <a:lnTo>
                    <a:pt x="2093" y="2483"/>
                  </a:lnTo>
                  <a:lnTo>
                    <a:pt x="2093" y="2483"/>
                  </a:lnTo>
                  <a:lnTo>
                    <a:pt x="2093" y="2483"/>
                  </a:lnTo>
                  <a:lnTo>
                    <a:pt x="2093" y="2483"/>
                  </a:lnTo>
                  <a:lnTo>
                    <a:pt x="2093" y="2483"/>
                  </a:lnTo>
                  <a:lnTo>
                    <a:pt x="2093" y="2483"/>
                  </a:lnTo>
                  <a:lnTo>
                    <a:pt x="2093" y="2483"/>
                  </a:lnTo>
                  <a:lnTo>
                    <a:pt x="2093" y="2483"/>
                  </a:lnTo>
                  <a:lnTo>
                    <a:pt x="2093" y="2483"/>
                  </a:lnTo>
                  <a:lnTo>
                    <a:pt x="2093" y="2483"/>
                  </a:lnTo>
                  <a:lnTo>
                    <a:pt x="2093" y="2483"/>
                  </a:lnTo>
                  <a:lnTo>
                    <a:pt x="2093" y="2483"/>
                  </a:lnTo>
                  <a:lnTo>
                    <a:pt x="2089" y="2483"/>
                  </a:lnTo>
                  <a:lnTo>
                    <a:pt x="2089" y="2483"/>
                  </a:lnTo>
                  <a:lnTo>
                    <a:pt x="2089" y="2483"/>
                  </a:lnTo>
                  <a:lnTo>
                    <a:pt x="2089" y="2483"/>
                  </a:lnTo>
                  <a:lnTo>
                    <a:pt x="2089" y="2483"/>
                  </a:lnTo>
                  <a:lnTo>
                    <a:pt x="2089" y="2483"/>
                  </a:lnTo>
                  <a:lnTo>
                    <a:pt x="2089" y="2483"/>
                  </a:lnTo>
                  <a:lnTo>
                    <a:pt x="2089" y="2483"/>
                  </a:lnTo>
                  <a:lnTo>
                    <a:pt x="2089" y="2483"/>
                  </a:lnTo>
                  <a:lnTo>
                    <a:pt x="2089" y="2483"/>
                  </a:lnTo>
                  <a:lnTo>
                    <a:pt x="2089" y="2483"/>
                  </a:lnTo>
                  <a:lnTo>
                    <a:pt x="2089" y="2483"/>
                  </a:lnTo>
                  <a:lnTo>
                    <a:pt x="2089" y="2487"/>
                  </a:lnTo>
                  <a:lnTo>
                    <a:pt x="2084" y="2487"/>
                  </a:lnTo>
                  <a:lnTo>
                    <a:pt x="2084" y="2487"/>
                  </a:lnTo>
                  <a:lnTo>
                    <a:pt x="2084" y="2487"/>
                  </a:lnTo>
                  <a:lnTo>
                    <a:pt x="2084" y="2487"/>
                  </a:lnTo>
                  <a:lnTo>
                    <a:pt x="2084" y="2487"/>
                  </a:lnTo>
                  <a:lnTo>
                    <a:pt x="2084" y="2487"/>
                  </a:lnTo>
                  <a:lnTo>
                    <a:pt x="2084" y="2487"/>
                  </a:lnTo>
                  <a:lnTo>
                    <a:pt x="2084" y="2487"/>
                  </a:lnTo>
                  <a:lnTo>
                    <a:pt x="2084" y="2487"/>
                  </a:lnTo>
                  <a:lnTo>
                    <a:pt x="2084" y="2487"/>
                  </a:lnTo>
                  <a:lnTo>
                    <a:pt x="2084" y="2487"/>
                  </a:lnTo>
                  <a:lnTo>
                    <a:pt x="2084" y="2487"/>
                  </a:lnTo>
                  <a:lnTo>
                    <a:pt x="2080" y="2487"/>
                  </a:lnTo>
                  <a:lnTo>
                    <a:pt x="2080" y="2487"/>
                  </a:lnTo>
                  <a:lnTo>
                    <a:pt x="2080" y="2487"/>
                  </a:lnTo>
                  <a:lnTo>
                    <a:pt x="2080" y="2487"/>
                  </a:lnTo>
                  <a:lnTo>
                    <a:pt x="2080" y="2487"/>
                  </a:lnTo>
                  <a:lnTo>
                    <a:pt x="2080" y="2487"/>
                  </a:lnTo>
                  <a:lnTo>
                    <a:pt x="2080" y="2487"/>
                  </a:lnTo>
                  <a:lnTo>
                    <a:pt x="2080" y="2487"/>
                  </a:lnTo>
                  <a:lnTo>
                    <a:pt x="2080" y="2487"/>
                  </a:lnTo>
                  <a:lnTo>
                    <a:pt x="2080" y="2487"/>
                  </a:lnTo>
                  <a:lnTo>
                    <a:pt x="2080" y="2487"/>
                  </a:lnTo>
                  <a:lnTo>
                    <a:pt x="2080" y="2487"/>
                  </a:lnTo>
                  <a:lnTo>
                    <a:pt x="2075" y="2487"/>
                  </a:lnTo>
                  <a:lnTo>
                    <a:pt x="2075" y="2487"/>
                  </a:lnTo>
                  <a:lnTo>
                    <a:pt x="2075" y="2487"/>
                  </a:lnTo>
                  <a:lnTo>
                    <a:pt x="2075" y="2487"/>
                  </a:lnTo>
                  <a:lnTo>
                    <a:pt x="2075" y="2487"/>
                  </a:lnTo>
                  <a:lnTo>
                    <a:pt x="2075" y="2487"/>
                  </a:lnTo>
                  <a:lnTo>
                    <a:pt x="2075" y="2487"/>
                  </a:lnTo>
                  <a:lnTo>
                    <a:pt x="2075" y="2487"/>
                  </a:lnTo>
                  <a:lnTo>
                    <a:pt x="2075" y="2483"/>
                  </a:lnTo>
                  <a:lnTo>
                    <a:pt x="2075" y="2483"/>
                  </a:lnTo>
                  <a:lnTo>
                    <a:pt x="2075" y="2483"/>
                  </a:lnTo>
                  <a:lnTo>
                    <a:pt x="2075" y="2483"/>
                  </a:lnTo>
                  <a:lnTo>
                    <a:pt x="2075" y="2483"/>
                  </a:lnTo>
                  <a:lnTo>
                    <a:pt x="2071" y="2483"/>
                  </a:lnTo>
                  <a:lnTo>
                    <a:pt x="2071" y="2483"/>
                  </a:lnTo>
                  <a:lnTo>
                    <a:pt x="2071" y="2483"/>
                  </a:lnTo>
                  <a:lnTo>
                    <a:pt x="2071" y="2483"/>
                  </a:lnTo>
                  <a:lnTo>
                    <a:pt x="2071" y="2483"/>
                  </a:lnTo>
                  <a:lnTo>
                    <a:pt x="2071" y="2483"/>
                  </a:lnTo>
                  <a:lnTo>
                    <a:pt x="2071" y="2483"/>
                  </a:lnTo>
                  <a:lnTo>
                    <a:pt x="2071" y="2483"/>
                  </a:lnTo>
                  <a:lnTo>
                    <a:pt x="2071" y="2483"/>
                  </a:lnTo>
                  <a:lnTo>
                    <a:pt x="2071" y="2483"/>
                  </a:lnTo>
                  <a:lnTo>
                    <a:pt x="2071" y="2483"/>
                  </a:lnTo>
                  <a:lnTo>
                    <a:pt x="2071" y="2483"/>
                  </a:lnTo>
                  <a:lnTo>
                    <a:pt x="2071" y="2483"/>
                  </a:lnTo>
                  <a:lnTo>
                    <a:pt x="2066" y="2483"/>
                  </a:lnTo>
                  <a:lnTo>
                    <a:pt x="2066" y="2483"/>
                  </a:lnTo>
                  <a:lnTo>
                    <a:pt x="2066" y="2483"/>
                  </a:lnTo>
                  <a:lnTo>
                    <a:pt x="2066" y="2483"/>
                  </a:lnTo>
                  <a:lnTo>
                    <a:pt x="2066" y="2483"/>
                  </a:lnTo>
                  <a:lnTo>
                    <a:pt x="2066" y="2483"/>
                  </a:lnTo>
                  <a:lnTo>
                    <a:pt x="2066" y="2483"/>
                  </a:lnTo>
                  <a:lnTo>
                    <a:pt x="2066" y="2483"/>
                  </a:lnTo>
                  <a:lnTo>
                    <a:pt x="2066" y="2483"/>
                  </a:lnTo>
                  <a:lnTo>
                    <a:pt x="2066" y="2483"/>
                  </a:lnTo>
                  <a:lnTo>
                    <a:pt x="2066" y="2483"/>
                  </a:lnTo>
                  <a:lnTo>
                    <a:pt x="2066" y="2483"/>
                  </a:lnTo>
                  <a:lnTo>
                    <a:pt x="2066" y="2483"/>
                  </a:lnTo>
                  <a:lnTo>
                    <a:pt x="2066" y="2483"/>
                  </a:lnTo>
                  <a:lnTo>
                    <a:pt x="2062" y="2483"/>
                  </a:lnTo>
                  <a:lnTo>
                    <a:pt x="2062" y="2483"/>
                  </a:lnTo>
                  <a:lnTo>
                    <a:pt x="2062" y="2483"/>
                  </a:lnTo>
                  <a:lnTo>
                    <a:pt x="2062" y="2483"/>
                  </a:lnTo>
                  <a:lnTo>
                    <a:pt x="2062" y="2483"/>
                  </a:lnTo>
                  <a:lnTo>
                    <a:pt x="2062" y="2483"/>
                  </a:lnTo>
                  <a:lnTo>
                    <a:pt x="2062" y="2483"/>
                  </a:lnTo>
                  <a:lnTo>
                    <a:pt x="2062" y="2483"/>
                  </a:lnTo>
                  <a:lnTo>
                    <a:pt x="2062" y="2483"/>
                  </a:lnTo>
                  <a:lnTo>
                    <a:pt x="2062" y="2483"/>
                  </a:lnTo>
                  <a:lnTo>
                    <a:pt x="2062" y="2483"/>
                  </a:lnTo>
                  <a:lnTo>
                    <a:pt x="2062" y="2478"/>
                  </a:lnTo>
                  <a:lnTo>
                    <a:pt x="2062" y="2478"/>
                  </a:lnTo>
                  <a:lnTo>
                    <a:pt x="2062" y="2478"/>
                  </a:lnTo>
                  <a:lnTo>
                    <a:pt x="2057" y="2478"/>
                  </a:lnTo>
                  <a:lnTo>
                    <a:pt x="2057" y="2478"/>
                  </a:lnTo>
                  <a:lnTo>
                    <a:pt x="2057" y="2478"/>
                  </a:lnTo>
                  <a:lnTo>
                    <a:pt x="2057" y="2478"/>
                  </a:lnTo>
                  <a:lnTo>
                    <a:pt x="2057" y="2478"/>
                  </a:lnTo>
                  <a:lnTo>
                    <a:pt x="2057" y="2478"/>
                  </a:lnTo>
                  <a:lnTo>
                    <a:pt x="2057" y="2478"/>
                  </a:lnTo>
                  <a:lnTo>
                    <a:pt x="2057" y="2478"/>
                  </a:lnTo>
                  <a:lnTo>
                    <a:pt x="2057" y="2478"/>
                  </a:lnTo>
                  <a:lnTo>
                    <a:pt x="2057" y="2478"/>
                  </a:lnTo>
                  <a:lnTo>
                    <a:pt x="2057" y="2478"/>
                  </a:lnTo>
                  <a:lnTo>
                    <a:pt x="2057" y="2478"/>
                  </a:lnTo>
                  <a:lnTo>
                    <a:pt x="2057" y="2478"/>
                  </a:lnTo>
                  <a:lnTo>
                    <a:pt x="2057" y="2478"/>
                  </a:lnTo>
                  <a:lnTo>
                    <a:pt x="2057" y="2478"/>
                  </a:lnTo>
                  <a:lnTo>
                    <a:pt x="2053" y="2478"/>
                  </a:lnTo>
                  <a:lnTo>
                    <a:pt x="2053" y="2478"/>
                  </a:lnTo>
                  <a:lnTo>
                    <a:pt x="2053" y="2478"/>
                  </a:lnTo>
                  <a:lnTo>
                    <a:pt x="2053" y="2478"/>
                  </a:lnTo>
                  <a:lnTo>
                    <a:pt x="2053" y="2478"/>
                  </a:lnTo>
                  <a:lnTo>
                    <a:pt x="2053" y="2478"/>
                  </a:lnTo>
                  <a:lnTo>
                    <a:pt x="2053" y="2474"/>
                  </a:lnTo>
                  <a:lnTo>
                    <a:pt x="2053" y="2474"/>
                  </a:lnTo>
                  <a:lnTo>
                    <a:pt x="2053" y="2474"/>
                  </a:lnTo>
                  <a:lnTo>
                    <a:pt x="2053" y="2474"/>
                  </a:lnTo>
                  <a:lnTo>
                    <a:pt x="2053" y="2474"/>
                  </a:lnTo>
                  <a:lnTo>
                    <a:pt x="2053" y="2474"/>
                  </a:lnTo>
                  <a:lnTo>
                    <a:pt x="2053" y="2474"/>
                  </a:lnTo>
                  <a:lnTo>
                    <a:pt x="2053" y="2474"/>
                  </a:lnTo>
                  <a:lnTo>
                    <a:pt x="2053" y="2474"/>
                  </a:lnTo>
                  <a:lnTo>
                    <a:pt x="2053" y="2474"/>
                  </a:lnTo>
                  <a:lnTo>
                    <a:pt x="2053" y="2474"/>
                  </a:lnTo>
                  <a:lnTo>
                    <a:pt x="2048" y="2474"/>
                  </a:lnTo>
                  <a:lnTo>
                    <a:pt x="2048" y="2474"/>
                  </a:lnTo>
                  <a:lnTo>
                    <a:pt x="2048" y="2474"/>
                  </a:lnTo>
                  <a:lnTo>
                    <a:pt x="2048" y="2474"/>
                  </a:lnTo>
                  <a:lnTo>
                    <a:pt x="2048" y="2474"/>
                  </a:lnTo>
                  <a:lnTo>
                    <a:pt x="2048" y="2474"/>
                  </a:lnTo>
                  <a:lnTo>
                    <a:pt x="2048" y="2474"/>
                  </a:lnTo>
                  <a:lnTo>
                    <a:pt x="2048" y="2474"/>
                  </a:lnTo>
                  <a:lnTo>
                    <a:pt x="2048" y="2474"/>
                  </a:lnTo>
                  <a:lnTo>
                    <a:pt x="2048" y="2469"/>
                  </a:lnTo>
                  <a:lnTo>
                    <a:pt x="2048" y="2469"/>
                  </a:lnTo>
                  <a:lnTo>
                    <a:pt x="2048" y="2469"/>
                  </a:lnTo>
                  <a:lnTo>
                    <a:pt x="2048" y="2469"/>
                  </a:lnTo>
                  <a:lnTo>
                    <a:pt x="2048" y="2469"/>
                  </a:lnTo>
                  <a:lnTo>
                    <a:pt x="2048" y="2469"/>
                  </a:lnTo>
                  <a:lnTo>
                    <a:pt x="2048" y="2469"/>
                  </a:lnTo>
                  <a:lnTo>
                    <a:pt x="2048" y="2469"/>
                  </a:lnTo>
                  <a:lnTo>
                    <a:pt x="2048" y="2469"/>
                  </a:lnTo>
                  <a:lnTo>
                    <a:pt x="2044" y="2469"/>
                  </a:lnTo>
                  <a:lnTo>
                    <a:pt x="2044" y="2469"/>
                  </a:lnTo>
                  <a:lnTo>
                    <a:pt x="2044" y="2469"/>
                  </a:lnTo>
                  <a:lnTo>
                    <a:pt x="2044" y="2469"/>
                  </a:lnTo>
                  <a:lnTo>
                    <a:pt x="2044" y="2469"/>
                  </a:lnTo>
                  <a:lnTo>
                    <a:pt x="2044" y="2469"/>
                  </a:lnTo>
                  <a:lnTo>
                    <a:pt x="2044" y="2469"/>
                  </a:lnTo>
                  <a:lnTo>
                    <a:pt x="2044" y="2469"/>
                  </a:lnTo>
                  <a:lnTo>
                    <a:pt x="2044" y="2469"/>
                  </a:lnTo>
                  <a:lnTo>
                    <a:pt x="2044" y="2465"/>
                  </a:lnTo>
                  <a:lnTo>
                    <a:pt x="2044" y="2465"/>
                  </a:lnTo>
                  <a:lnTo>
                    <a:pt x="2044" y="2465"/>
                  </a:lnTo>
                  <a:lnTo>
                    <a:pt x="2044" y="2465"/>
                  </a:lnTo>
                  <a:lnTo>
                    <a:pt x="2044" y="2465"/>
                  </a:lnTo>
                  <a:lnTo>
                    <a:pt x="2044" y="2465"/>
                  </a:lnTo>
                  <a:lnTo>
                    <a:pt x="2044" y="2465"/>
                  </a:lnTo>
                  <a:lnTo>
                    <a:pt x="2044" y="2465"/>
                  </a:lnTo>
                  <a:lnTo>
                    <a:pt x="2044" y="2465"/>
                  </a:lnTo>
                  <a:lnTo>
                    <a:pt x="2044" y="2465"/>
                  </a:lnTo>
                  <a:lnTo>
                    <a:pt x="2039" y="2465"/>
                  </a:lnTo>
                  <a:lnTo>
                    <a:pt x="2039" y="2465"/>
                  </a:lnTo>
                  <a:lnTo>
                    <a:pt x="2039" y="2465"/>
                  </a:lnTo>
                  <a:lnTo>
                    <a:pt x="2039" y="2465"/>
                  </a:lnTo>
                  <a:lnTo>
                    <a:pt x="2039" y="2465"/>
                  </a:lnTo>
                  <a:lnTo>
                    <a:pt x="2039" y="2460"/>
                  </a:lnTo>
                  <a:lnTo>
                    <a:pt x="2039" y="2460"/>
                  </a:lnTo>
                  <a:lnTo>
                    <a:pt x="2039" y="2460"/>
                  </a:lnTo>
                  <a:lnTo>
                    <a:pt x="2039" y="2460"/>
                  </a:lnTo>
                  <a:lnTo>
                    <a:pt x="2039" y="2460"/>
                  </a:lnTo>
                  <a:lnTo>
                    <a:pt x="2039" y="2460"/>
                  </a:lnTo>
                  <a:lnTo>
                    <a:pt x="2039" y="2460"/>
                  </a:lnTo>
                  <a:lnTo>
                    <a:pt x="2039" y="2460"/>
                  </a:lnTo>
                  <a:lnTo>
                    <a:pt x="2035" y="2456"/>
                  </a:lnTo>
                  <a:lnTo>
                    <a:pt x="2035" y="2456"/>
                  </a:lnTo>
                  <a:lnTo>
                    <a:pt x="2035" y="2456"/>
                  </a:lnTo>
                  <a:lnTo>
                    <a:pt x="2035" y="2456"/>
                  </a:lnTo>
                  <a:lnTo>
                    <a:pt x="2035" y="2456"/>
                  </a:lnTo>
                  <a:lnTo>
                    <a:pt x="2035" y="2456"/>
                  </a:lnTo>
                  <a:lnTo>
                    <a:pt x="2035" y="2456"/>
                  </a:lnTo>
                  <a:lnTo>
                    <a:pt x="2035" y="2452"/>
                  </a:lnTo>
                  <a:lnTo>
                    <a:pt x="2035" y="2452"/>
                  </a:lnTo>
                  <a:lnTo>
                    <a:pt x="2035" y="2452"/>
                  </a:lnTo>
                  <a:lnTo>
                    <a:pt x="2035" y="2452"/>
                  </a:lnTo>
                  <a:lnTo>
                    <a:pt x="2035" y="2452"/>
                  </a:lnTo>
                  <a:lnTo>
                    <a:pt x="2030" y="2452"/>
                  </a:lnTo>
                  <a:lnTo>
                    <a:pt x="2030" y="2452"/>
                  </a:lnTo>
                  <a:lnTo>
                    <a:pt x="2030" y="2447"/>
                  </a:lnTo>
                  <a:lnTo>
                    <a:pt x="2030" y="2447"/>
                  </a:lnTo>
                  <a:lnTo>
                    <a:pt x="2030" y="2447"/>
                  </a:lnTo>
                  <a:lnTo>
                    <a:pt x="2030" y="2447"/>
                  </a:lnTo>
                  <a:lnTo>
                    <a:pt x="2030" y="2447"/>
                  </a:lnTo>
                  <a:lnTo>
                    <a:pt x="2030" y="2447"/>
                  </a:lnTo>
                  <a:lnTo>
                    <a:pt x="2030" y="2443"/>
                  </a:lnTo>
                  <a:lnTo>
                    <a:pt x="2030" y="2443"/>
                  </a:lnTo>
                  <a:lnTo>
                    <a:pt x="2030" y="2443"/>
                  </a:lnTo>
                  <a:lnTo>
                    <a:pt x="2030" y="2443"/>
                  </a:lnTo>
                  <a:lnTo>
                    <a:pt x="2030" y="2443"/>
                  </a:lnTo>
                  <a:lnTo>
                    <a:pt x="2026" y="2443"/>
                  </a:lnTo>
                  <a:lnTo>
                    <a:pt x="2026" y="2443"/>
                  </a:lnTo>
                  <a:lnTo>
                    <a:pt x="2026" y="2438"/>
                  </a:lnTo>
                  <a:lnTo>
                    <a:pt x="2026" y="2438"/>
                  </a:lnTo>
                  <a:lnTo>
                    <a:pt x="2026" y="2438"/>
                  </a:lnTo>
                  <a:lnTo>
                    <a:pt x="2026" y="2438"/>
                  </a:lnTo>
                  <a:lnTo>
                    <a:pt x="2026" y="2438"/>
                  </a:lnTo>
                  <a:lnTo>
                    <a:pt x="2026" y="2438"/>
                  </a:lnTo>
                  <a:lnTo>
                    <a:pt x="2026" y="2434"/>
                  </a:lnTo>
                  <a:lnTo>
                    <a:pt x="2026" y="2434"/>
                  </a:lnTo>
                  <a:lnTo>
                    <a:pt x="2026" y="2434"/>
                  </a:lnTo>
                  <a:lnTo>
                    <a:pt x="2026" y="2434"/>
                  </a:lnTo>
                  <a:lnTo>
                    <a:pt x="2026" y="2434"/>
                  </a:lnTo>
                  <a:lnTo>
                    <a:pt x="2026" y="2434"/>
                  </a:lnTo>
                  <a:lnTo>
                    <a:pt x="2026" y="2429"/>
                  </a:lnTo>
                  <a:lnTo>
                    <a:pt x="2026" y="2429"/>
                  </a:lnTo>
                  <a:lnTo>
                    <a:pt x="2022" y="2429"/>
                  </a:lnTo>
                  <a:lnTo>
                    <a:pt x="2022" y="2429"/>
                  </a:lnTo>
                  <a:lnTo>
                    <a:pt x="2022" y="2429"/>
                  </a:lnTo>
                  <a:lnTo>
                    <a:pt x="2022" y="2425"/>
                  </a:lnTo>
                  <a:lnTo>
                    <a:pt x="2022" y="2425"/>
                  </a:lnTo>
                  <a:lnTo>
                    <a:pt x="2022" y="2425"/>
                  </a:lnTo>
                  <a:lnTo>
                    <a:pt x="2022" y="2425"/>
                  </a:lnTo>
                  <a:lnTo>
                    <a:pt x="2022" y="2425"/>
                  </a:lnTo>
                  <a:lnTo>
                    <a:pt x="2022" y="2425"/>
                  </a:lnTo>
                  <a:lnTo>
                    <a:pt x="2022" y="2420"/>
                  </a:lnTo>
                  <a:lnTo>
                    <a:pt x="2022" y="2420"/>
                  </a:lnTo>
                  <a:lnTo>
                    <a:pt x="2022" y="2420"/>
                  </a:lnTo>
                  <a:lnTo>
                    <a:pt x="2022" y="2420"/>
                  </a:lnTo>
                  <a:lnTo>
                    <a:pt x="2022" y="2420"/>
                  </a:lnTo>
                  <a:lnTo>
                    <a:pt x="2022" y="2416"/>
                  </a:lnTo>
                  <a:lnTo>
                    <a:pt x="2022" y="2416"/>
                  </a:lnTo>
                  <a:lnTo>
                    <a:pt x="2022" y="2416"/>
                  </a:lnTo>
                  <a:lnTo>
                    <a:pt x="2017" y="2416"/>
                  </a:lnTo>
                  <a:lnTo>
                    <a:pt x="2017" y="2416"/>
                  </a:lnTo>
                  <a:lnTo>
                    <a:pt x="2017" y="2411"/>
                  </a:lnTo>
                  <a:lnTo>
                    <a:pt x="2017" y="2411"/>
                  </a:lnTo>
                  <a:lnTo>
                    <a:pt x="2017" y="2411"/>
                  </a:lnTo>
                  <a:lnTo>
                    <a:pt x="2017" y="2411"/>
                  </a:lnTo>
                  <a:lnTo>
                    <a:pt x="2017" y="2411"/>
                  </a:lnTo>
                  <a:lnTo>
                    <a:pt x="2017" y="2411"/>
                  </a:lnTo>
                  <a:lnTo>
                    <a:pt x="2017" y="2407"/>
                  </a:lnTo>
                  <a:lnTo>
                    <a:pt x="2017" y="2407"/>
                  </a:lnTo>
                  <a:lnTo>
                    <a:pt x="2017" y="2407"/>
                  </a:lnTo>
                  <a:lnTo>
                    <a:pt x="2017" y="2407"/>
                  </a:lnTo>
                  <a:lnTo>
                    <a:pt x="2017" y="2407"/>
                  </a:lnTo>
                  <a:lnTo>
                    <a:pt x="2017" y="2402"/>
                  </a:lnTo>
                  <a:lnTo>
                    <a:pt x="2017" y="2402"/>
                  </a:lnTo>
                  <a:lnTo>
                    <a:pt x="2017" y="2402"/>
                  </a:lnTo>
                  <a:lnTo>
                    <a:pt x="2017" y="2402"/>
                  </a:lnTo>
                  <a:lnTo>
                    <a:pt x="2017" y="2402"/>
                  </a:lnTo>
                  <a:lnTo>
                    <a:pt x="2017" y="2398"/>
                  </a:lnTo>
                  <a:lnTo>
                    <a:pt x="2017" y="2398"/>
                  </a:lnTo>
                  <a:lnTo>
                    <a:pt x="2013" y="2398"/>
                  </a:lnTo>
                  <a:lnTo>
                    <a:pt x="2013" y="2398"/>
                  </a:lnTo>
                  <a:lnTo>
                    <a:pt x="2013" y="2393"/>
                  </a:lnTo>
                  <a:lnTo>
                    <a:pt x="2013" y="2393"/>
                  </a:lnTo>
                  <a:lnTo>
                    <a:pt x="2013" y="2393"/>
                  </a:lnTo>
                  <a:lnTo>
                    <a:pt x="2013" y="2393"/>
                  </a:lnTo>
                  <a:lnTo>
                    <a:pt x="2013" y="2393"/>
                  </a:lnTo>
                  <a:lnTo>
                    <a:pt x="2013" y="2389"/>
                  </a:lnTo>
                  <a:lnTo>
                    <a:pt x="2013" y="2389"/>
                  </a:lnTo>
                  <a:lnTo>
                    <a:pt x="2013" y="2389"/>
                  </a:lnTo>
                  <a:lnTo>
                    <a:pt x="2013" y="2389"/>
                  </a:lnTo>
                  <a:lnTo>
                    <a:pt x="2013" y="2389"/>
                  </a:lnTo>
                  <a:lnTo>
                    <a:pt x="2013" y="2385"/>
                  </a:lnTo>
                  <a:lnTo>
                    <a:pt x="2013" y="2385"/>
                  </a:lnTo>
                  <a:lnTo>
                    <a:pt x="2013" y="2385"/>
                  </a:lnTo>
                  <a:lnTo>
                    <a:pt x="2013" y="2385"/>
                  </a:lnTo>
                  <a:lnTo>
                    <a:pt x="2013" y="2385"/>
                  </a:lnTo>
                  <a:lnTo>
                    <a:pt x="2013" y="2380"/>
                  </a:lnTo>
                  <a:lnTo>
                    <a:pt x="2013" y="2380"/>
                  </a:lnTo>
                  <a:lnTo>
                    <a:pt x="2013" y="2380"/>
                  </a:lnTo>
                  <a:lnTo>
                    <a:pt x="2013" y="2380"/>
                  </a:lnTo>
                  <a:lnTo>
                    <a:pt x="2013" y="2376"/>
                  </a:lnTo>
                  <a:lnTo>
                    <a:pt x="2013" y="2376"/>
                  </a:lnTo>
                  <a:lnTo>
                    <a:pt x="2013" y="2376"/>
                  </a:lnTo>
                  <a:lnTo>
                    <a:pt x="2008" y="2376"/>
                  </a:lnTo>
                  <a:lnTo>
                    <a:pt x="2008" y="2376"/>
                  </a:lnTo>
                  <a:lnTo>
                    <a:pt x="2008" y="2371"/>
                  </a:lnTo>
                  <a:lnTo>
                    <a:pt x="2008" y="2371"/>
                  </a:lnTo>
                  <a:lnTo>
                    <a:pt x="2008" y="2371"/>
                  </a:lnTo>
                  <a:lnTo>
                    <a:pt x="2008" y="2371"/>
                  </a:lnTo>
                  <a:lnTo>
                    <a:pt x="2008" y="2367"/>
                  </a:lnTo>
                  <a:lnTo>
                    <a:pt x="2008" y="2367"/>
                  </a:lnTo>
                  <a:lnTo>
                    <a:pt x="2008" y="2367"/>
                  </a:lnTo>
                  <a:lnTo>
                    <a:pt x="2008" y="2367"/>
                  </a:lnTo>
                  <a:lnTo>
                    <a:pt x="2008" y="2367"/>
                  </a:lnTo>
                  <a:lnTo>
                    <a:pt x="2008" y="2362"/>
                  </a:lnTo>
                  <a:lnTo>
                    <a:pt x="2008" y="2362"/>
                  </a:lnTo>
                  <a:lnTo>
                    <a:pt x="2008" y="2362"/>
                  </a:lnTo>
                  <a:lnTo>
                    <a:pt x="2008" y="2362"/>
                  </a:lnTo>
                  <a:lnTo>
                    <a:pt x="2008" y="2358"/>
                  </a:lnTo>
                  <a:lnTo>
                    <a:pt x="2008" y="2358"/>
                  </a:lnTo>
                  <a:lnTo>
                    <a:pt x="2008" y="2358"/>
                  </a:lnTo>
                  <a:lnTo>
                    <a:pt x="2008" y="2358"/>
                  </a:lnTo>
                  <a:lnTo>
                    <a:pt x="2008" y="2358"/>
                  </a:lnTo>
                  <a:lnTo>
                    <a:pt x="2008" y="2353"/>
                  </a:lnTo>
                  <a:lnTo>
                    <a:pt x="2008" y="2353"/>
                  </a:lnTo>
                  <a:lnTo>
                    <a:pt x="2008" y="2353"/>
                  </a:lnTo>
                  <a:lnTo>
                    <a:pt x="2008" y="2353"/>
                  </a:lnTo>
                  <a:lnTo>
                    <a:pt x="2008" y="2349"/>
                  </a:lnTo>
                  <a:lnTo>
                    <a:pt x="2008" y="2349"/>
                  </a:lnTo>
                  <a:lnTo>
                    <a:pt x="2008" y="2349"/>
                  </a:lnTo>
                  <a:lnTo>
                    <a:pt x="2008" y="2349"/>
                  </a:lnTo>
                  <a:lnTo>
                    <a:pt x="2008" y="2344"/>
                  </a:lnTo>
                  <a:lnTo>
                    <a:pt x="2008" y="2344"/>
                  </a:lnTo>
                  <a:lnTo>
                    <a:pt x="2008" y="2344"/>
                  </a:lnTo>
                  <a:lnTo>
                    <a:pt x="2008" y="2344"/>
                  </a:lnTo>
                  <a:lnTo>
                    <a:pt x="2004" y="2344"/>
                  </a:lnTo>
                  <a:lnTo>
                    <a:pt x="2004" y="2340"/>
                  </a:lnTo>
                  <a:lnTo>
                    <a:pt x="2004" y="2340"/>
                  </a:lnTo>
                  <a:lnTo>
                    <a:pt x="2004" y="2340"/>
                  </a:lnTo>
                  <a:lnTo>
                    <a:pt x="2004" y="2340"/>
                  </a:lnTo>
                  <a:lnTo>
                    <a:pt x="2004" y="2335"/>
                  </a:lnTo>
                  <a:lnTo>
                    <a:pt x="2004" y="2335"/>
                  </a:lnTo>
                  <a:lnTo>
                    <a:pt x="2004" y="2335"/>
                  </a:lnTo>
                  <a:lnTo>
                    <a:pt x="2004" y="2335"/>
                  </a:lnTo>
                  <a:lnTo>
                    <a:pt x="2004" y="2331"/>
                  </a:lnTo>
                  <a:lnTo>
                    <a:pt x="2004" y="2331"/>
                  </a:lnTo>
                  <a:lnTo>
                    <a:pt x="2004" y="2331"/>
                  </a:lnTo>
                  <a:lnTo>
                    <a:pt x="2004" y="2331"/>
                  </a:lnTo>
                  <a:lnTo>
                    <a:pt x="2004" y="2326"/>
                  </a:lnTo>
                  <a:lnTo>
                    <a:pt x="2004" y="2326"/>
                  </a:lnTo>
                  <a:lnTo>
                    <a:pt x="2004" y="2322"/>
                  </a:lnTo>
                  <a:lnTo>
                    <a:pt x="2004" y="2322"/>
                  </a:lnTo>
                  <a:lnTo>
                    <a:pt x="2004" y="2318"/>
                  </a:lnTo>
                  <a:lnTo>
                    <a:pt x="2004" y="2318"/>
                  </a:lnTo>
                  <a:lnTo>
                    <a:pt x="2004" y="2313"/>
                  </a:lnTo>
                  <a:lnTo>
                    <a:pt x="2004" y="2313"/>
                  </a:lnTo>
                  <a:lnTo>
                    <a:pt x="2004" y="2309"/>
                  </a:lnTo>
                  <a:lnTo>
                    <a:pt x="2004" y="2309"/>
                  </a:lnTo>
                  <a:lnTo>
                    <a:pt x="2004" y="2304"/>
                  </a:lnTo>
                  <a:lnTo>
                    <a:pt x="2004" y="2304"/>
                  </a:lnTo>
                  <a:lnTo>
                    <a:pt x="2004" y="2300"/>
                  </a:lnTo>
                  <a:lnTo>
                    <a:pt x="2004" y="2300"/>
                  </a:lnTo>
                  <a:lnTo>
                    <a:pt x="2004" y="2295"/>
                  </a:lnTo>
                  <a:lnTo>
                    <a:pt x="2004" y="2295"/>
                  </a:lnTo>
                  <a:lnTo>
                    <a:pt x="2004" y="2291"/>
                  </a:lnTo>
                  <a:lnTo>
                    <a:pt x="2004" y="2291"/>
                  </a:lnTo>
                  <a:lnTo>
                    <a:pt x="1999" y="2291"/>
                  </a:lnTo>
                  <a:lnTo>
                    <a:pt x="1999" y="2286"/>
                  </a:lnTo>
                  <a:lnTo>
                    <a:pt x="1999" y="2286"/>
                  </a:lnTo>
                  <a:lnTo>
                    <a:pt x="1999" y="2282"/>
                  </a:lnTo>
                  <a:lnTo>
                    <a:pt x="1999" y="2282"/>
                  </a:lnTo>
                  <a:lnTo>
                    <a:pt x="1999" y="2277"/>
                  </a:lnTo>
                  <a:lnTo>
                    <a:pt x="1999" y="2277"/>
                  </a:lnTo>
                  <a:lnTo>
                    <a:pt x="1999" y="2273"/>
                  </a:lnTo>
                  <a:lnTo>
                    <a:pt x="1999" y="2273"/>
                  </a:lnTo>
                  <a:lnTo>
                    <a:pt x="1999" y="2268"/>
                  </a:lnTo>
                  <a:lnTo>
                    <a:pt x="1999" y="2268"/>
                  </a:lnTo>
                  <a:lnTo>
                    <a:pt x="1999" y="2264"/>
                  </a:lnTo>
                  <a:lnTo>
                    <a:pt x="1999" y="2264"/>
                  </a:lnTo>
                  <a:lnTo>
                    <a:pt x="1999" y="2259"/>
                  </a:lnTo>
                  <a:lnTo>
                    <a:pt x="1999" y="2259"/>
                  </a:lnTo>
                  <a:lnTo>
                    <a:pt x="1999" y="2255"/>
                  </a:lnTo>
                  <a:lnTo>
                    <a:pt x="1999" y="2255"/>
                  </a:lnTo>
                  <a:lnTo>
                    <a:pt x="1999" y="2251"/>
                  </a:lnTo>
                  <a:lnTo>
                    <a:pt x="1999" y="2251"/>
                  </a:lnTo>
                  <a:lnTo>
                    <a:pt x="1999" y="2246"/>
                  </a:lnTo>
                  <a:lnTo>
                    <a:pt x="1999" y="2246"/>
                  </a:lnTo>
                  <a:lnTo>
                    <a:pt x="1999" y="2242"/>
                  </a:lnTo>
                  <a:lnTo>
                    <a:pt x="1999" y="2242"/>
                  </a:lnTo>
                  <a:lnTo>
                    <a:pt x="1999" y="2237"/>
                  </a:lnTo>
                  <a:lnTo>
                    <a:pt x="1999" y="2237"/>
                  </a:lnTo>
                  <a:lnTo>
                    <a:pt x="1999" y="2233"/>
                  </a:lnTo>
                  <a:lnTo>
                    <a:pt x="1999" y="2233"/>
                  </a:lnTo>
                  <a:lnTo>
                    <a:pt x="1999" y="2228"/>
                  </a:lnTo>
                  <a:lnTo>
                    <a:pt x="1999" y="2228"/>
                  </a:lnTo>
                  <a:lnTo>
                    <a:pt x="1999" y="2228"/>
                  </a:lnTo>
                  <a:lnTo>
                    <a:pt x="1999" y="2224"/>
                  </a:lnTo>
                  <a:lnTo>
                    <a:pt x="1999" y="2224"/>
                  </a:lnTo>
                  <a:lnTo>
                    <a:pt x="1999" y="2219"/>
                  </a:lnTo>
                  <a:lnTo>
                    <a:pt x="1999" y="2219"/>
                  </a:lnTo>
                  <a:lnTo>
                    <a:pt x="1999" y="2215"/>
                  </a:lnTo>
                  <a:lnTo>
                    <a:pt x="1999" y="2215"/>
                  </a:lnTo>
                  <a:lnTo>
                    <a:pt x="1999" y="2210"/>
                  </a:lnTo>
                  <a:lnTo>
                    <a:pt x="1999" y="2210"/>
                  </a:lnTo>
                  <a:lnTo>
                    <a:pt x="1999" y="2206"/>
                  </a:lnTo>
                  <a:lnTo>
                    <a:pt x="1999" y="2206"/>
                  </a:lnTo>
                  <a:lnTo>
                    <a:pt x="1999" y="2201"/>
                  </a:lnTo>
                  <a:lnTo>
                    <a:pt x="1999" y="2201"/>
                  </a:lnTo>
                  <a:lnTo>
                    <a:pt x="1999" y="2201"/>
                  </a:lnTo>
                  <a:lnTo>
                    <a:pt x="1999" y="2197"/>
                  </a:lnTo>
                  <a:lnTo>
                    <a:pt x="1999" y="2197"/>
                  </a:lnTo>
                  <a:lnTo>
                    <a:pt x="1999" y="2192"/>
                  </a:lnTo>
                  <a:lnTo>
                    <a:pt x="1999" y="2192"/>
                  </a:lnTo>
                  <a:lnTo>
                    <a:pt x="1999" y="2188"/>
                  </a:lnTo>
                  <a:lnTo>
                    <a:pt x="1999" y="2188"/>
                  </a:lnTo>
                  <a:lnTo>
                    <a:pt x="1999" y="2184"/>
                  </a:lnTo>
                  <a:lnTo>
                    <a:pt x="1999" y="2184"/>
                  </a:lnTo>
                  <a:lnTo>
                    <a:pt x="1999" y="2184"/>
                  </a:lnTo>
                  <a:lnTo>
                    <a:pt x="1999" y="2179"/>
                  </a:lnTo>
                  <a:lnTo>
                    <a:pt x="1999" y="2179"/>
                  </a:lnTo>
                  <a:lnTo>
                    <a:pt x="1999" y="2175"/>
                  </a:lnTo>
                  <a:lnTo>
                    <a:pt x="1999" y="2170"/>
                  </a:lnTo>
                  <a:lnTo>
                    <a:pt x="1999" y="2170"/>
                  </a:lnTo>
                  <a:lnTo>
                    <a:pt x="1999" y="2166"/>
                  </a:lnTo>
                  <a:lnTo>
                    <a:pt x="1999" y="2161"/>
                  </a:lnTo>
                  <a:lnTo>
                    <a:pt x="1999" y="2157"/>
                  </a:lnTo>
                  <a:lnTo>
                    <a:pt x="1999" y="2152"/>
                  </a:lnTo>
                  <a:lnTo>
                    <a:pt x="1999" y="2152"/>
                  </a:lnTo>
                  <a:lnTo>
                    <a:pt x="1999" y="2148"/>
                  </a:lnTo>
                  <a:lnTo>
                    <a:pt x="1999" y="2143"/>
                  </a:lnTo>
                  <a:lnTo>
                    <a:pt x="1999" y="2139"/>
                  </a:lnTo>
                  <a:lnTo>
                    <a:pt x="1999" y="2139"/>
                  </a:lnTo>
                  <a:lnTo>
                    <a:pt x="1999" y="2134"/>
                  </a:lnTo>
                  <a:lnTo>
                    <a:pt x="1999" y="2134"/>
                  </a:lnTo>
                  <a:lnTo>
                    <a:pt x="1999" y="2139"/>
                  </a:lnTo>
                  <a:lnTo>
                    <a:pt x="1999" y="2139"/>
                  </a:lnTo>
                  <a:lnTo>
                    <a:pt x="1999" y="2139"/>
                  </a:lnTo>
                  <a:lnTo>
                    <a:pt x="1999" y="2139"/>
                  </a:lnTo>
                  <a:lnTo>
                    <a:pt x="1995" y="2143"/>
                  </a:lnTo>
                  <a:lnTo>
                    <a:pt x="1995" y="2143"/>
                  </a:lnTo>
                  <a:lnTo>
                    <a:pt x="1995" y="2143"/>
                  </a:lnTo>
                  <a:lnTo>
                    <a:pt x="1995" y="2143"/>
                  </a:lnTo>
                  <a:lnTo>
                    <a:pt x="1995" y="2148"/>
                  </a:lnTo>
                  <a:lnTo>
                    <a:pt x="1995" y="2148"/>
                  </a:lnTo>
                  <a:lnTo>
                    <a:pt x="1995" y="2148"/>
                  </a:lnTo>
                  <a:lnTo>
                    <a:pt x="1995" y="2148"/>
                  </a:lnTo>
                  <a:lnTo>
                    <a:pt x="1990" y="2148"/>
                  </a:lnTo>
                  <a:lnTo>
                    <a:pt x="1990" y="2152"/>
                  </a:lnTo>
                  <a:lnTo>
                    <a:pt x="1990" y="2152"/>
                  </a:lnTo>
                  <a:lnTo>
                    <a:pt x="1990" y="2152"/>
                  </a:lnTo>
                  <a:lnTo>
                    <a:pt x="1990" y="2157"/>
                  </a:lnTo>
                  <a:lnTo>
                    <a:pt x="1990" y="2157"/>
                  </a:lnTo>
                  <a:lnTo>
                    <a:pt x="1986" y="2161"/>
                  </a:lnTo>
                  <a:lnTo>
                    <a:pt x="1986" y="2161"/>
                  </a:lnTo>
                  <a:lnTo>
                    <a:pt x="1986" y="2166"/>
                  </a:lnTo>
                  <a:lnTo>
                    <a:pt x="1986" y="2166"/>
                  </a:lnTo>
                  <a:lnTo>
                    <a:pt x="1981" y="2170"/>
                  </a:lnTo>
                  <a:lnTo>
                    <a:pt x="1981" y="2175"/>
                  </a:lnTo>
                  <a:lnTo>
                    <a:pt x="1977" y="2175"/>
                  </a:lnTo>
                  <a:lnTo>
                    <a:pt x="1977" y="2179"/>
                  </a:lnTo>
                  <a:lnTo>
                    <a:pt x="1977" y="2179"/>
                  </a:lnTo>
                  <a:lnTo>
                    <a:pt x="1977" y="2184"/>
                  </a:lnTo>
                  <a:lnTo>
                    <a:pt x="1972" y="2188"/>
                  </a:lnTo>
                  <a:lnTo>
                    <a:pt x="1972" y="2188"/>
                  </a:lnTo>
                  <a:lnTo>
                    <a:pt x="1972" y="2192"/>
                  </a:lnTo>
                  <a:lnTo>
                    <a:pt x="1972" y="2192"/>
                  </a:lnTo>
                  <a:lnTo>
                    <a:pt x="1968" y="2197"/>
                  </a:lnTo>
                  <a:lnTo>
                    <a:pt x="1968" y="2197"/>
                  </a:lnTo>
                  <a:lnTo>
                    <a:pt x="1968" y="2201"/>
                  </a:lnTo>
                  <a:lnTo>
                    <a:pt x="1968" y="2201"/>
                  </a:lnTo>
                  <a:lnTo>
                    <a:pt x="1963" y="2206"/>
                  </a:lnTo>
                  <a:lnTo>
                    <a:pt x="1963" y="2206"/>
                  </a:lnTo>
                  <a:lnTo>
                    <a:pt x="1963" y="2210"/>
                  </a:lnTo>
                  <a:lnTo>
                    <a:pt x="1959" y="2215"/>
                  </a:lnTo>
                  <a:lnTo>
                    <a:pt x="1959" y="2215"/>
                  </a:lnTo>
                  <a:lnTo>
                    <a:pt x="1959" y="2219"/>
                  </a:lnTo>
                  <a:lnTo>
                    <a:pt x="1959" y="2219"/>
                  </a:lnTo>
                  <a:lnTo>
                    <a:pt x="1954" y="2224"/>
                  </a:lnTo>
                  <a:lnTo>
                    <a:pt x="1954" y="2224"/>
                  </a:lnTo>
                  <a:lnTo>
                    <a:pt x="1954" y="2228"/>
                  </a:lnTo>
                  <a:lnTo>
                    <a:pt x="1954" y="2233"/>
                  </a:lnTo>
                  <a:lnTo>
                    <a:pt x="1950" y="2233"/>
                  </a:lnTo>
                  <a:lnTo>
                    <a:pt x="1950" y="2237"/>
                  </a:lnTo>
                  <a:lnTo>
                    <a:pt x="1945" y="2246"/>
                  </a:lnTo>
                  <a:lnTo>
                    <a:pt x="1945" y="2251"/>
                  </a:lnTo>
                  <a:lnTo>
                    <a:pt x="1941" y="2255"/>
                  </a:lnTo>
                  <a:lnTo>
                    <a:pt x="1937" y="2259"/>
                  </a:lnTo>
                  <a:lnTo>
                    <a:pt x="1932" y="2273"/>
                  </a:lnTo>
                  <a:lnTo>
                    <a:pt x="1928" y="2282"/>
                  </a:lnTo>
                  <a:lnTo>
                    <a:pt x="1928" y="2286"/>
                  </a:lnTo>
                  <a:lnTo>
                    <a:pt x="1923" y="2295"/>
                  </a:lnTo>
                  <a:lnTo>
                    <a:pt x="1919" y="2300"/>
                  </a:lnTo>
                  <a:lnTo>
                    <a:pt x="1919" y="2304"/>
                  </a:lnTo>
                  <a:lnTo>
                    <a:pt x="1914" y="2309"/>
                  </a:lnTo>
                  <a:lnTo>
                    <a:pt x="1914" y="2313"/>
                  </a:lnTo>
                  <a:lnTo>
                    <a:pt x="1914" y="2318"/>
                  </a:lnTo>
                  <a:lnTo>
                    <a:pt x="1910" y="2318"/>
                  </a:lnTo>
                  <a:lnTo>
                    <a:pt x="1910" y="2322"/>
                  </a:lnTo>
                  <a:lnTo>
                    <a:pt x="1910" y="2326"/>
                  </a:lnTo>
                  <a:lnTo>
                    <a:pt x="1905" y="2326"/>
                  </a:lnTo>
                  <a:lnTo>
                    <a:pt x="1905" y="2331"/>
                  </a:lnTo>
                  <a:lnTo>
                    <a:pt x="1905" y="2331"/>
                  </a:lnTo>
                  <a:lnTo>
                    <a:pt x="1901" y="2335"/>
                  </a:lnTo>
                  <a:lnTo>
                    <a:pt x="1901" y="2340"/>
                  </a:lnTo>
                  <a:lnTo>
                    <a:pt x="1901" y="2340"/>
                  </a:lnTo>
                  <a:lnTo>
                    <a:pt x="1896" y="2344"/>
                  </a:lnTo>
                  <a:lnTo>
                    <a:pt x="1896" y="2349"/>
                  </a:lnTo>
                  <a:lnTo>
                    <a:pt x="1896" y="2349"/>
                  </a:lnTo>
                  <a:lnTo>
                    <a:pt x="1892" y="2353"/>
                  </a:lnTo>
                  <a:lnTo>
                    <a:pt x="1892" y="2358"/>
                  </a:lnTo>
                  <a:lnTo>
                    <a:pt x="1892" y="2358"/>
                  </a:lnTo>
                  <a:lnTo>
                    <a:pt x="1887" y="2362"/>
                  </a:lnTo>
                  <a:lnTo>
                    <a:pt x="1887" y="2367"/>
                  </a:lnTo>
                  <a:lnTo>
                    <a:pt x="1887" y="2367"/>
                  </a:lnTo>
                  <a:lnTo>
                    <a:pt x="1883" y="2371"/>
                  </a:lnTo>
                  <a:lnTo>
                    <a:pt x="1883" y="2376"/>
                  </a:lnTo>
                  <a:lnTo>
                    <a:pt x="1883" y="2376"/>
                  </a:lnTo>
                  <a:lnTo>
                    <a:pt x="1878" y="2380"/>
                  </a:lnTo>
                  <a:lnTo>
                    <a:pt x="1878" y="2385"/>
                  </a:lnTo>
                  <a:lnTo>
                    <a:pt x="1878" y="2385"/>
                  </a:lnTo>
                  <a:lnTo>
                    <a:pt x="1874" y="2389"/>
                  </a:lnTo>
                  <a:lnTo>
                    <a:pt x="1874" y="2393"/>
                  </a:lnTo>
                  <a:lnTo>
                    <a:pt x="1874" y="2393"/>
                  </a:lnTo>
                  <a:lnTo>
                    <a:pt x="1869" y="2398"/>
                  </a:lnTo>
                  <a:lnTo>
                    <a:pt x="1869" y="2402"/>
                  </a:lnTo>
                  <a:lnTo>
                    <a:pt x="1869" y="2402"/>
                  </a:lnTo>
                  <a:lnTo>
                    <a:pt x="1865" y="2407"/>
                  </a:lnTo>
                  <a:lnTo>
                    <a:pt x="1865" y="2411"/>
                  </a:lnTo>
                  <a:lnTo>
                    <a:pt x="1865" y="2411"/>
                  </a:lnTo>
                  <a:lnTo>
                    <a:pt x="1861" y="2416"/>
                  </a:lnTo>
                  <a:lnTo>
                    <a:pt x="1861" y="2420"/>
                  </a:lnTo>
                  <a:lnTo>
                    <a:pt x="1861" y="2420"/>
                  </a:lnTo>
                  <a:lnTo>
                    <a:pt x="1856" y="2425"/>
                  </a:lnTo>
                  <a:lnTo>
                    <a:pt x="1856" y="2429"/>
                  </a:lnTo>
                  <a:lnTo>
                    <a:pt x="1856" y="2429"/>
                  </a:lnTo>
                  <a:lnTo>
                    <a:pt x="1852" y="2434"/>
                  </a:lnTo>
                  <a:lnTo>
                    <a:pt x="1852" y="2438"/>
                  </a:lnTo>
                  <a:lnTo>
                    <a:pt x="1852" y="2443"/>
                  </a:lnTo>
                  <a:lnTo>
                    <a:pt x="1847" y="2443"/>
                  </a:lnTo>
                  <a:lnTo>
                    <a:pt x="1847" y="2447"/>
                  </a:lnTo>
                  <a:lnTo>
                    <a:pt x="1847" y="2447"/>
                  </a:lnTo>
                  <a:lnTo>
                    <a:pt x="1847" y="2447"/>
                  </a:lnTo>
                  <a:lnTo>
                    <a:pt x="1843" y="2452"/>
                  </a:lnTo>
                  <a:lnTo>
                    <a:pt x="1843" y="2452"/>
                  </a:lnTo>
                  <a:lnTo>
                    <a:pt x="1843" y="2452"/>
                  </a:lnTo>
                  <a:lnTo>
                    <a:pt x="1843" y="2456"/>
                  </a:lnTo>
                  <a:lnTo>
                    <a:pt x="1843" y="2456"/>
                  </a:lnTo>
                  <a:lnTo>
                    <a:pt x="1843" y="2456"/>
                  </a:lnTo>
                  <a:lnTo>
                    <a:pt x="1838" y="2460"/>
                  </a:lnTo>
                  <a:lnTo>
                    <a:pt x="1838" y="2460"/>
                  </a:lnTo>
                  <a:lnTo>
                    <a:pt x="1838" y="2460"/>
                  </a:lnTo>
                  <a:lnTo>
                    <a:pt x="1838" y="2465"/>
                  </a:lnTo>
                  <a:lnTo>
                    <a:pt x="1838" y="2465"/>
                  </a:lnTo>
                  <a:lnTo>
                    <a:pt x="1834" y="2465"/>
                  </a:lnTo>
                  <a:lnTo>
                    <a:pt x="1834" y="2469"/>
                  </a:lnTo>
                  <a:lnTo>
                    <a:pt x="1834" y="2469"/>
                  </a:lnTo>
                  <a:lnTo>
                    <a:pt x="1834" y="2469"/>
                  </a:lnTo>
                  <a:lnTo>
                    <a:pt x="1834" y="2474"/>
                  </a:lnTo>
                  <a:lnTo>
                    <a:pt x="1834" y="2474"/>
                  </a:lnTo>
                  <a:lnTo>
                    <a:pt x="1829" y="2474"/>
                  </a:lnTo>
                  <a:lnTo>
                    <a:pt x="1829" y="2478"/>
                  </a:lnTo>
                  <a:lnTo>
                    <a:pt x="1829" y="2478"/>
                  </a:lnTo>
                  <a:lnTo>
                    <a:pt x="1829" y="2478"/>
                  </a:lnTo>
                  <a:lnTo>
                    <a:pt x="1829" y="2483"/>
                  </a:lnTo>
                  <a:lnTo>
                    <a:pt x="1825" y="2483"/>
                  </a:lnTo>
                  <a:lnTo>
                    <a:pt x="1825" y="2483"/>
                  </a:lnTo>
                  <a:lnTo>
                    <a:pt x="1825" y="2487"/>
                  </a:lnTo>
                  <a:lnTo>
                    <a:pt x="1825" y="2487"/>
                  </a:lnTo>
                  <a:lnTo>
                    <a:pt x="1825" y="2487"/>
                  </a:lnTo>
                  <a:lnTo>
                    <a:pt x="1820" y="2492"/>
                  </a:lnTo>
                  <a:lnTo>
                    <a:pt x="1820" y="2492"/>
                  </a:lnTo>
                  <a:lnTo>
                    <a:pt x="1820" y="2492"/>
                  </a:lnTo>
                  <a:lnTo>
                    <a:pt x="1820" y="2496"/>
                  </a:lnTo>
                  <a:lnTo>
                    <a:pt x="1820" y="2496"/>
                  </a:lnTo>
                  <a:lnTo>
                    <a:pt x="1816" y="2496"/>
                  </a:lnTo>
                  <a:lnTo>
                    <a:pt x="1816" y="2501"/>
                  </a:lnTo>
                  <a:lnTo>
                    <a:pt x="1816" y="2501"/>
                  </a:lnTo>
                  <a:lnTo>
                    <a:pt x="1816" y="2501"/>
                  </a:lnTo>
                  <a:lnTo>
                    <a:pt x="1816" y="2505"/>
                  </a:lnTo>
                  <a:lnTo>
                    <a:pt x="1811" y="2505"/>
                  </a:lnTo>
                  <a:lnTo>
                    <a:pt x="1811" y="2505"/>
                  </a:lnTo>
                  <a:lnTo>
                    <a:pt x="1811" y="2510"/>
                  </a:lnTo>
                  <a:lnTo>
                    <a:pt x="1811" y="2510"/>
                  </a:lnTo>
                  <a:lnTo>
                    <a:pt x="1811" y="2510"/>
                  </a:lnTo>
                  <a:lnTo>
                    <a:pt x="1807" y="2514"/>
                  </a:lnTo>
                  <a:lnTo>
                    <a:pt x="1807" y="2514"/>
                  </a:lnTo>
                  <a:lnTo>
                    <a:pt x="1807" y="2519"/>
                  </a:lnTo>
                  <a:lnTo>
                    <a:pt x="1807" y="2519"/>
                  </a:lnTo>
                  <a:lnTo>
                    <a:pt x="1807" y="2519"/>
                  </a:lnTo>
                  <a:lnTo>
                    <a:pt x="1802" y="2523"/>
                  </a:lnTo>
                  <a:lnTo>
                    <a:pt x="1802" y="2523"/>
                  </a:lnTo>
                  <a:lnTo>
                    <a:pt x="1802" y="2523"/>
                  </a:lnTo>
                  <a:lnTo>
                    <a:pt x="1802" y="2527"/>
                  </a:lnTo>
                  <a:lnTo>
                    <a:pt x="1802" y="2527"/>
                  </a:lnTo>
                  <a:lnTo>
                    <a:pt x="1798" y="2527"/>
                  </a:lnTo>
                  <a:lnTo>
                    <a:pt x="1798" y="2532"/>
                  </a:lnTo>
                  <a:lnTo>
                    <a:pt x="1798" y="2532"/>
                  </a:lnTo>
                  <a:lnTo>
                    <a:pt x="1798" y="2532"/>
                  </a:lnTo>
                  <a:lnTo>
                    <a:pt x="1798" y="2536"/>
                  </a:lnTo>
                  <a:lnTo>
                    <a:pt x="1793" y="2536"/>
                  </a:lnTo>
                  <a:lnTo>
                    <a:pt x="1793" y="2536"/>
                  </a:lnTo>
                  <a:lnTo>
                    <a:pt x="1793" y="2541"/>
                  </a:lnTo>
                  <a:lnTo>
                    <a:pt x="1793" y="2541"/>
                  </a:lnTo>
                  <a:lnTo>
                    <a:pt x="1793" y="2541"/>
                  </a:lnTo>
                  <a:lnTo>
                    <a:pt x="1789" y="2545"/>
                  </a:lnTo>
                  <a:lnTo>
                    <a:pt x="1789" y="2545"/>
                  </a:lnTo>
                  <a:lnTo>
                    <a:pt x="1789" y="2545"/>
                  </a:lnTo>
                  <a:lnTo>
                    <a:pt x="1789" y="2550"/>
                  </a:lnTo>
                  <a:lnTo>
                    <a:pt x="1789" y="2550"/>
                  </a:lnTo>
                  <a:lnTo>
                    <a:pt x="1784" y="2550"/>
                  </a:lnTo>
                  <a:lnTo>
                    <a:pt x="1784" y="2554"/>
                  </a:lnTo>
                  <a:lnTo>
                    <a:pt x="1784" y="2554"/>
                  </a:lnTo>
                  <a:lnTo>
                    <a:pt x="1784" y="2554"/>
                  </a:lnTo>
                  <a:lnTo>
                    <a:pt x="1784" y="2559"/>
                  </a:lnTo>
                  <a:lnTo>
                    <a:pt x="1780" y="2559"/>
                  </a:lnTo>
                  <a:lnTo>
                    <a:pt x="1780" y="2559"/>
                  </a:lnTo>
                  <a:lnTo>
                    <a:pt x="1780" y="2563"/>
                  </a:lnTo>
                  <a:lnTo>
                    <a:pt x="1780" y="2563"/>
                  </a:lnTo>
                  <a:lnTo>
                    <a:pt x="1776" y="2563"/>
                  </a:lnTo>
                  <a:lnTo>
                    <a:pt x="1776" y="2568"/>
                  </a:lnTo>
                  <a:lnTo>
                    <a:pt x="1776" y="2568"/>
                  </a:lnTo>
                  <a:lnTo>
                    <a:pt x="1776" y="2568"/>
                  </a:lnTo>
                  <a:lnTo>
                    <a:pt x="1776" y="2572"/>
                  </a:lnTo>
                  <a:lnTo>
                    <a:pt x="1771" y="2572"/>
                  </a:lnTo>
                  <a:lnTo>
                    <a:pt x="1771" y="2572"/>
                  </a:lnTo>
                  <a:lnTo>
                    <a:pt x="1771" y="2577"/>
                  </a:lnTo>
                  <a:lnTo>
                    <a:pt x="1771" y="2577"/>
                  </a:lnTo>
                  <a:lnTo>
                    <a:pt x="1767" y="2577"/>
                  </a:lnTo>
                  <a:lnTo>
                    <a:pt x="1767" y="2581"/>
                  </a:lnTo>
                  <a:lnTo>
                    <a:pt x="1767" y="2581"/>
                  </a:lnTo>
                  <a:lnTo>
                    <a:pt x="1767" y="2581"/>
                  </a:lnTo>
                  <a:lnTo>
                    <a:pt x="1767" y="2586"/>
                  </a:lnTo>
                  <a:lnTo>
                    <a:pt x="1762" y="2586"/>
                  </a:lnTo>
                  <a:lnTo>
                    <a:pt x="1762" y="2586"/>
                  </a:lnTo>
                  <a:lnTo>
                    <a:pt x="1762" y="2590"/>
                  </a:lnTo>
                  <a:lnTo>
                    <a:pt x="1762" y="2590"/>
                  </a:lnTo>
                  <a:lnTo>
                    <a:pt x="1762" y="2590"/>
                  </a:lnTo>
                  <a:lnTo>
                    <a:pt x="1758" y="2594"/>
                  </a:lnTo>
                  <a:lnTo>
                    <a:pt x="1758" y="2594"/>
                  </a:lnTo>
                  <a:lnTo>
                    <a:pt x="1758" y="2594"/>
                  </a:lnTo>
                  <a:lnTo>
                    <a:pt x="1758" y="2599"/>
                  </a:lnTo>
                  <a:lnTo>
                    <a:pt x="1753" y="2599"/>
                  </a:lnTo>
                  <a:lnTo>
                    <a:pt x="1753" y="2599"/>
                  </a:lnTo>
                  <a:lnTo>
                    <a:pt x="1753" y="2599"/>
                  </a:lnTo>
                  <a:lnTo>
                    <a:pt x="1753" y="2599"/>
                  </a:lnTo>
                  <a:lnTo>
                    <a:pt x="1753" y="2599"/>
                  </a:lnTo>
                  <a:lnTo>
                    <a:pt x="1753" y="2599"/>
                  </a:lnTo>
                  <a:lnTo>
                    <a:pt x="1753" y="2599"/>
                  </a:lnTo>
                  <a:lnTo>
                    <a:pt x="1753" y="2603"/>
                  </a:lnTo>
                  <a:lnTo>
                    <a:pt x="1753" y="2603"/>
                  </a:lnTo>
                  <a:lnTo>
                    <a:pt x="1753" y="2603"/>
                  </a:lnTo>
                  <a:lnTo>
                    <a:pt x="1753" y="2603"/>
                  </a:lnTo>
                  <a:lnTo>
                    <a:pt x="1753" y="2603"/>
                  </a:lnTo>
                  <a:lnTo>
                    <a:pt x="1753" y="2603"/>
                  </a:lnTo>
                  <a:lnTo>
                    <a:pt x="1753" y="2603"/>
                  </a:lnTo>
                  <a:lnTo>
                    <a:pt x="1753" y="2603"/>
                  </a:lnTo>
                  <a:lnTo>
                    <a:pt x="1753" y="2603"/>
                  </a:lnTo>
                  <a:lnTo>
                    <a:pt x="1753" y="2603"/>
                  </a:lnTo>
                  <a:lnTo>
                    <a:pt x="1753" y="2603"/>
                  </a:lnTo>
                  <a:lnTo>
                    <a:pt x="1753" y="2608"/>
                  </a:lnTo>
                  <a:lnTo>
                    <a:pt x="1758" y="2608"/>
                  </a:lnTo>
                  <a:lnTo>
                    <a:pt x="1758" y="2608"/>
                  </a:lnTo>
                  <a:lnTo>
                    <a:pt x="1758" y="2608"/>
                  </a:lnTo>
                  <a:lnTo>
                    <a:pt x="1758" y="2608"/>
                  </a:lnTo>
                  <a:lnTo>
                    <a:pt x="1758" y="2608"/>
                  </a:lnTo>
                  <a:lnTo>
                    <a:pt x="1758" y="2608"/>
                  </a:lnTo>
                  <a:lnTo>
                    <a:pt x="1758" y="2608"/>
                  </a:lnTo>
                  <a:lnTo>
                    <a:pt x="1758" y="2608"/>
                  </a:lnTo>
                  <a:lnTo>
                    <a:pt x="1758" y="2608"/>
                  </a:lnTo>
                  <a:lnTo>
                    <a:pt x="1758" y="2608"/>
                  </a:lnTo>
                  <a:lnTo>
                    <a:pt x="1758" y="2612"/>
                  </a:lnTo>
                  <a:lnTo>
                    <a:pt x="1758" y="2612"/>
                  </a:lnTo>
                  <a:lnTo>
                    <a:pt x="1758" y="2612"/>
                  </a:lnTo>
                  <a:lnTo>
                    <a:pt x="1758" y="2612"/>
                  </a:lnTo>
                  <a:lnTo>
                    <a:pt x="1758" y="2612"/>
                  </a:lnTo>
                  <a:lnTo>
                    <a:pt x="1758" y="2612"/>
                  </a:lnTo>
                  <a:lnTo>
                    <a:pt x="1758" y="2612"/>
                  </a:lnTo>
                  <a:lnTo>
                    <a:pt x="1758" y="2617"/>
                  </a:lnTo>
                  <a:lnTo>
                    <a:pt x="1758" y="2617"/>
                  </a:lnTo>
                  <a:lnTo>
                    <a:pt x="1758" y="2617"/>
                  </a:lnTo>
                  <a:lnTo>
                    <a:pt x="1758" y="2617"/>
                  </a:lnTo>
                  <a:lnTo>
                    <a:pt x="1758" y="2617"/>
                  </a:lnTo>
                  <a:lnTo>
                    <a:pt x="1758" y="2617"/>
                  </a:lnTo>
                  <a:lnTo>
                    <a:pt x="1758" y="2617"/>
                  </a:lnTo>
                  <a:lnTo>
                    <a:pt x="1758" y="2621"/>
                  </a:lnTo>
                  <a:lnTo>
                    <a:pt x="1758" y="2621"/>
                  </a:lnTo>
                  <a:lnTo>
                    <a:pt x="1758" y="2621"/>
                  </a:lnTo>
                  <a:lnTo>
                    <a:pt x="1758" y="2621"/>
                  </a:lnTo>
                  <a:lnTo>
                    <a:pt x="1758" y="2621"/>
                  </a:lnTo>
                  <a:lnTo>
                    <a:pt x="1758" y="2621"/>
                  </a:lnTo>
                  <a:lnTo>
                    <a:pt x="1758" y="2621"/>
                  </a:lnTo>
                  <a:lnTo>
                    <a:pt x="1758" y="2626"/>
                  </a:lnTo>
                  <a:lnTo>
                    <a:pt x="1758" y="2626"/>
                  </a:lnTo>
                  <a:lnTo>
                    <a:pt x="1762" y="2626"/>
                  </a:lnTo>
                  <a:lnTo>
                    <a:pt x="1762" y="2626"/>
                  </a:lnTo>
                  <a:lnTo>
                    <a:pt x="1762" y="2626"/>
                  </a:lnTo>
                  <a:lnTo>
                    <a:pt x="1762" y="2630"/>
                  </a:lnTo>
                  <a:lnTo>
                    <a:pt x="1762" y="2630"/>
                  </a:lnTo>
                  <a:lnTo>
                    <a:pt x="1762" y="2630"/>
                  </a:lnTo>
                  <a:lnTo>
                    <a:pt x="1762" y="2630"/>
                  </a:lnTo>
                  <a:lnTo>
                    <a:pt x="1762" y="2630"/>
                  </a:lnTo>
                  <a:lnTo>
                    <a:pt x="1762" y="2635"/>
                  </a:lnTo>
                  <a:lnTo>
                    <a:pt x="1762" y="2635"/>
                  </a:lnTo>
                  <a:lnTo>
                    <a:pt x="1762" y="2635"/>
                  </a:lnTo>
                  <a:lnTo>
                    <a:pt x="1762" y="2635"/>
                  </a:lnTo>
                  <a:lnTo>
                    <a:pt x="1762" y="2635"/>
                  </a:lnTo>
                  <a:lnTo>
                    <a:pt x="1762" y="2635"/>
                  </a:lnTo>
                  <a:lnTo>
                    <a:pt x="1762" y="2639"/>
                  </a:lnTo>
                  <a:lnTo>
                    <a:pt x="1762" y="2639"/>
                  </a:lnTo>
                  <a:lnTo>
                    <a:pt x="1762" y="2639"/>
                  </a:lnTo>
                  <a:lnTo>
                    <a:pt x="1767" y="2639"/>
                  </a:lnTo>
                  <a:lnTo>
                    <a:pt x="1767" y="2639"/>
                  </a:lnTo>
                  <a:lnTo>
                    <a:pt x="1767" y="2639"/>
                  </a:lnTo>
                  <a:lnTo>
                    <a:pt x="1767" y="2639"/>
                  </a:lnTo>
                  <a:lnTo>
                    <a:pt x="1767" y="2644"/>
                  </a:lnTo>
                  <a:lnTo>
                    <a:pt x="1767" y="2644"/>
                  </a:lnTo>
                  <a:lnTo>
                    <a:pt x="1767" y="2644"/>
                  </a:lnTo>
                  <a:lnTo>
                    <a:pt x="1767" y="2644"/>
                  </a:lnTo>
                  <a:lnTo>
                    <a:pt x="1767" y="2644"/>
                  </a:lnTo>
                  <a:lnTo>
                    <a:pt x="1767" y="2644"/>
                  </a:lnTo>
                  <a:lnTo>
                    <a:pt x="1767" y="2644"/>
                  </a:lnTo>
                  <a:lnTo>
                    <a:pt x="1767" y="2644"/>
                  </a:lnTo>
                  <a:lnTo>
                    <a:pt x="1767" y="2644"/>
                  </a:lnTo>
                  <a:lnTo>
                    <a:pt x="1767" y="2644"/>
                  </a:lnTo>
                  <a:lnTo>
                    <a:pt x="1767" y="2644"/>
                  </a:lnTo>
                  <a:lnTo>
                    <a:pt x="1767" y="2644"/>
                  </a:lnTo>
                  <a:lnTo>
                    <a:pt x="1767" y="2644"/>
                  </a:lnTo>
                  <a:lnTo>
                    <a:pt x="1767" y="2644"/>
                  </a:lnTo>
                  <a:lnTo>
                    <a:pt x="1767" y="2644"/>
                  </a:lnTo>
                  <a:lnTo>
                    <a:pt x="1767" y="2648"/>
                  </a:lnTo>
                  <a:lnTo>
                    <a:pt x="1767" y="2648"/>
                  </a:lnTo>
                  <a:lnTo>
                    <a:pt x="1767" y="2648"/>
                  </a:lnTo>
                  <a:lnTo>
                    <a:pt x="1767" y="2648"/>
                  </a:lnTo>
                  <a:lnTo>
                    <a:pt x="1771" y="2648"/>
                  </a:lnTo>
                  <a:lnTo>
                    <a:pt x="1771" y="2648"/>
                  </a:lnTo>
                  <a:lnTo>
                    <a:pt x="1771" y="2653"/>
                  </a:lnTo>
                  <a:lnTo>
                    <a:pt x="1771" y="2653"/>
                  </a:lnTo>
                  <a:lnTo>
                    <a:pt x="1771" y="2653"/>
                  </a:lnTo>
                  <a:lnTo>
                    <a:pt x="1771" y="2653"/>
                  </a:lnTo>
                  <a:lnTo>
                    <a:pt x="1771" y="2653"/>
                  </a:lnTo>
                  <a:lnTo>
                    <a:pt x="1771" y="2653"/>
                  </a:lnTo>
                  <a:lnTo>
                    <a:pt x="1771" y="2657"/>
                  </a:lnTo>
                  <a:lnTo>
                    <a:pt x="1771" y="2657"/>
                  </a:lnTo>
                  <a:lnTo>
                    <a:pt x="1771" y="2657"/>
                  </a:lnTo>
                  <a:lnTo>
                    <a:pt x="1776" y="2657"/>
                  </a:lnTo>
                  <a:lnTo>
                    <a:pt x="1776" y="2657"/>
                  </a:lnTo>
                  <a:lnTo>
                    <a:pt x="1776" y="2657"/>
                  </a:lnTo>
                  <a:lnTo>
                    <a:pt x="1776" y="2661"/>
                  </a:lnTo>
                  <a:lnTo>
                    <a:pt x="1776" y="2661"/>
                  </a:lnTo>
                  <a:lnTo>
                    <a:pt x="1776" y="2661"/>
                  </a:lnTo>
                  <a:lnTo>
                    <a:pt x="1776" y="2661"/>
                  </a:lnTo>
                  <a:lnTo>
                    <a:pt x="1776" y="2661"/>
                  </a:lnTo>
                  <a:lnTo>
                    <a:pt x="1776" y="2666"/>
                  </a:lnTo>
                  <a:lnTo>
                    <a:pt x="1780" y="2666"/>
                  </a:lnTo>
                  <a:lnTo>
                    <a:pt x="1780" y="2666"/>
                  </a:lnTo>
                  <a:lnTo>
                    <a:pt x="1780" y="2666"/>
                  </a:lnTo>
                  <a:lnTo>
                    <a:pt x="1780" y="2666"/>
                  </a:lnTo>
                  <a:lnTo>
                    <a:pt x="1780" y="2666"/>
                  </a:lnTo>
                  <a:lnTo>
                    <a:pt x="1780" y="2670"/>
                  </a:lnTo>
                  <a:lnTo>
                    <a:pt x="1780" y="2670"/>
                  </a:lnTo>
                  <a:lnTo>
                    <a:pt x="1780" y="2670"/>
                  </a:lnTo>
                  <a:lnTo>
                    <a:pt x="1780" y="2670"/>
                  </a:lnTo>
                  <a:lnTo>
                    <a:pt x="1784" y="2670"/>
                  </a:lnTo>
                  <a:lnTo>
                    <a:pt x="1784" y="2675"/>
                  </a:lnTo>
                  <a:lnTo>
                    <a:pt x="1784" y="2675"/>
                  </a:lnTo>
                  <a:lnTo>
                    <a:pt x="1784" y="2675"/>
                  </a:lnTo>
                  <a:lnTo>
                    <a:pt x="1784" y="2675"/>
                  </a:lnTo>
                  <a:lnTo>
                    <a:pt x="1784" y="2675"/>
                  </a:lnTo>
                  <a:lnTo>
                    <a:pt x="1784" y="2679"/>
                  </a:lnTo>
                  <a:lnTo>
                    <a:pt x="1784" y="2679"/>
                  </a:lnTo>
                  <a:lnTo>
                    <a:pt x="1789" y="2679"/>
                  </a:lnTo>
                  <a:lnTo>
                    <a:pt x="1789" y="2679"/>
                  </a:lnTo>
                  <a:lnTo>
                    <a:pt x="1789" y="2684"/>
                  </a:lnTo>
                  <a:lnTo>
                    <a:pt x="1789" y="2684"/>
                  </a:lnTo>
                  <a:lnTo>
                    <a:pt x="1793" y="2684"/>
                  </a:lnTo>
                  <a:lnTo>
                    <a:pt x="1793" y="2688"/>
                  </a:lnTo>
                  <a:lnTo>
                    <a:pt x="1793" y="2688"/>
                  </a:lnTo>
                  <a:lnTo>
                    <a:pt x="1793" y="2693"/>
                  </a:lnTo>
                  <a:lnTo>
                    <a:pt x="1798" y="2693"/>
                  </a:lnTo>
                  <a:lnTo>
                    <a:pt x="1798" y="2693"/>
                  </a:lnTo>
                  <a:lnTo>
                    <a:pt x="1798" y="2697"/>
                  </a:lnTo>
                  <a:lnTo>
                    <a:pt x="1798" y="2697"/>
                  </a:lnTo>
                  <a:lnTo>
                    <a:pt x="1802" y="2702"/>
                  </a:lnTo>
                  <a:lnTo>
                    <a:pt x="1802" y="2706"/>
                  </a:lnTo>
                  <a:lnTo>
                    <a:pt x="1807" y="2711"/>
                  </a:lnTo>
                  <a:lnTo>
                    <a:pt x="1807" y="2711"/>
                  </a:lnTo>
                  <a:lnTo>
                    <a:pt x="1811" y="2715"/>
                  </a:lnTo>
                  <a:lnTo>
                    <a:pt x="1811" y="2715"/>
                  </a:lnTo>
                  <a:lnTo>
                    <a:pt x="1811" y="2715"/>
                  </a:lnTo>
                  <a:lnTo>
                    <a:pt x="1811" y="2719"/>
                  </a:lnTo>
                  <a:lnTo>
                    <a:pt x="1816" y="2719"/>
                  </a:lnTo>
                  <a:lnTo>
                    <a:pt x="1816" y="2724"/>
                  </a:lnTo>
                  <a:lnTo>
                    <a:pt x="1816" y="2724"/>
                  </a:lnTo>
                  <a:lnTo>
                    <a:pt x="1820" y="2724"/>
                  </a:lnTo>
                  <a:lnTo>
                    <a:pt x="1820" y="2728"/>
                  </a:lnTo>
                  <a:lnTo>
                    <a:pt x="1820" y="2728"/>
                  </a:lnTo>
                  <a:lnTo>
                    <a:pt x="1820" y="2733"/>
                  </a:lnTo>
                  <a:lnTo>
                    <a:pt x="1820" y="2733"/>
                  </a:lnTo>
                  <a:lnTo>
                    <a:pt x="1820" y="2733"/>
                  </a:lnTo>
                  <a:lnTo>
                    <a:pt x="1825" y="2733"/>
                  </a:lnTo>
                  <a:lnTo>
                    <a:pt x="1825" y="2737"/>
                  </a:lnTo>
                  <a:lnTo>
                    <a:pt x="1825" y="2737"/>
                  </a:lnTo>
                  <a:lnTo>
                    <a:pt x="1825" y="2737"/>
                  </a:lnTo>
                  <a:lnTo>
                    <a:pt x="1825" y="2737"/>
                  </a:lnTo>
                  <a:lnTo>
                    <a:pt x="1829" y="2742"/>
                  </a:lnTo>
                  <a:lnTo>
                    <a:pt x="1829" y="2742"/>
                  </a:lnTo>
                  <a:lnTo>
                    <a:pt x="1829" y="2742"/>
                  </a:lnTo>
                  <a:lnTo>
                    <a:pt x="1829" y="2742"/>
                  </a:lnTo>
                  <a:lnTo>
                    <a:pt x="1829" y="2742"/>
                  </a:lnTo>
                  <a:lnTo>
                    <a:pt x="1829" y="2746"/>
                  </a:lnTo>
                  <a:lnTo>
                    <a:pt x="1829" y="2746"/>
                  </a:lnTo>
                  <a:lnTo>
                    <a:pt x="1829" y="2746"/>
                  </a:lnTo>
                  <a:lnTo>
                    <a:pt x="1834" y="2746"/>
                  </a:lnTo>
                  <a:lnTo>
                    <a:pt x="1834" y="2751"/>
                  </a:lnTo>
                  <a:lnTo>
                    <a:pt x="1834" y="2751"/>
                  </a:lnTo>
                  <a:lnTo>
                    <a:pt x="1834" y="2751"/>
                  </a:lnTo>
                  <a:lnTo>
                    <a:pt x="1834" y="2751"/>
                  </a:lnTo>
                  <a:lnTo>
                    <a:pt x="1834" y="2751"/>
                  </a:lnTo>
                  <a:lnTo>
                    <a:pt x="1834" y="2755"/>
                  </a:lnTo>
                  <a:lnTo>
                    <a:pt x="1834" y="2755"/>
                  </a:lnTo>
                  <a:lnTo>
                    <a:pt x="1838" y="2755"/>
                  </a:lnTo>
                  <a:lnTo>
                    <a:pt x="1838" y="2755"/>
                  </a:lnTo>
                  <a:lnTo>
                    <a:pt x="1838" y="2755"/>
                  </a:lnTo>
                  <a:lnTo>
                    <a:pt x="1838" y="2760"/>
                  </a:lnTo>
                  <a:lnTo>
                    <a:pt x="1838" y="2760"/>
                  </a:lnTo>
                  <a:lnTo>
                    <a:pt x="1838" y="2760"/>
                  </a:lnTo>
                  <a:lnTo>
                    <a:pt x="1838" y="2760"/>
                  </a:lnTo>
                  <a:lnTo>
                    <a:pt x="1838" y="2760"/>
                  </a:lnTo>
                  <a:lnTo>
                    <a:pt x="1838" y="2764"/>
                  </a:lnTo>
                  <a:lnTo>
                    <a:pt x="1843" y="2764"/>
                  </a:lnTo>
                  <a:lnTo>
                    <a:pt x="1843" y="2764"/>
                  </a:lnTo>
                  <a:lnTo>
                    <a:pt x="1843" y="2764"/>
                  </a:lnTo>
                  <a:lnTo>
                    <a:pt x="1843" y="2764"/>
                  </a:lnTo>
                  <a:lnTo>
                    <a:pt x="1843" y="2769"/>
                  </a:lnTo>
                  <a:lnTo>
                    <a:pt x="1843" y="2769"/>
                  </a:lnTo>
                  <a:lnTo>
                    <a:pt x="1843" y="2769"/>
                  </a:lnTo>
                  <a:lnTo>
                    <a:pt x="1843" y="2769"/>
                  </a:lnTo>
                  <a:lnTo>
                    <a:pt x="1843" y="2773"/>
                  </a:lnTo>
                  <a:lnTo>
                    <a:pt x="1847" y="2773"/>
                  </a:lnTo>
                  <a:lnTo>
                    <a:pt x="1847" y="2773"/>
                  </a:lnTo>
                  <a:lnTo>
                    <a:pt x="1847" y="2773"/>
                  </a:lnTo>
                  <a:lnTo>
                    <a:pt x="1847" y="2773"/>
                  </a:lnTo>
                  <a:lnTo>
                    <a:pt x="1847" y="2778"/>
                  </a:lnTo>
                  <a:lnTo>
                    <a:pt x="1847" y="2778"/>
                  </a:lnTo>
                  <a:lnTo>
                    <a:pt x="1847" y="2778"/>
                  </a:lnTo>
                  <a:lnTo>
                    <a:pt x="1847" y="2778"/>
                  </a:lnTo>
                  <a:lnTo>
                    <a:pt x="1847" y="2778"/>
                  </a:lnTo>
                  <a:lnTo>
                    <a:pt x="1852" y="2782"/>
                  </a:lnTo>
                  <a:lnTo>
                    <a:pt x="1852" y="2782"/>
                  </a:lnTo>
                  <a:lnTo>
                    <a:pt x="1852" y="2782"/>
                  </a:lnTo>
                  <a:lnTo>
                    <a:pt x="1852" y="2782"/>
                  </a:lnTo>
                  <a:lnTo>
                    <a:pt x="1852" y="2782"/>
                  </a:lnTo>
                  <a:lnTo>
                    <a:pt x="1852" y="2786"/>
                  </a:lnTo>
                  <a:lnTo>
                    <a:pt x="1852" y="2786"/>
                  </a:lnTo>
                  <a:lnTo>
                    <a:pt x="1852" y="2786"/>
                  </a:lnTo>
                  <a:lnTo>
                    <a:pt x="1852" y="2786"/>
                  </a:lnTo>
                  <a:lnTo>
                    <a:pt x="1852" y="2791"/>
                  </a:lnTo>
                  <a:lnTo>
                    <a:pt x="1852" y="2791"/>
                  </a:lnTo>
                  <a:lnTo>
                    <a:pt x="1852" y="2791"/>
                  </a:lnTo>
                  <a:lnTo>
                    <a:pt x="1856" y="2791"/>
                  </a:lnTo>
                  <a:lnTo>
                    <a:pt x="1856" y="2791"/>
                  </a:lnTo>
                  <a:lnTo>
                    <a:pt x="1856" y="2791"/>
                  </a:lnTo>
                  <a:lnTo>
                    <a:pt x="1856" y="2791"/>
                  </a:lnTo>
                  <a:lnTo>
                    <a:pt x="1856" y="2795"/>
                  </a:lnTo>
                  <a:lnTo>
                    <a:pt x="1856" y="2795"/>
                  </a:lnTo>
                  <a:lnTo>
                    <a:pt x="1856" y="2795"/>
                  </a:lnTo>
                  <a:lnTo>
                    <a:pt x="1856" y="2795"/>
                  </a:lnTo>
                  <a:lnTo>
                    <a:pt x="1856" y="2795"/>
                  </a:lnTo>
                  <a:lnTo>
                    <a:pt x="1856" y="2795"/>
                  </a:lnTo>
                  <a:lnTo>
                    <a:pt x="1856" y="2795"/>
                  </a:lnTo>
                  <a:lnTo>
                    <a:pt x="1856" y="2795"/>
                  </a:lnTo>
                  <a:lnTo>
                    <a:pt x="1856" y="2795"/>
                  </a:lnTo>
                  <a:lnTo>
                    <a:pt x="1856" y="2800"/>
                  </a:lnTo>
                  <a:lnTo>
                    <a:pt x="1856" y="2800"/>
                  </a:lnTo>
                  <a:lnTo>
                    <a:pt x="1856" y="2800"/>
                  </a:lnTo>
                  <a:lnTo>
                    <a:pt x="1856" y="2800"/>
                  </a:lnTo>
                  <a:lnTo>
                    <a:pt x="1856" y="2800"/>
                  </a:lnTo>
                  <a:lnTo>
                    <a:pt x="1856" y="2800"/>
                  </a:lnTo>
                  <a:lnTo>
                    <a:pt x="1856" y="2800"/>
                  </a:lnTo>
                  <a:lnTo>
                    <a:pt x="1856" y="2800"/>
                  </a:lnTo>
                  <a:lnTo>
                    <a:pt x="1856" y="2800"/>
                  </a:lnTo>
                  <a:lnTo>
                    <a:pt x="1856" y="2800"/>
                  </a:lnTo>
                  <a:lnTo>
                    <a:pt x="1856" y="2804"/>
                  </a:lnTo>
                  <a:lnTo>
                    <a:pt x="1856" y="2804"/>
                  </a:lnTo>
                  <a:lnTo>
                    <a:pt x="1856" y="2804"/>
                  </a:lnTo>
                  <a:lnTo>
                    <a:pt x="1861" y="2804"/>
                  </a:lnTo>
                  <a:lnTo>
                    <a:pt x="1861" y="2804"/>
                  </a:lnTo>
                  <a:lnTo>
                    <a:pt x="1861" y="2804"/>
                  </a:lnTo>
                  <a:lnTo>
                    <a:pt x="1861" y="2804"/>
                  </a:lnTo>
                  <a:lnTo>
                    <a:pt x="1861" y="2809"/>
                  </a:lnTo>
                  <a:lnTo>
                    <a:pt x="1861" y="2809"/>
                  </a:lnTo>
                  <a:lnTo>
                    <a:pt x="1861" y="2809"/>
                  </a:lnTo>
                  <a:lnTo>
                    <a:pt x="1861" y="2809"/>
                  </a:lnTo>
                  <a:lnTo>
                    <a:pt x="1861" y="2809"/>
                  </a:lnTo>
                  <a:lnTo>
                    <a:pt x="1861" y="2809"/>
                  </a:lnTo>
                  <a:lnTo>
                    <a:pt x="1861" y="2809"/>
                  </a:lnTo>
                  <a:lnTo>
                    <a:pt x="1861" y="2809"/>
                  </a:lnTo>
                  <a:lnTo>
                    <a:pt x="1861" y="2809"/>
                  </a:lnTo>
                  <a:lnTo>
                    <a:pt x="1861" y="2813"/>
                  </a:lnTo>
                  <a:lnTo>
                    <a:pt x="1861" y="2813"/>
                  </a:lnTo>
                  <a:lnTo>
                    <a:pt x="1861" y="2813"/>
                  </a:lnTo>
                  <a:lnTo>
                    <a:pt x="1861" y="2813"/>
                  </a:lnTo>
                  <a:lnTo>
                    <a:pt x="1861" y="2813"/>
                  </a:lnTo>
                  <a:lnTo>
                    <a:pt x="1861" y="2813"/>
                  </a:lnTo>
                  <a:lnTo>
                    <a:pt x="1861" y="2813"/>
                  </a:lnTo>
                  <a:lnTo>
                    <a:pt x="1861" y="2813"/>
                  </a:lnTo>
                  <a:lnTo>
                    <a:pt x="1861" y="2813"/>
                  </a:lnTo>
                  <a:lnTo>
                    <a:pt x="1861" y="2813"/>
                  </a:lnTo>
                  <a:lnTo>
                    <a:pt x="1861" y="2818"/>
                  </a:lnTo>
                  <a:lnTo>
                    <a:pt x="1861" y="2818"/>
                  </a:lnTo>
                  <a:lnTo>
                    <a:pt x="1861" y="2818"/>
                  </a:lnTo>
                  <a:lnTo>
                    <a:pt x="1861" y="2818"/>
                  </a:lnTo>
                  <a:lnTo>
                    <a:pt x="1861" y="2818"/>
                  </a:lnTo>
                  <a:lnTo>
                    <a:pt x="1861" y="2818"/>
                  </a:lnTo>
                  <a:lnTo>
                    <a:pt x="1861" y="2818"/>
                  </a:lnTo>
                  <a:lnTo>
                    <a:pt x="1861" y="2818"/>
                  </a:lnTo>
                  <a:lnTo>
                    <a:pt x="1861" y="2818"/>
                  </a:lnTo>
                  <a:lnTo>
                    <a:pt x="1861" y="2822"/>
                  </a:lnTo>
                  <a:lnTo>
                    <a:pt x="1861" y="2822"/>
                  </a:lnTo>
                  <a:lnTo>
                    <a:pt x="1861" y="2822"/>
                  </a:lnTo>
                  <a:lnTo>
                    <a:pt x="1861" y="2822"/>
                  </a:lnTo>
                  <a:lnTo>
                    <a:pt x="1861" y="2822"/>
                  </a:lnTo>
                  <a:lnTo>
                    <a:pt x="1861" y="2822"/>
                  </a:lnTo>
                  <a:lnTo>
                    <a:pt x="1861" y="2822"/>
                  </a:lnTo>
                  <a:lnTo>
                    <a:pt x="1861" y="2822"/>
                  </a:lnTo>
                  <a:lnTo>
                    <a:pt x="1861" y="2822"/>
                  </a:lnTo>
                  <a:lnTo>
                    <a:pt x="1861" y="2827"/>
                  </a:lnTo>
                  <a:lnTo>
                    <a:pt x="1861" y="2827"/>
                  </a:lnTo>
                  <a:lnTo>
                    <a:pt x="1861" y="2827"/>
                  </a:lnTo>
                  <a:lnTo>
                    <a:pt x="1861" y="2827"/>
                  </a:lnTo>
                  <a:lnTo>
                    <a:pt x="1861" y="2827"/>
                  </a:lnTo>
                  <a:lnTo>
                    <a:pt x="1861" y="2827"/>
                  </a:lnTo>
                  <a:lnTo>
                    <a:pt x="1861" y="2827"/>
                  </a:lnTo>
                  <a:lnTo>
                    <a:pt x="1861" y="2827"/>
                  </a:lnTo>
                  <a:lnTo>
                    <a:pt x="1861" y="2827"/>
                  </a:lnTo>
                  <a:lnTo>
                    <a:pt x="1861" y="2831"/>
                  </a:lnTo>
                  <a:lnTo>
                    <a:pt x="1861" y="2831"/>
                  </a:lnTo>
                  <a:lnTo>
                    <a:pt x="1861" y="2831"/>
                  </a:lnTo>
                  <a:lnTo>
                    <a:pt x="1861" y="2831"/>
                  </a:lnTo>
                  <a:lnTo>
                    <a:pt x="1861" y="2831"/>
                  </a:lnTo>
                  <a:lnTo>
                    <a:pt x="1861" y="2831"/>
                  </a:lnTo>
                  <a:lnTo>
                    <a:pt x="1861" y="2831"/>
                  </a:lnTo>
                  <a:lnTo>
                    <a:pt x="1861" y="2831"/>
                  </a:lnTo>
                  <a:lnTo>
                    <a:pt x="1861" y="2836"/>
                  </a:lnTo>
                  <a:lnTo>
                    <a:pt x="1861" y="2836"/>
                  </a:lnTo>
                  <a:lnTo>
                    <a:pt x="1861" y="2836"/>
                  </a:lnTo>
                  <a:lnTo>
                    <a:pt x="1861" y="2836"/>
                  </a:lnTo>
                  <a:lnTo>
                    <a:pt x="1861" y="2836"/>
                  </a:lnTo>
                  <a:lnTo>
                    <a:pt x="1861" y="2836"/>
                  </a:lnTo>
                  <a:lnTo>
                    <a:pt x="1861" y="2836"/>
                  </a:lnTo>
                  <a:lnTo>
                    <a:pt x="1861" y="2836"/>
                  </a:lnTo>
                  <a:lnTo>
                    <a:pt x="1861" y="2836"/>
                  </a:lnTo>
                  <a:lnTo>
                    <a:pt x="1861" y="2836"/>
                  </a:lnTo>
                  <a:lnTo>
                    <a:pt x="1861" y="2840"/>
                  </a:lnTo>
                  <a:lnTo>
                    <a:pt x="1861" y="2840"/>
                  </a:lnTo>
                  <a:lnTo>
                    <a:pt x="1861" y="2840"/>
                  </a:lnTo>
                  <a:lnTo>
                    <a:pt x="1861" y="2840"/>
                  </a:lnTo>
                  <a:lnTo>
                    <a:pt x="1861" y="2840"/>
                  </a:lnTo>
                  <a:lnTo>
                    <a:pt x="1861" y="2840"/>
                  </a:lnTo>
                  <a:lnTo>
                    <a:pt x="1861" y="2840"/>
                  </a:lnTo>
                  <a:lnTo>
                    <a:pt x="1861" y="2840"/>
                  </a:lnTo>
                  <a:lnTo>
                    <a:pt x="1861" y="2840"/>
                  </a:lnTo>
                  <a:lnTo>
                    <a:pt x="1861" y="2840"/>
                  </a:lnTo>
                  <a:lnTo>
                    <a:pt x="1861" y="2845"/>
                  </a:lnTo>
                  <a:lnTo>
                    <a:pt x="1861" y="2845"/>
                  </a:lnTo>
                  <a:lnTo>
                    <a:pt x="1861" y="2845"/>
                  </a:lnTo>
                  <a:lnTo>
                    <a:pt x="1861" y="2845"/>
                  </a:lnTo>
                  <a:lnTo>
                    <a:pt x="1861" y="2845"/>
                  </a:lnTo>
                  <a:lnTo>
                    <a:pt x="1861" y="2845"/>
                  </a:lnTo>
                  <a:lnTo>
                    <a:pt x="1861" y="2845"/>
                  </a:lnTo>
                  <a:lnTo>
                    <a:pt x="1861" y="2845"/>
                  </a:lnTo>
                  <a:lnTo>
                    <a:pt x="1861" y="2845"/>
                  </a:lnTo>
                  <a:lnTo>
                    <a:pt x="1861" y="2845"/>
                  </a:lnTo>
                  <a:lnTo>
                    <a:pt x="1861" y="2849"/>
                  </a:lnTo>
                  <a:lnTo>
                    <a:pt x="1861" y="2849"/>
                  </a:lnTo>
                  <a:lnTo>
                    <a:pt x="1861" y="2849"/>
                  </a:lnTo>
                  <a:lnTo>
                    <a:pt x="1861" y="2849"/>
                  </a:lnTo>
                  <a:lnTo>
                    <a:pt x="1861" y="2849"/>
                  </a:lnTo>
                  <a:lnTo>
                    <a:pt x="1861" y="2849"/>
                  </a:lnTo>
                  <a:lnTo>
                    <a:pt x="1861" y="2849"/>
                  </a:lnTo>
                  <a:lnTo>
                    <a:pt x="1861" y="2849"/>
                  </a:lnTo>
                  <a:lnTo>
                    <a:pt x="1861" y="2849"/>
                  </a:lnTo>
                  <a:lnTo>
                    <a:pt x="1861" y="2849"/>
                  </a:lnTo>
                  <a:lnTo>
                    <a:pt x="1861" y="2853"/>
                  </a:lnTo>
                  <a:lnTo>
                    <a:pt x="1861" y="2853"/>
                  </a:lnTo>
                  <a:lnTo>
                    <a:pt x="1861" y="2853"/>
                  </a:lnTo>
                  <a:lnTo>
                    <a:pt x="1861" y="2853"/>
                  </a:lnTo>
                  <a:lnTo>
                    <a:pt x="1861" y="2853"/>
                  </a:lnTo>
                  <a:lnTo>
                    <a:pt x="1856" y="2853"/>
                  </a:lnTo>
                  <a:lnTo>
                    <a:pt x="1856" y="2853"/>
                  </a:lnTo>
                  <a:lnTo>
                    <a:pt x="1856" y="2853"/>
                  </a:lnTo>
                  <a:lnTo>
                    <a:pt x="1856" y="2853"/>
                  </a:lnTo>
                  <a:lnTo>
                    <a:pt x="1856" y="2853"/>
                  </a:lnTo>
                  <a:lnTo>
                    <a:pt x="1856" y="2858"/>
                  </a:lnTo>
                  <a:lnTo>
                    <a:pt x="1856" y="2858"/>
                  </a:lnTo>
                  <a:lnTo>
                    <a:pt x="1856" y="2858"/>
                  </a:lnTo>
                  <a:lnTo>
                    <a:pt x="1856" y="2858"/>
                  </a:lnTo>
                  <a:lnTo>
                    <a:pt x="1856" y="2858"/>
                  </a:lnTo>
                  <a:lnTo>
                    <a:pt x="1856" y="2858"/>
                  </a:lnTo>
                  <a:lnTo>
                    <a:pt x="1856" y="2858"/>
                  </a:lnTo>
                  <a:lnTo>
                    <a:pt x="1856" y="2858"/>
                  </a:lnTo>
                  <a:lnTo>
                    <a:pt x="1856" y="2858"/>
                  </a:lnTo>
                  <a:lnTo>
                    <a:pt x="1856" y="2858"/>
                  </a:lnTo>
                  <a:lnTo>
                    <a:pt x="1856" y="2858"/>
                  </a:lnTo>
                  <a:lnTo>
                    <a:pt x="1856" y="2862"/>
                  </a:lnTo>
                  <a:lnTo>
                    <a:pt x="1856" y="2862"/>
                  </a:lnTo>
                  <a:lnTo>
                    <a:pt x="1856" y="2862"/>
                  </a:lnTo>
                  <a:lnTo>
                    <a:pt x="1856" y="2862"/>
                  </a:lnTo>
                  <a:lnTo>
                    <a:pt x="1856" y="2862"/>
                  </a:lnTo>
                  <a:lnTo>
                    <a:pt x="1852" y="2862"/>
                  </a:lnTo>
                  <a:lnTo>
                    <a:pt x="1852" y="2862"/>
                  </a:lnTo>
                  <a:lnTo>
                    <a:pt x="1852" y="2862"/>
                  </a:lnTo>
                  <a:lnTo>
                    <a:pt x="1852" y="2862"/>
                  </a:lnTo>
                  <a:lnTo>
                    <a:pt x="1852" y="2862"/>
                  </a:lnTo>
                  <a:lnTo>
                    <a:pt x="1852" y="2867"/>
                  </a:lnTo>
                  <a:lnTo>
                    <a:pt x="1852" y="2867"/>
                  </a:lnTo>
                  <a:lnTo>
                    <a:pt x="1852" y="2867"/>
                  </a:lnTo>
                  <a:lnTo>
                    <a:pt x="1852" y="2867"/>
                  </a:lnTo>
                  <a:lnTo>
                    <a:pt x="1852" y="2867"/>
                  </a:lnTo>
                  <a:lnTo>
                    <a:pt x="1852" y="2867"/>
                  </a:lnTo>
                  <a:lnTo>
                    <a:pt x="1852" y="2867"/>
                  </a:lnTo>
                  <a:lnTo>
                    <a:pt x="1852" y="2867"/>
                  </a:lnTo>
                  <a:lnTo>
                    <a:pt x="1852" y="2867"/>
                  </a:lnTo>
                  <a:lnTo>
                    <a:pt x="1852" y="2867"/>
                  </a:lnTo>
                  <a:lnTo>
                    <a:pt x="1852" y="2867"/>
                  </a:lnTo>
                  <a:lnTo>
                    <a:pt x="1847" y="2867"/>
                  </a:lnTo>
                  <a:lnTo>
                    <a:pt x="1847" y="2871"/>
                  </a:lnTo>
                  <a:lnTo>
                    <a:pt x="1847" y="2871"/>
                  </a:lnTo>
                  <a:lnTo>
                    <a:pt x="1847" y="2871"/>
                  </a:lnTo>
                  <a:lnTo>
                    <a:pt x="1847" y="2871"/>
                  </a:lnTo>
                  <a:lnTo>
                    <a:pt x="1847" y="2871"/>
                  </a:lnTo>
                  <a:lnTo>
                    <a:pt x="1847" y="2871"/>
                  </a:lnTo>
                  <a:lnTo>
                    <a:pt x="1847" y="2871"/>
                  </a:lnTo>
                  <a:lnTo>
                    <a:pt x="1847" y="2871"/>
                  </a:lnTo>
                  <a:lnTo>
                    <a:pt x="1847" y="2871"/>
                  </a:lnTo>
                  <a:lnTo>
                    <a:pt x="1847" y="2871"/>
                  </a:lnTo>
                  <a:lnTo>
                    <a:pt x="1847" y="2871"/>
                  </a:lnTo>
                  <a:lnTo>
                    <a:pt x="1847" y="2871"/>
                  </a:lnTo>
                  <a:lnTo>
                    <a:pt x="1843" y="2876"/>
                  </a:lnTo>
                  <a:lnTo>
                    <a:pt x="1843" y="2876"/>
                  </a:lnTo>
                  <a:lnTo>
                    <a:pt x="1843" y="2876"/>
                  </a:lnTo>
                  <a:lnTo>
                    <a:pt x="1843" y="2876"/>
                  </a:lnTo>
                  <a:lnTo>
                    <a:pt x="1843" y="2876"/>
                  </a:lnTo>
                  <a:lnTo>
                    <a:pt x="1843" y="2876"/>
                  </a:lnTo>
                  <a:lnTo>
                    <a:pt x="1843" y="2876"/>
                  </a:lnTo>
                  <a:lnTo>
                    <a:pt x="1843" y="2876"/>
                  </a:lnTo>
                  <a:lnTo>
                    <a:pt x="1843" y="2876"/>
                  </a:lnTo>
                  <a:lnTo>
                    <a:pt x="1838" y="2876"/>
                  </a:lnTo>
                  <a:lnTo>
                    <a:pt x="1838" y="2880"/>
                  </a:lnTo>
                  <a:lnTo>
                    <a:pt x="1838" y="2880"/>
                  </a:lnTo>
                  <a:lnTo>
                    <a:pt x="1838" y="2880"/>
                  </a:lnTo>
                  <a:lnTo>
                    <a:pt x="1838" y="2880"/>
                  </a:lnTo>
                  <a:lnTo>
                    <a:pt x="1838" y="2880"/>
                  </a:lnTo>
                  <a:lnTo>
                    <a:pt x="1838" y="2880"/>
                  </a:lnTo>
                  <a:lnTo>
                    <a:pt x="1838" y="2880"/>
                  </a:lnTo>
                  <a:lnTo>
                    <a:pt x="1834" y="2880"/>
                  </a:lnTo>
                  <a:lnTo>
                    <a:pt x="1834" y="2880"/>
                  </a:lnTo>
                  <a:lnTo>
                    <a:pt x="1834" y="2880"/>
                  </a:lnTo>
                  <a:lnTo>
                    <a:pt x="1834" y="2885"/>
                  </a:lnTo>
                  <a:lnTo>
                    <a:pt x="1834" y="2885"/>
                  </a:lnTo>
                  <a:lnTo>
                    <a:pt x="1834" y="2885"/>
                  </a:lnTo>
                  <a:lnTo>
                    <a:pt x="1834" y="2885"/>
                  </a:lnTo>
                  <a:lnTo>
                    <a:pt x="1834" y="2885"/>
                  </a:lnTo>
                  <a:lnTo>
                    <a:pt x="1834" y="2885"/>
                  </a:lnTo>
                  <a:lnTo>
                    <a:pt x="1829" y="2885"/>
                  </a:lnTo>
                  <a:lnTo>
                    <a:pt x="1829" y="2885"/>
                  </a:lnTo>
                  <a:lnTo>
                    <a:pt x="1829" y="2885"/>
                  </a:lnTo>
                  <a:lnTo>
                    <a:pt x="1829" y="2885"/>
                  </a:lnTo>
                  <a:lnTo>
                    <a:pt x="1829" y="2885"/>
                  </a:lnTo>
                  <a:lnTo>
                    <a:pt x="1829" y="2889"/>
                  </a:lnTo>
                  <a:lnTo>
                    <a:pt x="1829" y="2889"/>
                  </a:lnTo>
                  <a:lnTo>
                    <a:pt x="1829" y="2889"/>
                  </a:lnTo>
                  <a:lnTo>
                    <a:pt x="1825" y="2889"/>
                  </a:lnTo>
                  <a:lnTo>
                    <a:pt x="1825" y="2889"/>
                  </a:lnTo>
                  <a:lnTo>
                    <a:pt x="1825" y="2889"/>
                  </a:lnTo>
                  <a:lnTo>
                    <a:pt x="1825" y="2889"/>
                  </a:lnTo>
                  <a:lnTo>
                    <a:pt x="1825" y="2889"/>
                  </a:lnTo>
                  <a:lnTo>
                    <a:pt x="1825" y="2889"/>
                  </a:lnTo>
                  <a:lnTo>
                    <a:pt x="1825" y="2889"/>
                  </a:lnTo>
                  <a:lnTo>
                    <a:pt x="1820" y="2889"/>
                  </a:lnTo>
                  <a:lnTo>
                    <a:pt x="1820" y="2889"/>
                  </a:lnTo>
                  <a:lnTo>
                    <a:pt x="1820" y="2894"/>
                  </a:lnTo>
                  <a:lnTo>
                    <a:pt x="1820" y="2894"/>
                  </a:lnTo>
                  <a:lnTo>
                    <a:pt x="1820" y="2894"/>
                  </a:lnTo>
                  <a:lnTo>
                    <a:pt x="1820" y="2894"/>
                  </a:lnTo>
                  <a:lnTo>
                    <a:pt x="1820" y="2894"/>
                  </a:lnTo>
                  <a:lnTo>
                    <a:pt x="1820" y="2894"/>
                  </a:lnTo>
                  <a:lnTo>
                    <a:pt x="1816" y="2894"/>
                  </a:lnTo>
                  <a:lnTo>
                    <a:pt x="1816" y="2894"/>
                  </a:lnTo>
                  <a:lnTo>
                    <a:pt x="1816" y="2894"/>
                  </a:lnTo>
                  <a:lnTo>
                    <a:pt x="1816" y="2894"/>
                  </a:lnTo>
                  <a:lnTo>
                    <a:pt x="1816" y="2894"/>
                  </a:lnTo>
                  <a:lnTo>
                    <a:pt x="1816" y="2894"/>
                  </a:lnTo>
                  <a:lnTo>
                    <a:pt x="1816" y="2898"/>
                  </a:lnTo>
                  <a:lnTo>
                    <a:pt x="1811" y="2898"/>
                  </a:lnTo>
                  <a:lnTo>
                    <a:pt x="1811" y="2898"/>
                  </a:lnTo>
                  <a:lnTo>
                    <a:pt x="1811" y="2898"/>
                  </a:lnTo>
                  <a:lnTo>
                    <a:pt x="1811" y="2898"/>
                  </a:lnTo>
                  <a:lnTo>
                    <a:pt x="1811" y="2898"/>
                  </a:lnTo>
                  <a:lnTo>
                    <a:pt x="1811" y="2898"/>
                  </a:lnTo>
                  <a:lnTo>
                    <a:pt x="1811" y="2898"/>
                  </a:lnTo>
                  <a:lnTo>
                    <a:pt x="1807" y="2898"/>
                  </a:lnTo>
                  <a:lnTo>
                    <a:pt x="1807" y="2898"/>
                  </a:lnTo>
                  <a:lnTo>
                    <a:pt x="1807" y="2898"/>
                  </a:lnTo>
                  <a:lnTo>
                    <a:pt x="1807" y="2898"/>
                  </a:lnTo>
                  <a:lnTo>
                    <a:pt x="1807" y="2898"/>
                  </a:lnTo>
                  <a:lnTo>
                    <a:pt x="1807" y="2898"/>
                  </a:lnTo>
                  <a:lnTo>
                    <a:pt x="1807" y="2903"/>
                  </a:lnTo>
                  <a:lnTo>
                    <a:pt x="1802" y="2903"/>
                  </a:lnTo>
                  <a:lnTo>
                    <a:pt x="1802" y="2903"/>
                  </a:lnTo>
                  <a:lnTo>
                    <a:pt x="1802" y="2903"/>
                  </a:lnTo>
                  <a:lnTo>
                    <a:pt x="1802" y="2903"/>
                  </a:lnTo>
                  <a:lnTo>
                    <a:pt x="1802" y="2903"/>
                  </a:lnTo>
                  <a:lnTo>
                    <a:pt x="1802" y="2903"/>
                  </a:lnTo>
                  <a:lnTo>
                    <a:pt x="1802" y="2903"/>
                  </a:lnTo>
                  <a:lnTo>
                    <a:pt x="1798" y="2903"/>
                  </a:lnTo>
                  <a:lnTo>
                    <a:pt x="1798" y="2903"/>
                  </a:lnTo>
                  <a:lnTo>
                    <a:pt x="1798" y="2903"/>
                  </a:lnTo>
                  <a:lnTo>
                    <a:pt x="1798" y="2903"/>
                  </a:lnTo>
                  <a:lnTo>
                    <a:pt x="1798" y="2903"/>
                  </a:lnTo>
                  <a:lnTo>
                    <a:pt x="1798" y="2903"/>
                  </a:lnTo>
                  <a:lnTo>
                    <a:pt x="1793" y="2907"/>
                  </a:lnTo>
                  <a:lnTo>
                    <a:pt x="1793" y="2907"/>
                  </a:lnTo>
                  <a:lnTo>
                    <a:pt x="1793" y="2907"/>
                  </a:lnTo>
                  <a:lnTo>
                    <a:pt x="1793" y="2907"/>
                  </a:lnTo>
                  <a:lnTo>
                    <a:pt x="1793" y="2907"/>
                  </a:lnTo>
                  <a:lnTo>
                    <a:pt x="1793" y="2907"/>
                  </a:lnTo>
                  <a:lnTo>
                    <a:pt x="1793" y="2907"/>
                  </a:lnTo>
                  <a:lnTo>
                    <a:pt x="1789" y="2907"/>
                  </a:lnTo>
                  <a:lnTo>
                    <a:pt x="1789" y="2907"/>
                  </a:lnTo>
                  <a:lnTo>
                    <a:pt x="1789" y="2907"/>
                  </a:lnTo>
                  <a:lnTo>
                    <a:pt x="1789" y="2907"/>
                  </a:lnTo>
                  <a:lnTo>
                    <a:pt x="1789" y="2907"/>
                  </a:lnTo>
                  <a:lnTo>
                    <a:pt x="1789" y="2907"/>
                  </a:lnTo>
                  <a:lnTo>
                    <a:pt x="1784" y="2907"/>
                  </a:lnTo>
                  <a:lnTo>
                    <a:pt x="1784" y="2907"/>
                  </a:lnTo>
                  <a:lnTo>
                    <a:pt x="1784" y="2907"/>
                  </a:lnTo>
                  <a:lnTo>
                    <a:pt x="1784" y="2912"/>
                  </a:lnTo>
                  <a:lnTo>
                    <a:pt x="1784" y="2912"/>
                  </a:lnTo>
                  <a:lnTo>
                    <a:pt x="1784" y="2912"/>
                  </a:lnTo>
                  <a:lnTo>
                    <a:pt x="1780" y="2912"/>
                  </a:lnTo>
                  <a:lnTo>
                    <a:pt x="1780" y="2912"/>
                  </a:lnTo>
                  <a:lnTo>
                    <a:pt x="1780" y="2912"/>
                  </a:lnTo>
                  <a:lnTo>
                    <a:pt x="1780" y="2912"/>
                  </a:lnTo>
                  <a:lnTo>
                    <a:pt x="1780" y="2912"/>
                  </a:lnTo>
                  <a:lnTo>
                    <a:pt x="1780" y="2912"/>
                  </a:lnTo>
                  <a:lnTo>
                    <a:pt x="1780" y="2912"/>
                  </a:lnTo>
                  <a:lnTo>
                    <a:pt x="1776" y="2912"/>
                  </a:lnTo>
                  <a:lnTo>
                    <a:pt x="1776" y="2912"/>
                  </a:lnTo>
                  <a:lnTo>
                    <a:pt x="1776" y="2912"/>
                  </a:lnTo>
                  <a:lnTo>
                    <a:pt x="1776" y="2912"/>
                  </a:lnTo>
                  <a:lnTo>
                    <a:pt x="1776" y="2912"/>
                  </a:lnTo>
                  <a:lnTo>
                    <a:pt x="1776" y="2912"/>
                  </a:lnTo>
                  <a:lnTo>
                    <a:pt x="1771" y="2916"/>
                  </a:lnTo>
                  <a:lnTo>
                    <a:pt x="1771" y="2916"/>
                  </a:lnTo>
                  <a:lnTo>
                    <a:pt x="1771" y="2916"/>
                  </a:lnTo>
                  <a:lnTo>
                    <a:pt x="1771" y="2916"/>
                  </a:lnTo>
                  <a:lnTo>
                    <a:pt x="1771" y="2916"/>
                  </a:lnTo>
                  <a:lnTo>
                    <a:pt x="1771" y="2916"/>
                  </a:lnTo>
                  <a:lnTo>
                    <a:pt x="1767" y="2916"/>
                  </a:lnTo>
                  <a:lnTo>
                    <a:pt x="1767" y="2916"/>
                  </a:lnTo>
                  <a:lnTo>
                    <a:pt x="1767" y="2916"/>
                  </a:lnTo>
                  <a:lnTo>
                    <a:pt x="1767" y="2916"/>
                  </a:lnTo>
                  <a:lnTo>
                    <a:pt x="1767" y="2916"/>
                  </a:lnTo>
                  <a:lnTo>
                    <a:pt x="1767" y="2916"/>
                  </a:lnTo>
                  <a:lnTo>
                    <a:pt x="1762" y="2916"/>
                  </a:lnTo>
                  <a:lnTo>
                    <a:pt x="1762" y="2916"/>
                  </a:lnTo>
                  <a:lnTo>
                    <a:pt x="1762" y="2916"/>
                  </a:lnTo>
                  <a:lnTo>
                    <a:pt x="1762" y="2916"/>
                  </a:lnTo>
                  <a:lnTo>
                    <a:pt x="1762" y="2916"/>
                  </a:lnTo>
                  <a:lnTo>
                    <a:pt x="1758" y="2916"/>
                  </a:lnTo>
                  <a:lnTo>
                    <a:pt x="1758" y="2916"/>
                  </a:lnTo>
                  <a:lnTo>
                    <a:pt x="1758" y="2920"/>
                  </a:lnTo>
                  <a:lnTo>
                    <a:pt x="1758" y="2920"/>
                  </a:lnTo>
                  <a:lnTo>
                    <a:pt x="1758" y="2920"/>
                  </a:lnTo>
                  <a:lnTo>
                    <a:pt x="1753" y="2920"/>
                  </a:lnTo>
                  <a:lnTo>
                    <a:pt x="1753" y="2920"/>
                  </a:lnTo>
                  <a:lnTo>
                    <a:pt x="1753" y="2920"/>
                  </a:lnTo>
                  <a:lnTo>
                    <a:pt x="1749" y="2920"/>
                  </a:lnTo>
                  <a:lnTo>
                    <a:pt x="1749" y="2920"/>
                  </a:lnTo>
                  <a:lnTo>
                    <a:pt x="1749" y="2920"/>
                  </a:lnTo>
                  <a:lnTo>
                    <a:pt x="1744" y="2920"/>
                  </a:lnTo>
                  <a:lnTo>
                    <a:pt x="1744" y="2920"/>
                  </a:lnTo>
                  <a:lnTo>
                    <a:pt x="1744" y="2925"/>
                  </a:lnTo>
                  <a:lnTo>
                    <a:pt x="1740" y="2925"/>
                  </a:lnTo>
                  <a:lnTo>
                    <a:pt x="1740" y="2925"/>
                  </a:lnTo>
                  <a:lnTo>
                    <a:pt x="1740" y="2925"/>
                  </a:lnTo>
                  <a:lnTo>
                    <a:pt x="1735" y="2925"/>
                  </a:lnTo>
                  <a:lnTo>
                    <a:pt x="1735" y="2925"/>
                  </a:lnTo>
                  <a:lnTo>
                    <a:pt x="1731" y="2925"/>
                  </a:lnTo>
                  <a:lnTo>
                    <a:pt x="1731" y="2925"/>
                  </a:lnTo>
                  <a:lnTo>
                    <a:pt x="1731" y="2925"/>
                  </a:lnTo>
                  <a:lnTo>
                    <a:pt x="1726" y="2925"/>
                  </a:lnTo>
                  <a:lnTo>
                    <a:pt x="1726" y="2929"/>
                  </a:lnTo>
                  <a:lnTo>
                    <a:pt x="1726" y="2929"/>
                  </a:lnTo>
                  <a:lnTo>
                    <a:pt x="1722" y="2929"/>
                  </a:lnTo>
                  <a:lnTo>
                    <a:pt x="1722" y="2929"/>
                  </a:lnTo>
                  <a:lnTo>
                    <a:pt x="1722" y="2929"/>
                  </a:lnTo>
                  <a:lnTo>
                    <a:pt x="1717" y="2929"/>
                  </a:lnTo>
                  <a:lnTo>
                    <a:pt x="1717" y="2929"/>
                  </a:lnTo>
                  <a:lnTo>
                    <a:pt x="1713" y="2929"/>
                  </a:lnTo>
                  <a:lnTo>
                    <a:pt x="1713" y="2929"/>
                  </a:lnTo>
                  <a:lnTo>
                    <a:pt x="1713" y="2929"/>
                  </a:lnTo>
                  <a:lnTo>
                    <a:pt x="1708" y="2929"/>
                  </a:lnTo>
                  <a:lnTo>
                    <a:pt x="1708" y="2929"/>
                  </a:lnTo>
                  <a:lnTo>
                    <a:pt x="1708" y="2934"/>
                  </a:lnTo>
                  <a:lnTo>
                    <a:pt x="1704" y="2934"/>
                  </a:lnTo>
                  <a:lnTo>
                    <a:pt x="1704" y="2934"/>
                  </a:lnTo>
                  <a:lnTo>
                    <a:pt x="1700" y="2934"/>
                  </a:lnTo>
                  <a:lnTo>
                    <a:pt x="1700" y="2934"/>
                  </a:lnTo>
                  <a:lnTo>
                    <a:pt x="1700" y="2934"/>
                  </a:lnTo>
                  <a:lnTo>
                    <a:pt x="1695" y="2934"/>
                  </a:lnTo>
                  <a:lnTo>
                    <a:pt x="1695" y="2934"/>
                  </a:lnTo>
                  <a:lnTo>
                    <a:pt x="1695" y="2934"/>
                  </a:lnTo>
                  <a:lnTo>
                    <a:pt x="1691" y="2934"/>
                  </a:lnTo>
                  <a:lnTo>
                    <a:pt x="1691" y="2934"/>
                  </a:lnTo>
                  <a:lnTo>
                    <a:pt x="1686" y="2934"/>
                  </a:lnTo>
                  <a:lnTo>
                    <a:pt x="1686" y="2938"/>
                  </a:lnTo>
                  <a:lnTo>
                    <a:pt x="1686" y="2938"/>
                  </a:lnTo>
                  <a:lnTo>
                    <a:pt x="1682" y="2938"/>
                  </a:lnTo>
                  <a:lnTo>
                    <a:pt x="1682" y="2938"/>
                  </a:lnTo>
                  <a:lnTo>
                    <a:pt x="1682" y="2938"/>
                  </a:lnTo>
                  <a:lnTo>
                    <a:pt x="1677" y="2938"/>
                  </a:lnTo>
                  <a:lnTo>
                    <a:pt x="1673" y="2938"/>
                  </a:lnTo>
                  <a:lnTo>
                    <a:pt x="1668" y="2938"/>
                  </a:lnTo>
                  <a:lnTo>
                    <a:pt x="1664" y="2938"/>
                  </a:lnTo>
                  <a:lnTo>
                    <a:pt x="1664" y="2943"/>
                  </a:lnTo>
                  <a:lnTo>
                    <a:pt x="1659" y="2943"/>
                  </a:lnTo>
                  <a:lnTo>
                    <a:pt x="1650" y="2943"/>
                  </a:lnTo>
                  <a:lnTo>
                    <a:pt x="1646" y="2943"/>
                  </a:lnTo>
                  <a:lnTo>
                    <a:pt x="1641" y="2947"/>
                  </a:lnTo>
                  <a:lnTo>
                    <a:pt x="1637" y="2947"/>
                  </a:lnTo>
                  <a:lnTo>
                    <a:pt x="1632" y="2947"/>
                  </a:lnTo>
                  <a:lnTo>
                    <a:pt x="1632" y="2947"/>
                  </a:lnTo>
                  <a:lnTo>
                    <a:pt x="1628" y="2947"/>
                  </a:lnTo>
                  <a:lnTo>
                    <a:pt x="1623" y="2947"/>
                  </a:lnTo>
                  <a:lnTo>
                    <a:pt x="1619" y="2952"/>
                  </a:lnTo>
                  <a:lnTo>
                    <a:pt x="1619" y="2952"/>
                  </a:lnTo>
                  <a:lnTo>
                    <a:pt x="1619" y="2952"/>
                  </a:lnTo>
                  <a:lnTo>
                    <a:pt x="1615" y="2952"/>
                  </a:lnTo>
                  <a:lnTo>
                    <a:pt x="1615" y="2952"/>
                  </a:lnTo>
                  <a:lnTo>
                    <a:pt x="1615" y="2952"/>
                  </a:lnTo>
                  <a:lnTo>
                    <a:pt x="1610" y="2952"/>
                  </a:lnTo>
                  <a:lnTo>
                    <a:pt x="1610" y="2952"/>
                  </a:lnTo>
                  <a:lnTo>
                    <a:pt x="1606" y="2952"/>
                  </a:lnTo>
                  <a:lnTo>
                    <a:pt x="1606" y="2952"/>
                  </a:lnTo>
                  <a:lnTo>
                    <a:pt x="1606" y="2952"/>
                  </a:lnTo>
                  <a:lnTo>
                    <a:pt x="1601" y="2952"/>
                  </a:lnTo>
                  <a:lnTo>
                    <a:pt x="1601" y="2952"/>
                  </a:lnTo>
                  <a:lnTo>
                    <a:pt x="1601" y="2956"/>
                  </a:lnTo>
                  <a:lnTo>
                    <a:pt x="1597" y="2956"/>
                  </a:lnTo>
                  <a:lnTo>
                    <a:pt x="1597" y="2956"/>
                  </a:lnTo>
                  <a:lnTo>
                    <a:pt x="1592" y="2956"/>
                  </a:lnTo>
                  <a:lnTo>
                    <a:pt x="1592" y="2956"/>
                  </a:lnTo>
                  <a:lnTo>
                    <a:pt x="1592" y="2956"/>
                  </a:lnTo>
                  <a:lnTo>
                    <a:pt x="1588" y="2956"/>
                  </a:lnTo>
                  <a:lnTo>
                    <a:pt x="1588" y="2956"/>
                  </a:lnTo>
                  <a:lnTo>
                    <a:pt x="1588" y="2956"/>
                  </a:lnTo>
                  <a:lnTo>
                    <a:pt x="1583" y="2956"/>
                  </a:lnTo>
                  <a:lnTo>
                    <a:pt x="1583" y="2956"/>
                  </a:lnTo>
                  <a:lnTo>
                    <a:pt x="1579" y="2961"/>
                  </a:lnTo>
                  <a:lnTo>
                    <a:pt x="1579" y="2961"/>
                  </a:lnTo>
                  <a:lnTo>
                    <a:pt x="1579" y="2961"/>
                  </a:lnTo>
                  <a:lnTo>
                    <a:pt x="1574" y="2961"/>
                  </a:lnTo>
                  <a:lnTo>
                    <a:pt x="1574" y="2961"/>
                  </a:lnTo>
                  <a:lnTo>
                    <a:pt x="1574" y="2961"/>
                  </a:lnTo>
                  <a:lnTo>
                    <a:pt x="1570" y="2961"/>
                  </a:lnTo>
                  <a:lnTo>
                    <a:pt x="1570" y="2961"/>
                  </a:lnTo>
                  <a:lnTo>
                    <a:pt x="1570" y="2961"/>
                  </a:lnTo>
                  <a:lnTo>
                    <a:pt x="1565" y="2961"/>
                  </a:lnTo>
                  <a:lnTo>
                    <a:pt x="1565" y="2961"/>
                  </a:lnTo>
                  <a:lnTo>
                    <a:pt x="1561" y="2965"/>
                  </a:lnTo>
                  <a:lnTo>
                    <a:pt x="1561" y="2965"/>
                  </a:lnTo>
                  <a:lnTo>
                    <a:pt x="1561" y="2965"/>
                  </a:lnTo>
                  <a:lnTo>
                    <a:pt x="1556" y="2965"/>
                  </a:lnTo>
                  <a:lnTo>
                    <a:pt x="1556" y="2965"/>
                  </a:lnTo>
                  <a:lnTo>
                    <a:pt x="1556" y="2965"/>
                  </a:lnTo>
                  <a:lnTo>
                    <a:pt x="1552" y="2965"/>
                  </a:lnTo>
                  <a:lnTo>
                    <a:pt x="1552" y="2965"/>
                  </a:lnTo>
                  <a:lnTo>
                    <a:pt x="1552" y="2965"/>
                  </a:lnTo>
                  <a:lnTo>
                    <a:pt x="1547" y="2965"/>
                  </a:lnTo>
                  <a:lnTo>
                    <a:pt x="1547" y="2965"/>
                  </a:lnTo>
                  <a:lnTo>
                    <a:pt x="1547" y="2970"/>
                  </a:lnTo>
                  <a:lnTo>
                    <a:pt x="1543" y="2970"/>
                  </a:lnTo>
                  <a:lnTo>
                    <a:pt x="1543" y="2970"/>
                  </a:lnTo>
                  <a:lnTo>
                    <a:pt x="1543" y="2970"/>
                  </a:lnTo>
                  <a:lnTo>
                    <a:pt x="1543" y="2970"/>
                  </a:lnTo>
                  <a:lnTo>
                    <a:pt x="1543" y="2970"/>
                  </a:lnTo>
                  <a:lnTo>
                    <a:pt x="1539" y="2970"/>
                  </a:lnTo>
                  <a:lnTo>
                    <a:pt x="1539" y="2970"/>
                  </a:lnTo>
                  <a:lnTo>
                    <a:pt x="1539" y="2970"/>
                  </a:lnTo>
                  <a:lnTo>
                    <a:pt x="1539" y="2970"/>
                  </a:lnTo>
                  <a:lnTo>
                    <a:pt x="1539" y="2970"/>
                  </a:lnTo>
                  <a:lnTo>
                    <a:pt x="1539" y="2970"/>
                  </a:lnTo>
                  <a:lnTo>
                    <a:pt x="1534" y="2970"/>
                  </a:lnTo>
                  <a:lnTo>
                    <a:pt x="1534" y="2970"/>
                  </a:lnTo>
                  <a:lnTo>
                    <a:pt x="1534" y="2970"/>
                  </a:lnTo>
                  <a:lnTo>
                    <a:pt x="1534" y="2970"/>
                  </a:lnTo>
                  <a:lnTo>
                    <a:pt x="1534" y="2970"/>
                  </a:lnTo>
                  <a:lnTo>
                    <a:pt x="1534" y="2974"/>
                  </a:lnTo>
                  <a:lnTo>
                    <a:pt x="1530" y="2974"/>
                  </a:lnTo>
                  <a:lnTo>
                    <a:pt x="1530" y="2974"/>
                  </a:lnTo>
                  <a:lnTo>
                    <a:pt x="1530" y="2974"/>
                  </a:lnTo>
                  <a:lnTo>
                    <a:pt x="1530" y="2974"/>
                  </a:lnTo>
                  <a:lnTo>
                    <a:pt x="1530" y="2974"/>
                  </a:lnTo>
                  <a:lnTo>
                    <a:pt x="1530" y="2974"/>
                  </a:lnTo>
                  <a:lnTo>
                    <a:pt x="1525" y="2974"/>
                  </a:lnTo>
                  <a:lnTo>
                    <a:pt x="1525" y="2974"/>
                  </a:lnTo>
                  <a:lnTo>
                    <a:pt x="1525" y="2974"/>
                  </a:lnTo>
                  <a:lnTo>
                    <a:pt x="1525" y="2974"/>
                  </a:lnTo>
                  <a:lnTo>
                    <a:pt x="1525" y="2974"/>
                  </a:lnTo>
                  <a:lnTo>
                    <a:pt x="1525" y="2974"/>
                  </a:lnTo>
                  <a:lnTo>
                    <a:pt x="1525" y="2974"/>
                  </a:lnTo>
                  <a:lnTo>
                    <a:pt x="1521" y="2974"/>
                  </a:lnTo>
                  <a:lnTo>
                    <a:pt x="1521" y="2974"/>
                  </a:lnTo>
                  <a:lnTo>
                    <a:pt x="1521" y="2974"/>
                  </a:lnTo>
                  <a:lnTo>
                    <a:pt x="1521" y="2974"/>
                  </a:lnTo>
                  <a:lnTo>
                    <a:pt x="1521" y="2979"/>
                  </a:lnTo>
                  <a:lnTo>
                    <a:pt x="1521" y="2979"/>
                  </a:lnTo>
                  <a:lnTo>
                    <a:pt x="1516" y="2979"/>
                  </a:lnTo>
                  <a:lnTo>
                    <a:pt x="1516" y="2979"/>
                  </a:lnTo>
                  <a:lnTo>
                    <a:pt x="1516" y="2979"/>
                  </a:lnTo>
                  <a:lnTo>
                    <a:pt x="1516" y="2979"/>
                  </a:lnTo>
                  <a:lnTo>
                    <a:pt x="1516" y="2979"/>
                  </a:lnTo>
                  <a:lnTo>
                    <a:pt x="1516" y="2979"/>
                  </a:lnTo>
                  <a:lnTo>
                    <a:pt x="1516" y="2979"/>
                  </a:lnTo>
                  <a:lnTo>
                    <a:pt x="1512" y="2979"/>
                  </a:lnTo>
                  <a:lnTo>
                    <a:pt x="1512" y="2979"/>
                  </a:lnTo>
                  <a:lnTo>
                    <a:pt x="1512" y="2979"/>
                  </a:lnTo>
                  <a:lnTo>
                    <a:pt x="1512" y="2979"/>
                  </a:lnTo>
                  <a:lnTo>
                    <a:pt x="1512" y="2979"/>
                  </a:lnTo>
                  <a:lnTo>
                    <a:pt x="1512" y="2979"/>
                  </a:lnTo>
                  <a:lnTo>
                    <a:pt x="1507" y="2979"/>
                  </a:lnTo>
                  <a:lnTo>
                    <a:pt x="1507" y="2983"/>
                  </a:lnTo>
                  <a:lnTo>
                    <a:pt x="1507" y="2983"/>
                  </a:lnTo>
                  <a:lnTo>
                    <a:pt x="1507" y="2983"/>
                  </a:lnTo>
                  <a:lnTo>
                    <a:pt x="1507" y="2983"/>
                  </a:lnTo>
                  <a:lnTo>
                    <a:pt x="1507" y="2983"/>
                  </a:lnTo>
                  <a:lnTo>
                    <a:pt x="1507" y="2983"/>
                  </a:lnTo>
                  <a:lnTo>
                    <a:pt x="1503" y="2983"/>
                  </a:lnTo>
                  <a:lnTo>
                    <a:pt x="1503" y="2983"/>
                  </a:lnTo>
                  <a:lnTo>
                    <a:pt x="1503" y="2983"/>
                  </a:lnTo>
                  <a:lnTo>
                    <a:pt x="1503" y="2983"/>
                  </a:lnTo>
                  <a:lnTo>
                    <a:pt x="1503" y="2983"/>
                  </a:lnTo>
                  <a:lnTo>
                    <a:pt x="1503" y="2983"/>
                  </a:lnTo>
                  <a:lnTo>
                    <a:pt x="1503" y="2983"/>
                  </a:lnTo>
                  <a:lnTo>
                    <a:pt x="1498" y="2983"/>
                  </a:lnTo>
                  <a:lnTo>
                    <a:pt x="1498" y="2983"/>
                  </a:lnTo>
                  <a:lnTo>
                    <a:pt x="1498" y="2983"/>
                  </a:lnTo>
                  <a:lnTo>
                    <a:pt x="1498" y="2987"/>
                  </a:lnTo>
                  <a:lnTo>
                    <a:pt x="1498" y="2987"/>
                  </a:lnTo>
                  <a:lnTo>
                    <a:pt x="1498" y="2987"/>
                  </a:lnTo>
                  <a:lnTo>
                    <a:pt x="1498" y="2987"/>
                  </a:lnTo>
                  <a:lnTo>
                    <a:pt x="1494" y="2987"/>
                  </a:lnTo>
                  <a:lnTo>
                    <a:pt x="1494" y="2987"/>
                  </a:lnTo>
                  <a:lnTo>
                    <a:pt x="1494" y="2987"/>
                  </a:lnTo>
                  <a:lnTo>
                    <a:pt x="1494" y="2987"/>
                  </a:lnTo>
                  <a:lnTo>
                    <a:pt x="1494" y="2987"/>
                  </a:lnTo>
                  <a:lnTo>
                    <a:pt x="1494" y="2987"/>
                  </a:lnTo>
                  <a:lnTo>
                    <a:pt x="1494" y="2987"/>
                  </a:lnTo>
                  <a:lnTo>
                    <a:pt x="1494" y="2987"/>
                  </a:lnTo>
                  <a:lnTo>
                    <a:pt x="1489" y="2987"/>
                  </a:lnTo>
                  <a:lnTo>
                    <a:pt x="1489" y="2987"/>
                  </a:lnTo>
                  <a:lnTo>
                    <a:pt x="1489" y="2987"/>
                  </a:lnTo>
                  <a:lnTo>
                    <a:pt x="1489" y="2992"/>
                  </a:lnTo>
                  <a:lnTo>
                    <a:pt x="1489" y="2992"/>
                  </a:lnTo>
                  <a:lnTo>
                    <a:pt x="1489" y="2992"/>
                  </a:lnTo>
                  <a:lnTo>
                    <a:pt x="1489" y="2992"/>
                  </a:lnTo>
                  <a:lnTo>
                    <a:pt x="1485" y="2992"/>
                  </a:lnTo>
                  <a:lnTo>
                    <a:pt x="1485" y="2992"/>
                  </a:lnTo>
                  <a:lnTo>
                    <a:pt x="1485" y="2992"/>
                  </a:lnTo>
                  <a:lnTo>
                    <a:pt x="1485" y="2992"/>
                  </a:lnTo>
                  <a:lnTo>
                    <a:pt x="1485" y="2992"/>
                  </a:lnTo>
                  <a:lnTo>
                    <a:pt x="1485" y="2992"/>
                  </a:lnTo>
                  <a:lnTo>
                    <a:pt x="1485" y="2992"/>
                  </a:lnTo>
                  <a:lnTo>
                    <a:pt x="1485" y="2992"/>
                  </a:lnTo>
                  <a:lnTo>
                    <a:pt x="1480" y="2992"/>
                  </a:lnTo>
                  <a:lnTo>
                    <a:pt x="1480" y="2996"/>
                  </a:lnTo>
                  <a:lnTo>
                    <a:pt x="1480" y="2996"/>
                  </a:lnTo>
                  <a:lnTo>
                    <a:pt x="1480" y="2996"/>
                  </a:lnTo>
                  <a:lnTo>
                    <a:pt x="1480" y="2996"/>
                  </a:lnTo>
                  <a:lnTo>
                    <a:pt x="1480" y="2996"/>
                  </a:lnTo>
                  <a:lnTo>
                    <a:pt x="1480" y="2996"/>
                  </a:lnTo>
                  <a:lnTo>
                    <a:pt x="1480" y="2996"/>
                  </a:lnTo>
                  <a:lnTo>
                    <a:pt x="1480" y="2996"/>
                  </a:lnTo>
                  <a:lnTo>
                    <a:pt x="1476" y="2996"/>
                  </a:lnTo>
                  <a:lnTo>
                    <a:pt x="1476" y="2996"/>
                  </a:lnTo>
                  <a:lnTo>
                    <a:pt x="1476" y="2996"/>
                  </a:lnTo>
                  <a:lnTo>
                    <a:pt x="1476" y="2996"/>
                  </a:lnTo>
                  <a:lnTo>
                    <a:pt x="1476" y="2996"/>
                  </a:lnTo>
                  <a:lnTo>
                    <a:pt x="1476" y="2996"/>
                  </a:lnTo>
                  <a:lnTo>
                    <a:pt x="1476" y="3001"/>
                  </a:lnTo>
                  <a:lnTo>
                    <a:pt x="1476" y="3001"/>
                  </a:lnTo>
                  <a:lnTo>
                    <a:pt x="1471" y="3001"/>
                  </a:lnTo>
                  <a:lnTo>
                    <a:pt x="1471" y="3001"/>
                  </a:lnTo>
                  <a:lnTo>
                    <a:pt x="1471" y="3001"/>
                  </a:lnTo>
                  <a:lnTo>
                    <a:pt x="1471" y="3001"/>
                  </a:lnTo>
                  <a:lnTo>
                    <a:pt x="1471" y="3001"/>
                  </a:lnTo>
                  <a:lnTo>
                    <a:pt x="1471" y="3001"/>
                  </a:lnTo>
                  <a:lnTo>
                    <a:pt x="1471" y="3001"/>
                  </a:lnTo>
                  <a:lnTo>
                    <a:pt x="1471" y="3001"/>
                  </a:lnTo>
                  <a:lnTo>
                    <a:pt x="1471" y="3001"/>
                  </a:lnTo>
                  <a:lnTo>
                    <a:pt x="1467" y="3001"/>
                  </a:lnTo>
                  <a:lnTo>
                    <a:pt x="1467" y="3005"/>
                  </a:lnTo>
                  <a:lnTo>
                    <a:pt x="1467" y="3005"/>
                  </a:lnTo>
                  <a:lnTo>
                    <a:pt x="1467" y="3005"/>
                  </a:lnTo>
                  <a:lnTo>
                    <a:pt x="1467" y="3005"/>
                  </a:lnTo>
                  <a:lnTo>
                    <a:pt x="1467" y="3005"/>
                  </a:lnTo>
                  <a:lnTo>
                    <a:pt x="1462" y="3005"/>
                  </a:lnTo>
                  <a:lnTo>
                    <a:pt x="1462" y="3005"/>
                  </a:lnTo>
                  <a:lnTo>
                    <a:pt x="1462" y="3005"/>
                  </a:lnTo>
                  <a:lnTo>
                    <a:pt x="1462" y="3010"/>
                  </a:lnTo>
                  <a:lnTo>
                    <a:pt x="1462" y="3010"/>
                  </a:lnTo>
                  <a:lnTo>
                    <a:pt x="1462" y="3010"/>
                  </a:lnTo>
                  <a:lnTo>
                    <a:pt x="1458" y="3010"/>
                  </a:lnTo>
                  <a:lnTo>
                    <a:pt x="1458" y="3010"/>
                  </a:lnTo>
                  <a:lnTo>
                    <a:pt x="1458" y="3010"/>
                  </a:lnTo>
                  <a:lnTo>
                    <a:pt x="1458" y="3010"/>
                  </a:lnTo>
                  <a:lnTo>
                    <a:pt x="1458" y="3014"/>
                  </a:lnTo>
                  <a:lnTo>
                    <a:pt x="1458" y="3014"/>
                  </a:lnTo>
                  <a:lnTo>
                    <a:pt x="1454" y="3014"/>
                  </a:lnTo>
                  <a:lnTo>
                    <a:pt x="1454" y="3014"/>
                  </a:lnTo>
                  <a:lnTo>
                    <a:pt x="1454" y="3014"/>
                  </a:lnTo>
                  <a:lnTo>
                    <a:pt x="1454" y="3014"/>
                  </a:lnTo>
                  <a:lnTo>
                    <a:pt x="1454" y="3014"/>
                  </a:lnTo>
                  <a:lnTo>
                    <a:pt x="1449" y="3019"/>
                  </a:lnTo>
                  <a:lnTo>
                    <a:pt x="1449" y="3019"/>
                  </a:lnTo>
                  <a:lnTo>
                    <a:pt x="1449" y="3019"/>
                  </a:lnTo>
                  <a:lnTo>
                    <a:pt x="1445" y="3023"/>
                  </a:lnTo>
                  <a:lnTo>
                    <a:pt x="1445" y="3023"/>
                  </a:lnTo>
                  <a:lnTo>
                    <a:pt x="1445" y="3023"/>
                  </a:lnTo>
                  <a:lnTo>
                    <a:pt x="1440" y="3023"/>
                  </a:lnTo>
                  <a:lnTo>
                    <a:pt x="1440" y="3028"/>
                  </a:lnTo>
                  <a:lnTo>
                    <a:pt x="1440" y="3028"/>
                  </a:lnTo>
                  <a:lnTo>
                    <a:pt x="1436" y="3028"/>
                  </a:lnTo>
                  <a:lnTo>
                    <a:pt x="1436" y="3032"/>
                  </a:lnTo>
                  <a:lnTo>
                    <a:pt x="1431" y="3032"/>
                  </a:lnTo>
                  <a:lnTo>
                    <a:pt x="1431" y="3032"/>
                  </a:lnTo>
                  <a:lnTo>
                    <a:pt x="1431" y="3037"/>
                  </a:lnTo>
                  <a:lnTo>
                    <a:pt x="1427" y="3037"/>
                  </a:lnTo>
                  <a:lnTo>
                    <a:pt x="1427" y="3037"/>
                  </a:lnTo>
                  <a:lnTo>
                    <a:pt x="1427" y="3037"/>
                  </a:lnTo>
                  <a:lnTo>
                    <a:pt x="1422" y="3041"/>
                  </a:lnTo>
                  <a:lnTo>
                    <a:pt x="1422" y="3041"/>
                  </a:lnTo>
                  <a:lnTo>
                    <a:pt x="1422" y="3041"/>
                  </a:lnTo>
                  <a:lnTo>
                    <a:pt x="1418" y="3046"/>
                  </a:lnTo>
                  <a:lnTo>
                    <a:pt x="1413" y="3050"/>
                  </a:lnTo>
                  <a:lnTo>
                    <a:pt x="1409" y="3054"/>
                  </a:lnTo>
                  <a:lnTo>
                    <a:pt x="1404" y="3059"/>
                  </a:lnTo>
                  <a:lnTo>
                    <a:pt x="1400" y="3059"/>
                  </a:lnTo>
                  <a:lnTo>
                    <a:pt x="1395" y="3063"/>
                  </a:lnTo>
                  <a:lnTo>
                    <a:pt x="1395" y="3063"/>
                  </a:lnTo>
                  <a:lnTo>
                    <a:pt x="1395" y="3063"/>
                  </a:lnTo>
                  <a:lnTo>
                    <a:pt x="1391" y="3068"/>
                  </a:lnTo>
                  <a:lnTo>
                    <a:pt x="1391" y="3068"/>
                  </a:lnTo>
                  <a:lnTo>
                    <a:pt x="1391" y="3068"/>
                  </a:lnTo>
                  <a:lnTo>
                    <a:pt x="1386" y="3072"/>
                  </a:lnTo>
                  <a:lnTo>
                    <a:pt x="1386" y="3072"/>
                  </a:lnTo>
                  <a:lnTo>
                    <a:pt x="1382" y="3072"/>
                  </a:lnTo>
                  <a:lnTo>
                    <a:pt x="1382" y="3077"/>
                  </a:lnTo>
                  <a:lnTo>
                    <a:pt x="1382" y="3077"/>
                  </a:lnTo>
                  <a:lnTo>
                    <a:pt x="1378" y="3077"/>
                  </a:lnTo>
                  <a:lnTo>
                    <a:pt x="1378" y="3081"/>
                  </a:lnTo>
                  <a:lnTo>
                    <a:pt x="1378" y="3081"/>
                  </a:lnTo>
                  <a:lnTo>
                    <a:pt x="1373" y="3081"/>
                  </a:lnTo>
                  <a:lnTo>
                    <a:pt x="1373" y="3086"/>
                  </a:lnTo>
                  <a:lnTo>
                    <a:pt x="1369" y="3086"/>
                  </a:lnTo>
                  <a:lnTo>
                    <a:pt x="1369" y="3086"/>
                  </a:lnTo>
                  <a:lnTo>
                    <a:pt x="1369" y="3090"/>
                  </a:lnTo>
                  <a:lnTo>
                    <a:pt x="1364" y="3090"/>
                  </a:lnTo>
                  <a:lnTo>
                    <a:pt x="1364" y="3090"/>
                  </a:lnTo>
                  <a:lnTo>
                    <a:pt x="1360" y="3095"/>
                  </a:lnTo>
                  <a:lnTo>
                    <a:pt x="1360" y="3095"/>
                  </a:lnTo>
                  <a:lnTo>
                    <a:pt x="1360" y="3095"/>
                  </a:lnTo>
                  <a:lnTo>
                    <a:pt x="1360" y="3095"/>
                  </a:lnTo>
                  <a:lnTo>
                    <a:pt x="1355" y="3095"/>
                  </a:lnTo>
                  <a:lnTo>
                    <a:pt x="1355" y="3099"/>
                  </a:lnTo>
                  <a:lnTo>
                    <a:pt x="1355" y="3099"/>
                  </a:lnTo>
                  <a:lnTo>
                    <a:pt x="1355" y="3099"/>
                  </a:lnTo>
                  <a:lnTo>
                    <a:pt x="1355" y="3099"/>
                  </a:lnTo>
                  <a:lnTo>
                    <a:pt x="1351" y="3099"/>
                  </a:lnTo>
                  <a:lnTo>
                    <a:pt x="1351" y="3099"/>
                  </a:lnTo>
                  <a:lnTo>
                    <a:pt x="1351" y="3099"/>
                  </a:lnTo>
                  <a:lnTo>
                    <a:pt x="1351" y="3104"/>
                  </a:lnTo>
                  <a:lnTo>
                    <a:pt x="1351" y="3104"/>
                  </a:lnTo>
                  <a:lnTo>
                    <a:pt x="1351" y="3104"/>
                  </a:lnTo>
                  <a:lnTo>
                    <a:pt x="1346" y="3104"/>
                  </a:lnTo>
                  <a:lnTo>
                    <a:pt x="1346" y="3104"/>
                  </a:lnTo>
                  <a:lnTo>
                    <a:pt x="1346" y="3104"/>
                  </a:lnTo>
                  <a:lnTo>
                    <a:pt x="1346" y="3108"/>
                  </a:lnTo>
                  <a:lnTo>
                    <a:pt x="1346" y="3108"/>
                  </a:lnTo>
                  <a:lnTo>
                    <a:pt x="1342" y="3108"/>
                  </a:lnTo>
                  <a:lnTo>
                    <a:pt x="1342" y="3108"/>
                  </a:lnTo>
                  <a:lnTo>
                    <a:pt x="1342" y="3108"/>
                  </a:lnTo>
                  <a:lnTo>
                    <a:pt x="1342" y="3108"/>
                  </a:lnTo>
                  <a:lnTo>
                    <a:pt x="1342" y="3108"/>
                  </a:lnTo>
                  <a:lnTo>
                    <a:pt x="1337" y="3113"/>
                  </a:lnTo>
                  <a:lnTo>
                    <a:pt x="1337" y="3113"/>
                  </a:lnTo>
                  <a:lnTo>
                    <a:pt x="1337" y="3113"/>
                  </a:lnTo>
                  <a:lnTo>
                    <a:pt x="1337" y="3113"/>
                  </a:lnTo>
                  <a:lnTo>
                    <a:pt x="1337" y="3113"/>
                  </a:lnTo>
                  <a:lnTo>
                    <a:pt x="1333" y="3113"/>
                  </a:lnTo>
                  <a:lnTo>
                    <a:pt x="1333" y="3113"/>
                  </a:lnTo>
                  <a:lnTo>
                    <a:pt x="1333" y="3117"/>
                  </a:lnTo>
                  <a:lnTo>
                    <a:pt x="1333" y="3117"/>
                  </a:lnTo>
                  <a:lnTo>
                    <a:pt x="1333" y="3117"/>
                  </a:lnTo>
                  <a:lnTo>
                    <a:pt x="1328" y="3117"/>
                  </a:lnTo>
                  <a:lnTo>
                    <a:pt x="1328" y="3117"/>
                  </a:lnTo>
                  <a:lnTo>
                    <a:pt x="1328" y="3117"/>
                  </a:lnTo>
                  <a:lnTo>
                    <a:pt x="1328" y="3117"/>
                  </a:lnTo>
                  <a:lnTo>
                    <a:pt x="1328" y="3121"/>
                  </a:lnTo>
                  <a:lnTo>
                    <a:pt x="1324" y="3121"/>
                  </a:lnTo>
                  <a:lnTo>
                    <a:pt x="1324" y="3121"/>
                  </a:lnTo>
                  <a:lnTo>
                    <a:pt x="1324" y="3121"/>
                  </a:lnTo>
                  <a:lnTo>
                    <a:pt x="1324" y="3121"/>
                  </a:lnTo>
                  <a:lnTo>
                    <a:pt x="1324" y="3121"/>
                  </a:lnTo>
                  <a:lnTo>
                    <a:pt x="1319" y="3121"/>
                  </a:lnTo>
                  <a:lnTo>
                    <a:pt x="1319" y="3126"/>
                  </a:lnTo>
                  <a:lnTo>
                    <a:pt x="1319" y="3126"/>
                  </a:lnTo>
                  <a:lnTo>
                    <a:pt x="1319" y="3126"/>
                  </a:lnTo>
                  <a:lnTo>
                    <a:pt x="1319" y="3126"/>
                  </a:lnTo>
                  <a:lnTo>
                    <a:pt x="1315" y="3126"/>
                  </a:lnTo>
                  <a:lnTo>
                    <a:pt x="1315" y="3126"/>
                  </a:lnTo>
                  <a:lnTo>
                    <a:pt x="1315" y="3126"/>
                  </a:lnTo>
                  <a:lnTo>
                    <a:pt x="1315" y="3130"/>
                  </a:lnTo>
                  <a:lnTo>
                    <a:pt x="1315" y="3130"/>
                  </a:lnTo>
                  <a:lnTo>
                    <a:pt x="1310" y="3130"/>
                  </a:lnTo>
                  <a:lnTo>
                    <a:pt x="1310" y="3130"/>
                  </a:lnTo>
                  <a:lnTo>
                    <a:pt x="1310" y="3130"/>
                  </a:lnTo>
                  <a:lnTo>
                    <a:pt x="1310" y="3130"/>
                  </a:lnTo>
                  <a:lnTo>
                    <a:pt x="1310" y="3130"/>
                  </a:lnTo>
                  <a:lnTo>
                    <a:pt x="1306" y="3130"/>
                  </a:lnTo>
                  <a:lnTo>
                    <a:pt x="1306" y="3135"/>
                  </a:lnTo>
                  <a:lnTo>
                    <a:pt x="1306" y="3135"/>
                  </a:lnTo>
                  <a:lnTo>
                    <a:pt x="1306" y="3135"/>
                  </a:lnTo>
                  <a:lnTo>
                    <a:pt x="1306" y="3135"/>
                  </a:lnTo>
                  <a:lnTo>
                    <a:pt x="1301" y="3135"/>
                  </a:lnTo>
                  <a:lnTo>
                    <a:pt x="1301" y="3135"/>
                  </a:lnTo>
                  <a:lnTo>
                    <a:pt x="1301" y="3135"/>
                  </a:lnTo>
                  <a:lnTo>
                    <a:pt x="1301" y="3135"/>
                  </a:lnTo>
                  <a:lnTo>
                    <a:pt x="1301" y="3139"/>
                  </a:lnTo>
                  <a:lnTo>
                    <a:pt x="1297" y="3139"/>
                  </a:lnTo>
                  <a:lnTo>
                    <a:pt x="1297" y="3139"/>
                  </a:lnTo>
                  <a:lnTo>
                    <a:pt x="1297" y="3139"/>
                  </a:lnTo>
                  <a:lnTo>
                    <a:pt x="1297" y="3139"/>
                  </a:lnTo>
                  <a:lnTo>
                    <a:pt x="1297" y="3139"/>
                  </a:lnTo>
                  <a:lnTo>
                    <a:pt x="1293" y="3139"/>
                  </a:lnTo>
                  <a:lnTo>
                    <a:pt x="1293" y="3139"/>
                  </a:lnTo>
                  <a:lnTo>
                    <a:pt x="1293" y="3144"/>
                  </a:lnTo>
                  <a:lnTo>
                    <a:pt x="1293" y="3144"/>
                  </a:lnTo>
                  <a:lnTo>
                    <a:pt x="1288" y="3144"/>
                  </a:lnTo>
                  <a:lnTo>
                    <a:pt x="1288" y="3144"/>
                  </a:lnTo>
                  <a:lnTo>
                    <a:pt x="1288" y="3144"/>
                  </a:lnTo>
                  <a:lnTo>
                    <a:pt x="1288" y="3144"/>
                  </a:lnTo>
                  <a:lnTo>
                    <a:pt x="1288" y="3144"/>
                  </a:lnTo>
                  <a:lnTo>
                    <a:pt x="1284" y="3144"/>
                  </a:lnTo>
                  <a:lnTo>
                    <a:pt x="1284" y="3144"/>
                  </a:lnTo>
                  <a:lnTo>
                    <a:pt x="1284" y="3148"/>
                  </a:lnTo>
                  <a:lnTo>
                    <a:pt x="1284" y="3148"/>
                  </a:lnTo>
                  <a:lnTo>
                    <a:pt x="1284" y="3148"/>
                  </a:lnTo>
                  <a:lnTo>
                    <a:pt x="1279" y="3148"/>
                  </a:lnTo>
                  <a:lnTo>
                    <a:pt x="1279" y="3148"/>
                  </a:lnTo>
                  <a:lnTo>
                    <a:pt x="1279" y="3148"/>
                  </a:lnTo>
                  <a:lnTo>
                    <a:pt x="1279" y="3148"/>
                  </a:lnTo>
                  <a:lnTo>
                    <a:pt x="1279" y="3148"/>
                  </a:lnTo>
                  <a:lnTo>
                    <a:pt x="1275" y="3148"/>
                  </a:lnTo>
                  <a:lnTo>
                    <a:pt x="1275" y="3148"/>
                  </a:lnTo>
                  <a:lnTo>
                    <a:pt x="1275" y="3153"/>
                  </a:lnTo>
                  <a:lnTo>
                    <a:pt x="1275" y="3153"/>
                  </a:lnTo>
                  <a:lnTo>
                    <a:pt x="1275" y="3153"/>
                  </a:lnTo>
                  <a:lnTo>
                    <a:pt x="1270" y="3153"/>
                  </a:lnTo>
                  <a:lnTo>
                    <a:pt x="1270" y="3153"/>
                  </a:lnTo>
                  <a:lnTo>
                    <a:pt x="1270" y="3153"/>
                  </a:lnTo>
                  <a:lnTo>
                    <a:pt x="1270" y="3153"/>
                  </a:lnTo>
                  <a:lnTo>
                    <a:pt x="1270" y="3153"/>
                  </a:lnTo>
                  <a:lnTo>
                    <a:pt x="1266" y="3153"/>
                  </a:lnTo>
                  <a:lnTo>
                    <a:pt x="1266" y="3153"/>
                  </a:lnTo>
                  <a:lnTo>
                    <a:pt x="1266" y="3157"/>
                  </a:lnTo>
                  <a:lnTo>
                    <a:pt x="1266" y="3157"/>
                  </a:lnTo>
                  <a:lnTo>
                    <a:pt x="1266" y="3157"/>
                  </a:lnTo>
                  <a:lnTo>
                    <a:pt x="1261" y="3157"/>
                  </a:lnTo>
                  <a:lnTo>
                    <a:pt x="1261" y="3157"/>
                  </a:lnTo>
                  <a:lnTo>
                    <a:pt x="1261" y="3157"/>
                  </a:lnTo>
                  <a:lnTo>
                    <a:pt x="1261" y="3157"/>
                  </a:lnTo>
                  <a:lnTo>
                    <a:pt x="1261" y="3157"/>
                  </a:lnTo>
                  <a:lnTo>
                    <a:pt x="1257" y="3157"/>
                  </a:lnTo>
                  <a:lnTo>
                    <a:pt x="1257" y="3157"/>
                  </a:lnTo>
                  <a:lnTo>
                    <a:pt x="1257" y="3157"/>
                  </a:lnTo>
                  <a:lnTo>
                    <a:pt x="1257" y="3157"/>
                  </a:lnTo>
                  <a:lnTo>
                    <a:pt x="1257" y="3157"/>
                  </a:lnTo>
                  <a:lnTo>
                    <a:pt x="1252" y="3162"/>
                  </a:lnTo>
                  <a:lnTo>
                    <a:pt x="1252" y="3162"/>
                  </a:lnTo>
                  <a:lnTo>
                    <a:pt x="1252" y="3162"/>
                  </a:lnTo>
                  <a:lnTo>
                    <a:pt x="1252" y="3162"/>
                  </a:lnTo>
                  <a:lnTo>
                    <a:pt x="1252" y="3162"/>
                  </a:lnTo>
                  <a:lnTo>
                    <a:pt x="1252" y="3162"/>
                  </a:lnTo>
                  <a:lnTo>
                    <a:pt x="1252" y="3162"/>
                  </a:lnTo>
                  <a:lnTo>
                    <a:pt x="1248" y="3162"/>
                  </a:lnTo>
                  <a:lnTo>
                    <a:pt x="1248" y="3162"/>
                  </a:lnTo>
                  <a:lnTo>
                    <a:pt x="1248" y="3162"/>
                  </a:lnTo>
                  <a:lnTo>
                    <a:pt x="1248" y="3162"/>
                  </a:lnTo>
                  <a:lnTo>
                    <a:pt x="1248" y="3162"/>
                  </a:lnTo>
                  <a:lnTo>
                    <a:pt x="1248" y="3162"/>
                  </a:lnTo>
                  <a:lnTo>
                    <a:pt x="1248" y="3162"/>
                  </a:lnTo>
                  <a:lnTo>
                    <a:pt x="1248" y="3162"/>
                  </a:lnTo>
                  <a:lnTo>
                    <a:pt x="1248" y="3162"/>
                  </a:lnTo>
                  <a:lnTo>
                    <a:pt x="1248" y="3162"/>
                  </a:lnTo>
                  <a:lnTo>
                    <a:pt x="1248" y="3162"/>
                  </a:lnTo>
                  <a:lnTo>
                    <a:pt x="1243" y="3162"/>
                  </a:lnTo>
                  <a:lnTo>
                    <a:pt x="1243" y="3162"/>
                  </a:lnTo>
                  <a:lnTo>
                    <a:pt x="1243" y="3162"/>
                  </a:lnTo>
                  <a:lnTo>
                    <a:pt x="1243" y="3162"/>
                  </a:lnTo>
                  <a:lnTo>
                    <a:pt x="1243" y="3162"/>
                  </a:lnTo>
                  <a:lnTo>
                    <a:pt x="1243" y="3162"/>
                  </a:lnTo>
                  <a:lnTo>
                    <a:pt x="1243" y="3162"/>
                  </a:lnTo>
                  <a:lnTo>
                    <a:pt x="1243" y="3162"/>
                  </a:lnTo>
                  <a:lnTo>
                    <a:pt x="1243" y="3162"/>
                  </a:lnTo>
                  <a:lnTo>
                    <a:pt x="1243" y="3162"/>
                  </a:lnTo>
                  <a:lnTo>
                    <a:pt x="1243" y="3162"/>
                  </a:lnTo>
                  <a:lnTo>
                    <a:pt x="1239" y="3162"/>
                  </a:lnTo>
                  <a:lnTo>
                    <a:pt x="1239" y="3162"/>
                  </a:lnTo>
                  <a:lnTo>
                    <a:pt x="1239" y="3162"/>
                  </a:lnTo>
                  <a:lnTo>
                    <a:pt x="1239" y="3162"/>
                  </a:lnTo>
                  <a:lnTo>
                    <a:pt x="1239" y="3162"/>
                  </a:lnTo>
                  <a:lnTo>
                    <a:pt x="1239" y="3162"/>
                  </a:lnTo>
                  <a:lnTo>
                    <a:pt x="1239" y="3162"/>
                  </a:lnTo>
                  <a:lnTo>
                    <a:pt x="1239" y="3162"/>
                  </a:lnTo>
                  <a:lnTo>
                    <a:pt x="1239" y="3162"/>
                  </a:lnTo>
                  <a:lnTo>
                    <a:pt x="1239" y="3162"/>
                  </a:lnTo>
                  <a:lnTo>
                    <a:pt x="1239" y="3162"/>
                  </a:lnTo>
                  <a:lnTo>
                    <a:pt x="1234" y="3162"/>
                  </a:lnTo>
                  <a:lnTo>
                    <a:pt x="1234" y="3162"/>
                  </a:lnTo>
                  <a:lnTo>
                    <a:pt x="1234" y="3162"/>
                  </a:lnTo>
                  <a:lnTo>
                    <a:pt x="1234" y="3166"/>
                  </a:lnTo>
                  <a:lnTo>
                    <a:pt x="1234" y="3166"/>
                  </a:lnTo>
                  <a:lnTo>
                    <a:pt x="1234" y="3166"/>
                  </a:lnTo>
                  <a:lnTo>
                    <a:pt x="1234" y="3166"/>
                  </a:lnTo>
                  <a:lnTo>
                    <a:pt x="1234" y="3166"/>
                  </a:lnTo>
                  <a:lnTo>
                    <a:pt x="1234" y="3166"/>
                  </a:lnTo>
                  <a:lnTo>
                    <a:pt x="1234" y="3166"/>
                  </a:lnTo>
                  <a:lnTo>
                    <a:pt x="1234" y="3166"/>
                  </a:lnTo>
                  <a:lnTo>
                    <a:pt x="1230" y="3166"/>
                  </a:lnTo>
                  <a:lnTo>
                    <a:pt x="1230" y="3166"/>
                  </a:lnTo>
                  <a:lnTo>
                    <a:pt x="1230" y="3166"/>
                  </a:lnTo>
                  <a:lnTo>
                    <a:pt x="1230" y="3166"/>
                  </a:lnTo>
                  <a:lnTo>
                    <a:pt x="1230" y="3166"/>
                  </a:lnTo>
                  <a:lnTo>
                    <a:pt x="1230" y="3166"/>
                  </a:lnTo>
                  <a:lnTo>
                    <a:pt x="1230" y="3166"/>
                  </a:lnTo>
                  <a:lnTo>
                    <a:pt x="1230" y="3166"/>
                  </a:lnTo>
                  <a:lnTo>
                    <a:pt x="1230" y="3166"/>
                  </a:lnTo>
                  <a:lnTo>
                    <a:pt x="1230" y="3166"/>
                  </a:lnTo>
                  <a:lnTo>
                    <a:pt x="1225" y="3166"/>
                  </a:lnTo>
                  <a:lnTo>
                    <a:pt x="1225" y="3166"/>
                  </a:lnTo>
                  <a:lnTo>
                    <a:pt x="1225" y="3166"/>
                  </a:lnTo>
                  <a:lnTo>
                    <a:pt x="1225" y="3166"/>
                  </a:lnTo>
                  <a:lnTo>
                    <a:pt x="1225" y="3166"/>
                  </a:lnTo>
                  <a:lnTo>
                    <a:pt x="1225" y="3166"/>
                  </a:lnTo>
                  <a:lnTo>
                    <a:pt x="1225" y="3166"/>
                  </a:lnTo>
                  <a:lnTo>
                    <a:pt x="1225" y="3166"/>
                  </a:lnTo>
                  <a:lnTo>
                    <a:pt x="1221" y="3166"/>
                  </a:lnTo>
                  <a:lnTo>
                    <a:pt x="1221" y="3166"/>
                  </a:lnTo>
                  <a:lnTo>
                    <a:pt x="1221" y="3166"/>
                  </a:lnTo>
                  <a:lnTo>
                    <a:pt x="1221" y="3166"/>
                  </a:lnTo>
                  <a:lnTo>
                    <a:pt x="1221" y="3166"/>
                  </a:lnTo>
                  <a:lnTo>
                    <a:pt x="1217" y="3166"/>
                  </a:lnTo>
                  <a:lnTo>
                    <a:pt x="1217" y="3166"/>
                  </a:lnTo>
                  <a:lnTo>
                    <a:pt x="1217" y="3166"/>
                  </a:lnTo>
                  <a:lnTo>
                    <a:pt x="1217" y="3166"/>
                  </a:lnTo>
                  <a:lnTo>
                    <a:pt x="1217" y="3166"/>
                  </a:lnTo>
                  <a:lnTo>
                    <a:pt x="1212" y="3166"/>
                  </a:lnTo>
                  <a:lnTo>
                    <a:pt x="1212" y="3166"/>
                  </a:lnTo>
                  <a:lnTo>
                    <a:pt x="1212" y="3166"/>
                  </a:lnTo>
                  <a:lnTo>
                    <a:pt x="1212" y="3166"/>
                  </a:lnTo>
                  <a:lnTo>
                    <a:pt x="1208" y="3166"/>
                  </a:lnTo>
                  <a:lnTo>
                    <a:pt x="1208" y="3166"/>
                  </a:lnTo>
                  <a:lnTo>
                    <a:pt x="1208" y="3166"/>
                  </a:lnTo>
                  <a:lnTo>
                    <a:pt x="1208" y="3166"/>
                  </a:lnTo>
                  <a:lnTo>
                    <a:pt x="1208" y="3166"/>
                  </a:lnTo>
                  <a:lnTo>
                    <a:pt x="1203" y="3166"/>
                  </a:lnTo>
                  <a:lnTo>
                    <a:pt x="1203" y="3166"/>
                  </a:lnTo>
                  <a:lnTo>
                    <a:pt x="1203" y="3166"/>
                  </a:lnTo>
                  <a:lnTo>
                    <a:pt x="1203" y="3166"/>
                  </a:lnTo>
                  <a:lnTo>
                    <a:pt x="1203" y="3166"/>
                  </a:lnTo>
                  <a:lnTo>
                    <a:pt x="1199" y="3166"/>
                  </a:lnTo>
                  <a:lnTo>
                    <a:pt x="1199" y="3162"/>
                  </a:lnTo>
                  <a:lnTo>
                    <a:pt x="1199" y="3162"/>
                  </a:lnTo>
                  <a:lnTo>
                    <a:pt x="1199" y="3162"/>
                  </a:lnTo>
                  <a:lnTo>
                    <a:pt x="1194" y="3162"/>
                  </a:lnTo>
                  <a:lnTo>
                    <a:pt x="1194" y="3162"/>
                  </a:lnTo>
                  <a:lnTo>
                    <a:pt x="1194" y="3162"/>
                  </a:lnTo>
                  <a:lnTo>
                    <a:pt x="1194" y="3162"/>
                  </a:lnTo>
                  <a:lnTo>
                    <a:pt x="1190" y="3162"/>
                  </a:lnTo>
                  <a:lnTo>
                    <a:pt x="1190" y="3162"/>
                  </a:lnTo>
                  <a:lnTo>
                    <a:pt x="1190" y="3162"/>
                  </a:lnTo>
                  <a:lnTo>
                    <a:pt x="1190" y="3162"/>
                  </a:lnTo>
                  <a:lnTo>
                    <a:pt x="1190" y="3162"/>
                  </a:lnTo>
                  <a:lnTo>
                    <a:pt x="1185" y="3162"/>
                  </a:lnTo>
                  <a:lnTo>
                    <a:pt x="1185" y="3162"/>
                  </a:lnTo>
                  <a:lnTo>
                    <a:pt x="1185" y="3162"/>
                  </a:lnTo>
                  <a:lnTo>
                    <a:pt x="1185" y="3162"/>
                  </a:lnTo>
                  <a:lnTo>
                    <a:pt x="1181" y="3162"/>
                  </a:lnTo>
                  <a:lnTo>
                    <a:pt x="1181" y="3162"/>
                  </a:lnTo>
                  <a:lnTo>
                    <a:pt x="1181" y="3162"/>
                  </a:lnTo>
                  <a:lnTo>
                    <a:pt x="1181" y="3162"/>
                  </a:lnTo>
                  <a:lnTo>
                    <a:pt x="1176" y="3162"/>
                  </a:lnTo>
                  <a:lnTo>
                    <a:pt x="1176" y="3162"/>
                  </a:lnTo>
                  <a:lnTo>
                    <a:pt x="1176" y="3162"/>
                  </a:lnTo>
                  <a:lnTo>
                    <a:pt x="1176" y="3162"/>
                  </a:lnTo>
                  <a:lnTo>
                    <a:pt x="1172" y="3162"/>
                  </a:lnTo>
                  <a:lnTo>
                    <a:pt x="1172" y="3162"/>
                  </a:lnTo>
                  <a:lnTo>
                    <a:pt x="1172" y="3162"/>
                  </a:lnTo>
                  <a:lnTo>
                    <a:pt x="1172" y="3162"/>
                  </a:lnTo>
                  <a:lnTo>
                    <a:pt x="1167" y="3157"/>
                  </a:lnTo>
                  <a:lnTo>
                    <a:pt x="1167" y="3157"/>
                  </a:lnTo>
                  <a:lnTo>
                    <a:pt x="1167" y="3157"/>
                  </a:lnTo>
                  <a:lnTo>
                    <a:pt x="1167" y="3157"/>
                  </a:lnTo>
                  <a:lnTo>
                    <a:pt x="1167" y="3157"/>
                  </a:lnTo>
                  <a:lnTo>
                    <a:pt x="1163" y="3157"/>
                  </a:lnTo>
                  <a:lnTo>
                    <a:pt x="1163" y="3157"/>
                  </a:lnTo>
                  <a:lnTo>
                    <a:pt x="1163" y="3157"/>
                  </a:lnTo>
                  <a:lnTo>
                    <a:pt x="1163" y="3157"/>
                  </a:lnTo>
                  <a:lnTo>
                    <a:pt x="1158" y="3157"/>
                  </a:lnTo>
                  <a:lnTo>
                    <a:pt x="1158" y="3157"/>
                  </a:lnTo>
                  <a:lnTo>
                    <a:pt x="1158" y="3157"/>
                  </a:lnTo>
                  <a:lnTo>
                    <a:pt x="1154" y="3157"/>
                  </a:lnTo>
                  <a:lnTo>
                    <a:pt x="1154" y="3157"/>
                  </a:lnTo>
                  <a:lnTo>
                    <a:pt x="1154" y="3157"/>
                  </a:lnTo>
                  <a:lnTo>
                    <a:pt x="1154" y="3157"/>
                  </a:lnTo>
                  <a:lnTo>
                    <a:pt x="1149" y="3157"/>
                  </a:lnTo>
                  <a:lnTo>
                    <a:pt x="1149" y="3153"/>
                  </a:lnTo>
                  <a:lnTo>
                    <a:pt x="1149" y="3153"/>
                  </a:lnTo>
                  <a:lnTo>
                    <a:pt x="1149" y="3153"/>
                  </a:lnTo>
                  <a:lnTo>
                    <a:pt x="1145" y="3153"/>
                  </a:lnTo>
                  <a:lnTo>
                    <a:pt x="1145" y="3153"/>
                  </a:lnTo>
                  <a:lnTo>
                    <a:pt x="1145" y="3153"/>
                  </a:lnTo>
                  <a:lnTo>
                    <a:pt x="1145" y="3153"/>
                  </a:lnTo>
                  <a:lnTo>
                    <a:pt x="1141" y="3153"/>
                  </a:lnTo>
                  <a:lnTo>
                    <a:pt x="1141" y="3153"/>
                  </a:lnTo>
                  <a:lnTo>
                    <a:pt x="1141" y="3153"/>
                  </a:lnTo>
                  <a:lnTo>
                    <a:pt x="1141" y="3153"/>
                  </a:lnTo>
                  <a:lnTo>
                    <a:pt x="1136" y="3153"/>
                  </a:lnTo>
                  <a:lnTo>
                    <a:pt x="1136" y="3153"/>
                  </a:lnTo>
                  <a:lnTo>
                    <a:pt x="1136" y="3153"/>
                  </a:lnTo>
                  <a:lnTo>
                    <a:pt x="1136" y="3153"/>
                  </a:lnTo>
                  <a:lnTo>
                    <a:pt x="1132" y="3148"/>
                  </a:lnTo>
                  <a:lnTo>
                    <a:pt x="1132" y="3148"/>
                  </a:lnTo>
                  <a:lnTo>
                    <a:pt x="1132" y="3148"/>
                  </a:lnTo>
                  <a:lnTo>
                    <a:pt x="1127" y="3148"/>
                  </a:lnTo>
                  <a:lnTo>
                    <a:pt x="1127" y="3148"/>
                  </a:lnTo>
                  <a:lnTo>
                    <a:pt x="1127" y="3148"/>
                  </a:lnTo>
                  <a:lnTo>
                    <a:pt x="1127" y="3148"/>
                  </a:lnTo>
                  <a:lnTo>
                    <a:pt x="1123" y="3148"/>
                  </a:lnTo>
                  <a:lnTo>
                    <a:pt x="1123" y="3148"/>
                  </a:lnTo>
                  <a:lnTo>
                    <a:pt x="1123" y="3148"/>
                  </a:lnTo>
                  <a:lnTo>
                    <a:pt x="1123" y="3148"/>
                  </a:lnTo>
                  <a:lnTo>
                    <a:pt x="1118" y="3148"/>
                  </a:lnTo>
                  <a:lnTo>
                    <a:pt x="1118" y="3144"/>
                  </a:lnTo>
                  <a:lnTo>
                    <a:pt x="1118" y="3144"/>
                  </a:lnTo>
                  <a:lnTo>
                    <a:pt x="1114" y="3144"/>
                  </a:lnTo>
                  <a:lnTo>
                    <a:pt x="1114" y="3144"/>
                  </a:lnTo>
                  <a:lnTo>
                    <a:pt x="1114" y="3144"/>
                  </a:lnTo>
                  <a:lnTo>
                    <a:pt x="1114" y="3144"/>
                  </a:lnTo>
                  <a:lnTo>
                    <a:pt x="1109" y="3144"/>
                  </a:lnTo>
                  <a:lnTo>
                    <a:pt x="1109" y="3144"/>
                  </a:lnTo>
                  <a:lnTo>
                    <a:pt x="1109" y="3144"/>
                  </a:lnTo>
                  <a:lnTo>
                    <a:pt x="1109" y="3144"/>
                  </a:lnTo>
                  <a:lnTo>
                    <a:pt x="1105" y="3144"/>
                  </a:lnTo>
                  <a:lnTo>
                    <a:pt x="1105" y="3139"/>
                  </a:lnTo>
                  <a:lnTo>
                    <a:pt x="1105" y="3139"/>
                  </a:lnTo>
                  <a:lnTo>
                    <a:pt x="1100" y="3139"/>
                  </a:lnTo>
                  <a:lnTo>
                    <a:pt x="1100" y="3139"/>
                  </a:lnTo>
                  <a:lnTo>
                    <a:pt x="1100" y="3139"/>
                  </a:lnTo>
                  <a:lnTo>
                    <a:pt x="1100" y="3139"/>
                  </a:lnTo>
                  <a:lnTo>
                    <a:pt x="1096" y="3139"/>
                  </a:lnTo>
                  <a:lnTo>
                    <a:pt x="1096" y="3139"/>
                  </a:lnTo>
                  <a:lnTo>
                    <a:pt x="1096" y="3139"/>
                  </a:lnTo>
                  <a:lnTo>
                    <a:pt x="1091" y="3139"/>
                  </a:lnTo>
                  <a:lnTo>
                    <a:pt x="1091" y="3135"/>
                  </a:lnTo>
                  <a:lnTo>
                    <a:pt x="1091" y="3135"/>
                  </a:lnTo>
                  <a:lnTo>
                    <a:pt x="1091" y="3135"/>
                  </a:lnTo>
                  <a:lnTo>
                    <a:pt x="1087" y="3135"/>
                  </a:lnTo>
                  <a:lnTo>
                    <a:pt x="1087" y="3135"/>
                  </a:lnTo>
                  <a:lnTo>
                    <a:pt x="1087" y="3135"/>
                  </a:lnTo>
                  <a:lnTo>
                    <a:pt x="1082" y="3135"/>
                  </a:lnTo>
                  <a:lnTo>
                    <a:pt x="1082" y="3135"/>
                  </a:lnTo>
                  <a:lnTo>
                    <a:pt x="1082" y="3135"/>
                  </a:lnTo>
                  <a:lnTo>
                    <a:pt x="1082" y="3135"/>
                  </a:lnTo>
                  <a:lnTo>
                    <a:pt x="1078" y="3130"/>
                  </a:lnTo>
                  <a:lnTo>
                    <a:pt x="1078" y="3130"/>
                  </a:lnTo>
                  <a:lnTo>
                    <a:pt x="1078" y="3130"/>
                  </a:lnTo>
                  <a:lnTo>
                    <a:pt x="1073" y="3130"/>
                  </a:lnTo>
                  <a:lnTo>
                    <a:pt x="1073" y="3130"/>
                  </a:lnTo>
                  <a:lnTo>
                    <a:pt x="1073" y="3130"/>
                  </a:lnTo>
                  <a:lnTo>
                    <a:pt x="1069" y="3130"/>
                  </a:lnTo>
                  <a:lnTo>
                    <a:pt x="1069" y="3130"/>
                  </a:lnTo>
                  <a:lnTo>
                    <a:pt x="1069" y="3130"/>
                  </a:lnTo>
                  <a:lnTo>
                    <a:pt x="1069" y="3126"/>
                  </a:lnTo>
                  <a:lnTo>
                    <a:pt x="1064" y="3126"/>
                  </a:lnTo>
                  <a:lnTo>
                    <a:pt x="1064" y="3126"/>
                  </a:lnTo>
                  <a:lnTo>
                    <a:pt x="1064" y="3126"/>
                  </a:lnTo>
                  <a:lnTo>
                    <a:pt x="1060" y="3126"/>
                  </a:lnTo>
                  <a:lnTo>
                    <a:pt x="1060" y="3126"/>
                  </a:lnTo>
                  <a:lnTo>
                    <a:pt x="1060" y="3126"/>
                  </a:lnTo>
                  <a:lnTo>
                    <a:pt x="1060" y="3126"/>
                  </a:lnTo>
                  <a:lnTo>
                    <a:pt x="1056" y="3126"/>
                  </a:lnTo>
                  <a:lnTo>
                    <a:pt x="1056" y="3121"/>
                  </a:lnTo>
                  <a:lnTo>
                    <a:pt x="1056" y="3121"/>
                  </a:lnTo>
                  <a:lnTo>
                    <a:pt x="1051" y="3121"/>
                  </a:lnTo>
                  <a:lnTo>
                    <a:pt x="1051" y="3121"/>
                  </a:lnTo>
                  <a:lnTo>
                    <a:pt x="1051" y="3121"/>
                  </a:lnTo>
                  <a:lnTo>
                    <a:pt x="1047" y="3121"/>
                  </a:lnTo>
                  <a:lnTo>
                    <a:pt x="1047" y="3121"/>
                  </a:lnTo>
                  <a:lnTo>
                    <a:pt x="1047" y="3121"/>
                  </a:lnTo>
                  <a:lnTo>
                    <a:pt x="1047" y="3117"/>
                  </a:lnTo>
                  <a:lnTo>
                    <a:pt x="1042" y="3117"/>
                  </a:lnTo>
                  <a:lnTo>
                    <a:pt x="1042" y="3117"/>
                  </a:lnTo>
                  <a:lnTo>
                    <a:pt x="1042" y="3117"/>
                  </a:lnTo>
                  <a:lnTo>
                    <a:pt x="1038" y="3117"/>
                  </a:lnTo>
                  <a:lnTo>
                    <a:pt x="1038" y="3117"/>
                  </a:lnTo>
                  <a:lnTo>
                    <a:pt x="1038" y="3117"/>
                  </a:lnTo>
                  <a:lnTo>
                    <a:pt x="1033" y="3117"/>
                  </a:lnTo>
                  <a:lnTo>
                    <a:pt x="1033" y="3117"/>
                  </a:lnTo>
                  <a:lnTo>
                    <a:pt x="1033" y="3113"/>
                  </a:lnTo>
                  <a:lnTo>
                    <a:pt x="1033" y="3113"/>
                  </a:lnTo>
                  <a:lnTo>
                    <a:pt x="1029" y="3113"/>
                  </a:lnTo>
                  <a:lnTo>
                    <a:pt x="1029" y="3113"/>
                  </a:lnTo>
                  <a:lnTo>
                    <a:pt x="1029" y="3113"/>
                  </a:lnTo>
                  <a:lnTo>
                    <a:pt x="1024" y="3113"/>
                  </a:lnTo>
                  <a:lnTo>
                    <a:pt x="1024" y="3113"/>
                  </a:lnTo>
                  <a:lnTo>
                    <a:pt x="1024" y="3108"/>
                  </a:lnTo>
                  <a:lnTo>
                    <a:pt x="1020" y="3108"/>
                  </a:lnTo>
                  <a:lnTo>
                    <a:pt x="1020" y="3108"/>
                  </a:lnTo>
                  <a:lnTo>
                    <a:pt x="1020" y="3108"/>
                  </a:lnTo>
                  <a:lnTo>
                    <a:pt x="1015" y="3108"/>
                  </a:lnTo>
                  <a:lnTo>
                    <a:pt x="1015" y="3108"/>
                  </a:lnTo>
                  <a:lnTo>
                    <a:pt x="1015" y="3108"/>
                  </a:lnTo>
                  <a:lnTo>
                    <a:pt x="1015" y="3108"/>
                  </a:lnTo>
                  <a:lnTo>
                    <a:pt x="1011" y="3104"/>
                  </a:lnTo>
                  <a:lnTo>
                    <a:pt x="1011" y="3104"/>
                  </a:lnTo>
                  <a:lnTo>
                    <a:pt x="1011" y="3104"/>
                  </a:lnTo>
                  <a:lnTo>
                    <a:pt x="1006" y="3104"/>
                  </a:lnTo>
                  <a:lnTo>
                    <a:pt x="1006" y="3104"/>
                  </a:lnTo>
                  <a:lnTo>
                    <a:pt x="1006" y="3104"/>
                  </a:lnTo>
                  <a:lnTo>
                    <a:pt x="1002" y="3104"/>
                  </a:lnTo>
                  <a:lnTo>
                    <a:pt x="1002" y="3104"/>
                  </a:lnTo>
                  <a:lnTo>
                    <a:pt x="997" y="3099"/>
                  </a:lnTo>
                  <a:lnTo>
                    <a:pt x="997" y="3099"/>
                  </a:lnTo>
                  <a:lnTo>
                    <a:pt x="993" y="3099"/>
                  </a:lnTo>
                  <a:lnTo>
                    <a:pt x="993" y="3095"/>
                  </a:lnTo>
                  <a:lnTo>
                    <a:pt x="988" y="3095"/>
                  </a:lnTo>
                  <a:lnTo>
                    <a:pt x="984" y="3095"/>
                  </a:lnTo>
                  <a:lnTo>
                    <a:pt x="984" y="3095"/>
                  </a:lnTo>
                  <a:lnTo>
                    <a:pt x="980" y="3090"/>
                  </a:lnTo>
                  <a:lnTo>
                    <a:pt x="980" y="3090"/>
                  </a:lnTo>
                  <a:lnTo>
                    <a:pt x="975" y="3090"/>
                  </a:lnTo>
                  <a:lnTo>
                    <a:pt x="971" y="3086"/>
                  </a:lnTo>
                  <a:lnTo>
                    <a:pt x="971" y="3086"/>
                  </a:lnTo>
                  <a:lnTo>
                    <a:pt x="966" y="3086"/>
                  </a:lnTo>
                  <a:lnTo>
                    <a:pt x="962" y="3086"/>
                  </a:lnTo>
                  <a:lnTo>
                    <a:pt x="962" y="3081"/>
                  </a:lnTo>
                  <a:lnTo>
                    <a:pt x="957" y="3081"/>
                  </a:lnTo>
                  <a:lnTo>
                    <a:pt x="957" y="3081"/>
                  </a:lnTo>
                  <a:lnTo>
                    <a:pt x="953" y="3077"/>
                  </a:lnTo>
                  <a:lnTo>
                    <a:pt x="948" y="3077"/>
                  </a:lnTo>
                  <a:lnTo>
                    <a:pt x="948" y="3077"/>
                  </a:lnTo>
                  <a:lnTo>
                    <a:pt x="944" y="3077"/>
                  </a:lnTo>
                  <a:lnTo>
                    <a:pt x="944" y="3072"/>
                  </a:lnTo>
                  <a:lnTo>
                    <a:pt x="939" y="3072"/>
                  </a:lnTo>
                  <a:lnTo>
                    <a:pt x="935" y="3072"/>
                  </a:lnTo>
                  <a:lnTo>
                    <a:pt x="935" y="3068"/>
                  </a:lnTo>
                  <a:lnTo>
                    <a:pt x="930" y="3068"/>
                  </a:lnTo>
                  <a:lnTo>
                    <a:pt x="926" y="3068"/>
                  </a:lnTo>
                  <a:lnTo>
                    <a:pt x="926" y="3063"/>
                  </a:lnTo>
                  <a:lnTo>
                    <a:pt x="921" y="3063"/>
                  </a:lnTo>
                  <a:lnTo>
                    <a:pt x="921" y="3063"/>
                  </a:lnTo>
                  <a:lnTo>
                    <a:pt x="917" y="3063"/>
                  </a:lnTo>
                  <a:lnTo>
                    <a:pt x="912" y="3059"/>
                  </a:lnTo>
                  <a:lnTo>
                    <a:pt x="912" y="3059"/>
                  </a:lnTo>
                  <a:lnTo>
                    <a:pt x="908" y="3059"/>
                  </a:lnTo>
                  <a:lnTo>
                    <a:pt x="908" y="3054"/>
                  </a:lnTo>
                  <a:lnTo>
                    <a:pt x="903" y="3054"/>
                  </a:lnTo>
                  <a:lnTo>
                    <a:pt x="899" y="3054"/>
                  </a:lnTo>
                  <a:lnTo>
                    <a:pt x="899" y="3050"/>
                  </a:lnTo>
                  <a:lnTo>
                    <a:pt x="895" y="3050"/>
                  </a:lnTo>
                  <a:lnTo>
                    <a:pt x="890" y="3050"/>
                  </a:lnTo>
                  <a:lnTo>
                    <a:pt x="890" y="3046"/>
                  </a:lnTo>
                  <a:lnTo>
                    <a:pt x="886" y="3046"/>
                  </a:lnTo>
                  <a:lnTo>
                    <a:pt x="886" y="3046"/>
                  </a:lnTo>
                  <a:lnTo>
                    <a:pt x="881" y="3046"/>
                  </a:lnTo>
                  <a:lnTo>
                    <a:pt x="877" y="3041"/>
                  </a:lnTo>
                  <a:lnTo>
                    <a:pt x="877" y="3041"/>
                  </a:lnTo>
                  <a:lnTo>
                    <a:pt x="872" y="3041"/>
                  </a:lnTo>
                  <a:lnTo>
                    <a:pt x="872" y="3037"/>
                  </a:lnTo>
                  <a:lnTo>
                    <a:pt x="868" y="3037"/>
                  </a:lnTo>
                  <a:lnTo>
                    <a:pt x="868" y="3037"/>
                  </a:lnTo>
                  <a:lnTo>
                    <a:pt x="863" y="3032"/>
                  </a:lnTo>
                  <a:lnTo>
                    <a:pt x="859" y="3032"/>
                  </a:lnTo>
                  <a:lnTo>
                    <a:pt x="859" y="3032"/>
                  </a:lnTo>
                  <a:lnTo>
                    <a:pt x="854" y="3028"/>
                  </a:lnTo>
                  <a:lnTo>
                    <a:pt x="854" y="3028"/>
                  </a:lnTo>
                  <a:lnTo>
                    <a:pt x="850" y="3028"/>
                  </a:lnTo>
                  <a:lnTo>
                    <a:pt x="845" y="3028"/>
                  </a:lnTo>
                  <a:lnTo>
                    <a:pt x="845" y="3023"/>
                  </a:lnTo>
                  <a:lnTo>
                    <a:pt x="841" y="3023"/>
                  </a:lnTo>
                  <a:lnTo>
                    <a:pt x="841" y="3023"/>
                  </a:lnTo>
                  <a:lnTo>
                    <a:pt x="836" y="3019"/>
                  </a:lnTo>
                  <a:lnTo>
                    <a:pt x="836" y="3019"/>
                  </a:lnTo>
                  <a:lnTo>
                    <a:pt x="832" y="3019"/>
                  </a:lnTo>
                  <a:lnTo>
                    <a:pt x="827" y="3014"/>
                  </a:lnTo>
                  <a:lnTo>
                    <a:pt x="827" y="3014"/>
                  </a:lnTo>
                  <a:lnTo>
                    <a:pt x="823" y="3014"/>
                  </a:lnTo>
                  <a:lnTo>
                    <a:pt x="823" y="3010"/>
                  </a:lnTo>
                  <a:lnTo>
                    <a:pt x="819" y="3010"/>
                  </a:lnTo>
                  <a:lnTo>
                    <a:pt x="819" y="3010"/>
                  </a:lnTo>
                  <a:lnTo>
                    <a:pt x="814" y="3010"/>
                  </a:lnTo>
                  <a:lnTo>
                    <a:pt x="810" y="3005"/>
                  </a:lnTo>
                  <a:lnTo>
                    <a:pt x="810" y="3005"/>
                  </a:lnTo>
                  <a:lnTo>
                    <a:pt x="805" y="3005"/>
                  </a:lnTo>
                  <a:lnTo>
                    <a:pt x="805" y="3001"/>
                  </a:lnTo>
                  <a:lnTo>
                    <a:pt x="801" y="3001"/>
                  </a:lnTo>
                  <a:lnTo>
                    <a:pt x="801" y="3001"/>
                  </a:lnTo>
                  <a:lnTo>
                    <a:pt x="796" y="2996"/>
                  </a:lnTo>
                  <a:lnTo>
                    <a:pt x="796" y="2996"/>
                  </a:lnTo>
                  <a:lnTo>
                    <a:pt x="792" y="2996"/>
                  </a:lnTo>
                  <a:lnTo>
                    <a:pt x="792" y="2996"/>
                  </a:lnTo>
                  <a:lnTo>
                    <a:pt x="787" y="2992"/>
                  </a:lnTo>
                  <a:lnTo>
                    <a:pt x="787" y="2992"/>
                  </a:lnTo>
                  <a:lnTo>
                    <a:pt x="783" y="2992"/>
                  </a:lnTo>
                  <a:lnTo>
                    <a:pt x="783" y="2987"/>
                  </a:lnTo>
                  <a:lnTo>
                    <a:pt x="778" y="2987"/>
                  </a:lnTo>
                  <a:lnTo>
                    <a:pt x="778" y="2987"/>
                  </a:lnTo>
                  <a:lnTo>
                    <a:pt x="774" y="2987"/>
                  </a:lnTo>
                  <a:lnTo>
                    <a:pt x="774" y="2983"/>
                  </a:lnTo>
                  <a:lnTo>
                    <a:pt x="769" y="2983"/>
                  </a:lnTo>
                  <a:lnTo>
                    <a:pt x="769" y="2983"/>
                  </a:lnTo>
                  <a:lnTo>
                    <a:pt x="765" y="2979"/>
                  </a:lnTo>
                  <a:lnTo>
                    <a:pt x="765" y="2979"/>
                  </a:lnTo>
                  <a:lnTo>
                    <a:pt x="760" y="2979"/>
                  </a:lnTo>
                  <a:lnTo>
                    <a:pt x="760" y="2979"/>
                  </a:lnTo>
                  <a:lnTo>
                    <a:pt x="756" y="2974"/>
                  </a:lnTo>
                  <a:lnTo>
                    <a:pt x="756" y="2974"/>
                  </a:lnTo>
                  <a:lnTo>
                    <a:pt x="751" y="2974"/>
                  </a:lnTo>
                  <a:lnTo>
                    <a:pt x="751" y="2970"/>
                  </a:lnTo>
                  <a:lnTo>
                    <a:pt x="747" y="2970"/>
                  </a:lnTo>
                  <a:lnTo>
                    <a:pt x="747" y="2970"/>
                  </a:lnTo>
                  <a:lnTo>
                    <a:pt x="742" y="2970"/>
                  </a:lnTo>
                  <a:lnTo>
                    <a:pt x="742" y="2965"/>
                  </a:lnTo>
                  <a:lnTo>
                    <a:pt x="738" y="2965"/>
                  </a:lnTo>
                  <a:lnTo>
                    <a:pt x="738" y="2965"/>
                  </a:lnTo>
                  <a:lnTo>
                    <a:pt x="734" y="2965"/>
                  </a:lnTo>
                  <a:lnTo>
                    <a:pt x="734" y="2961"/>
                  </a:lnTo>
                  <a:lnTo>
                    <a:pt x="734" y="2961"/>
                  </a:lnTo>
                  <a:lnTo>
                    <a:pt x="729" y="2961"/>
                  </a:lnTo>
                  <a:lnTo>
                    <a:pt x="729" y="2961"/>
                  </a:lnTo>
                  <a:lnTo>
                    <a:pt x="725" y="2956"/>
                  </a:lnTo>
                  <a:lnTo>
                    <a:pt x="725" y="2956"/>
                  </a:lnTo>
                  <a:lnTo>
                    <a:pt x="720" y="2956"/>
                  </a:lnTo>
                  <a:lnTo>
                    <a:pt x="720" y="2956"/>
                  </a:lnTo>
                  <a:lnTo>
                    <a:pt x="720" y="2952"/>
                  </a:lnTo>
                  <a:lnTo>
                    <a:pt x="716" y="2952"/>
                  </a:lnTo>
                  <a:lnTo>
                    <a:pt x="716" y="2952"/>
                  </a:lnTo>
                  <a:lnTo>
                    <a:pt x="711" y="2952"/>
                  </a:lnTo>
                  <a:lnTo>
                    <a:pt x="711" y="2947"/>
                  </a:lnTo>
                  <a:lnTo>
                    <a:pt x="711" y="2947"/>
                  </a:lnTo>
                  <a:lnTo>
                    <a:pt x="707" y="2947"/>
                  </a:lnTo>
                  <a:lnTo>
                    <a:pt x="707" y="2947"/>
                  </a:lnTo>
                  <a:lnTo>
                    <a:pt x="702" y="2943"/>
                  </a:lnTo>
                  <a:lnTo>
                    <a:pt x="702" y="2943"/>
                  </a:lnTo>
                  <a:lnTo>
                    <a:pt x="702" y="2943"/>
                  </a:lnTo>
                  <a:lnTo>
                    <a:pt x="698" y="2943"/>
                  </a:lnTo>
                  <a:lnTo>
                    <a:pt x="698" y="2943"/>
                  </a:lnTo>
                  <a:lnTo>
                    <a:pt x="698" y="2938"/>
                  </a:lnTo>
                  <a:lnTo>
                    <a:pt x="693" y="2938"/>
                  </a:lnTo>
                  <a:lnTo>
                    <a:pt x="693" y="2938"/>
                  </a:lnTo>
                  <a:lnTo>
                    <a:pt x="693" y="2938"/>
                  </a:lnTo>
                  <a:lnTo>
                    <a:pt x="689" y="2934"/>
                  </a:lnTo>
                  <a:lnTo>
                    <a:pt x="689" y="2934"/>
                  </a:lnTo>
                  <a:lnTo>
                    <a:pt x="689" y="2934"/>
                  </a:lnTo>
                  <a:lnTo>
                    <a:pt x="684" y="2934"/>
                  </a:lnTo>
                  <a:lnTo>
                    <a:pt x="684" y="2934"/>
                  </a:lnTo>
                  <a:lnTo>
                    <a:pt x="684" y="2929"/>
                  </a:lnTo>
                  <a:lnTo>
                    <a:pt x="680" y="2929"/>
                  </a:lnTo>
                  <a:lnTo>
                    <a:pt x="680" y="2929"/>
                  </a:lnTo>
                  <a:lnTo>
                    <a:pt x="680" y="2929"/>
                  </a:lnTo>
                  <a:lnTo>
                    <a:pt x="680" y="2929"/>
                  </a:lnTo>
                  <a:lnTo>
                    <a:pt x="675" y="2925"/>
                  </a:lnTo>
                  <a:lnTo>
                    <a:pt x="675" y="2925"/>
                  </a:lnTo>
                  <a:lnTo>
                    <a:pt x="675" y="2925"/>
                  </a:lnTo>
                  <a:lnTo>
                    <a:pt x="671" y="2925"/>
                  </a:lnTo>
                  <a:lnTo>
                    <a:pt x="671" y="2925"/>
                  </a:lnTo>
                  <a:lnTo>
                    <a:pt x="671" y="2925"/>
                  </a:lnTo>
                  <a:lnTo>
                    <a:pt x="671" y="2925"/>
                  </a:lnTo>
                  <a:lnTo>
                    <a:pt x="671" y="2920"/>
                  </a:lnTo>
                  <a:lnTo>
                    <a:pt x="671" y="2920"/>
                  </a:lnTo>
                  <a:lnTo>
                    <a:pt x="671" y="2920"/>
                  </a:lnTo>
                  <a:lnTo>
                    <a:pt x="666" y="2920"/>
                  </a:lnTo>
                  <a:lnTo>
                    <a:pt x="666" y="2920"/>
                  </a:lnTo>
                  <a:lnTo>
                    <a:pt x="666" y="2920"/>
                  </a:lnTo>
                  <a:lnTo>
                    <a:pt x="666" y="2920"/>
                  </a:lnTo>
                  <a:lnTo>
                    <a:pt x="666" y="2920"/>
                  </a:lnTo>
                  <a:lnTo>
                    <a:pt x="666" y="2920"/>
                  </a:lnTo>
                  <a:lnTo>
                    <a:pt x="666" y="2920"/>
                  </a:lnTo>
                  <a:lnTo>
                    <a:pt x="666" y="2920"/>
                  </a:lnTo>
                  <a:lnTo>
                    <a:pt x="666" y="2920"/>
                  </a:lnTo>
                  <a:lnTo>
                    <a:pt x="666" y="2920"/>
                  </a:lnTo>
                  <a:lnTo>
                    <a:pt x="662" y="2920"/>
                  </a:lnTo>
                  <a:lnTo>
                    <a:pt x="662" y="2916"/>
                  </a:lnTo>
                  <a:lnTo>
                    <a:pt x="662" y="2916"/>
                  </a:lnTo>
                  <a:lnTo>
                    <a:pt x="662" y="2916"/>
                  </a:lnTo>
                  <a:lnTo>
                    <a:pt x="662" y="2916"/>
                  </a:lnTo>
                  <a:lnTo>
                    <a:pt x="662" y="2916"/>
                  </a:lnTo>
                  <a:lnTo>
                    <a:pt x="662" y="2916"/>
                  </a:lnTo>
                  <a:lnTo>
                    <a:pt x="662" y="2916"/>
                  </a:lnTo>
                  <a:lnTo>
                    <a:pt x="662" y="2916"/>
                  </a:lnTo>
                  <a:lnTo>
                    <a:pt x="662" y="2916"/>
                  </a:lnTo>
                  <a:lnTo>
                    <a:pt x="658" y="2916"/>
                  </a:lnTo>
                  <a:lnTo>
                    <a:pt x="658" y="2916"/>
                  </a:lnTo>
                  <a:lnTo>
                    <a:pt x="658" y="2916"/>
                  </a:lnTo>
                  <a:lnTo>
                    <a:pt x="658" y="2912"/>
                  </a:lnTo>
                  <a:lnTo>
                    <a:pt x="658" y="2912"/>
                  </a:lnTo>
                  <a:lnTo>
                    <a:pt x="658" y="2912"/>
                  </a:lnTo>
                  <a:lnTo>
                    <a:pt x="658" y="2912"/>
                  </a:lnTo>
                  <a:lnTo>
                    <a:pt x="658" y="2912"/>
                  </a:lnTo>
                  <a:lnTo>
                    <a:pt x="658" y="2912"/>
                  </a:lnTo>
                  <a:lnTo>
                    <a:pt x="658" y="2912"/>
                  </a:lnTo>
                  <a:lnTo>
                    <a:pt x="658" y="2912"/>
                  </a:lnTo>
                  <a:lnTo>
                    <a:pt x="658" y="2912"/>
                  </a:lnTo>
                  <a:lnTo>
                    <a:pt x="653" y="2912"/>
                  </a:lnTo>
                  <a:lnTo>
                    <a:pt x="653" y="2912"/>
                  </a:lnTo>
                  <a:lnTo>
                    <a:pt x="653" y="2912"/>
                  </a:lnTo>
                  <a:lnTo>
                    <a:pt x="653" y="2907"/>
                  </a:lnTo>
                  <a:lnTo>
                    <a:pt x="653" y="2907"/>
                  </a:lnTo>
                  <a:lnTo>
                    <a:pt x="653" y="2907"/>
                  </a:lnTo>
                  <a:lnTo>
                    <a:pt x="653" y="2907"/>
                  </a:lnTo>
                  <a:lnTo>
                    <a:pt x="653" y="2907"/>
                  </a:lnTo>
                  <a:lnTo>
                    <a:pt x="653" y="2907"/>
                  </a:lnTo>
                  <a:lnTo>
                    <a:pt x="653" y="2907"/>
                  </a:lnTo>
                  <a:lnTo>
                    <a:pt x="653" y="2907"/>
                  </a:lnTo>
                  <a:lnTo>
                    <a:pt x="653" y="2907"/>
                  </a:lnTo>
                  <a:lnTo>
                    <a:pt x="649" y="2907"/>
                  </a:lnTo>
                  <a:lnTo>
                    <a:pt x="649" y="2907"/>
                  </a:lnTo>
                  <a:lnTo>
                    <a:pt x="649" y="2907"/>
                  </a:lnTo>
                  <a:lnTo>
                    <a:pt x="649" y="2903"/>
                  </a:lnTo>
                  <a:lnTo>
                    <a:pt x="649" y="2903"/>
                  </a:lnTo>
                  <a:lnTo>
                    <a:pt x="649" y="2903"/>
                  </a:lnTo>
                  <a:lnTo>
                    <a:pt x="649" y="2903"/>
                  </a:lnTo>
                  <a:lnTo>
                    <a:pt x="649" y="2903"/>
                  </a:lnTo>
                  <a:lnTo>
                    <a:pt x="649" y="2903"/>
                  </a:lnTo>
                  <a:lnTo>
                    <a:pt x="649" y="2903"/>
                  </a:lnTo>
                  <a:lnTo>
                    <a:pt x="649" y="2903"/>
                  </a:lnTo>
                  <a:lnTo>
                    <a:pt x="649" y="2903"/>
                  </a:lnTo>
                  <a:lnTo>
                    <a:pt x="649" y="2903"/>
                  </a:lnTo>
                  <a:lnTo>
                    <a:pt x="649" y="2903"/>
                  </a:lnTo>
                  <a:lnTo>
                    <a:pt x="644" y="2898"/>
                  </a:lnTo>
                  <a:lnTo>
                    <a:pt x="644" y="2898"/>
                  </a:lnTo>
                  <a:lnTo>
                    <a:pt x="644" y="2898"/>
                  </a:lnTo>
                  <a:lnTo>
                    <a:pt x="644" y="2898"/>
                  </a:lnTo>
                  <a:lnTo>
                    <a:pt x="644" y="2898"/>
                  </a:lnTo>
                  <a:lnTo>
                    <a:pt x="644" y="2898"/>
                  </a:lnTo>
                  <a:lnTo>
                    <a:pt x="644" y="2898"/>
                  </a:lnTo>
                  <a:lnTo>
                    <a:pt x="644" y="2898"/>
                  </a:lnTo>
                  <a:lnTo>
                    <a:pt x="644" y="2898"/>
                  </a:lnTo>
                  <a:lnTo>
                    <a:pt x="644" y="2898"/>
                  </a:lnTo>
                  <a:lnTo>
                    <a:pt x="644" y="2898"/>
                  </a:lnTo>
                  <a:lnTo>
                    <a:pt x="644" y="2894"/>
                  </a:lnTo>
                  <a:lnTo>
                    <a:pt x="644" y="2894"/>
                  </a:lnTo>
                  <a:lnTo>
                    <a:pt x="644" y="2894"/>
                  </a:lnTo>
                  <a:lnTo>
                    <a:pt x="644" y="2894"/>
                  </a:lnTo>
                  <a:lnTo>
                    <a:pt x="640" y="2894"/>
                  </a:lnTo>
                  <a:lnTo>
                    <a:pt x="640" y="2894"/>
                  </a:lnTo>
                  <a:lnTo>
                    <a:pt x="640" y="2894"/>
                  </a:lnTo>
                  <a:lnTo>
                    <a:pt x="640" y="2894"/>
                  </a:lnTo>
                  <a:lnTo>
                    <a:pt x="640" y="2894"/>
                  </a:lnTo>
                  <a:lnTo>
                    <a:pt x="640" y="2894"/>
                  </a:lnTo>
                  <a:lnTo>
                    <a:pt x="640" y="2889"/>
                  </a:lnTo>
                  <a:lnTo>
                    <a:pt x="640" y="2889"/>
                  </a:lnTo>
                  <a:lnTo>
                    <a:pt x="640" y="2889"/>
                  </a:lnTo>
                  <a:lnTo>
                    <a:pt x="640" y="2889"/>
                  </a:lnTo>
                  <a:lnTo>
                    <a:pt x="640" y="2889"/>
                  </a:lnTo>
                  <a:lnTo>
                    <a:pt x="640" y="2889"/>
                  </a:lnTo>
                  <a:lnTo>
                    <a:pt x="640" y="2889"/>
                  </a:lnTo>
                  <a:lnTo>
                    <a:pt x="640" y="2889"/>
                  </a:lnTo>
                  <a:lnTo>
                    <a:pt x="640" y="2889"/>
                  </a:lnTo>
                  <a:lnTo>
                    <a:pt x="640" y="2889"/>
                  </a:lnTo>
                  <a:lnTo>
                    <a:pt x="640" y="2885"/>
                  </a:lnTo>
                  <a:lnTo>
                    <a:pt x="635" y="2885"/>
                  </a:lnTo>
                  <a:lnTo>
                    <a:pt x="635" y="2885"/>
                  </a:lnTo>
                  <a:lnTo>
                    <a:pt x="635" y="2885"/>
                  </a:lnTo>
                  <a:lnTo>
                    <a:pt x="635" y="2885"/>
                  </a:lnTo>
                  <a:lnTo>
                    <a:pt x="635" y="2885"/>
                  </a:lnTo>
                  <a:lnTo>
                    <a:pt x="635" y="2885"/>
                  </a:lnTo>
                  <a:lnTo>
                    <a:pt x="635" y="2885"/>
                  </a:lnTo>
                  <a:lnTo>
                    <a:pt x="635" y="2885"/>
                  </a:lnTo>
                  <a:lnTo>
                    <a:pt x="635" y="2885"/>
                  </a:lnTo>
                  <a:lnTo>
                    <a:pt x="635" y="2880"/>
                  </a:lnTo>
                  <a:lnTo>
                    <a:pt x="635" y="2880"/>
                  </a:lnTo>
                  <a:lnTo>
                    <a:pt x="635" y="2880"/>
                  </a:lnTo>
                  <a:lnTo>
                    <a:pt x="635" y="2880"/>
                  </a:lnTo>
                  <a:lnTo>
                    <a:pt x="635" y="2880"/>
                  </a:lnTo>
                  <a:lnTo>
                    <a:pt x="635" y="2880"/>
                  </a:lnTo>
                  <a:lnTo>
                    <a:pt x="635" y="2880"/>
                  </a:lnTo>
                  <a:lnTo>
                    <a:pt x="635" y="2880"/>
                  </a:lnTo>
                  <a:lnTo>
                    <a:pt x="635" y="2880"/>
                  </a:lnTo>
                  <a:lnTo>
                    <a:pt x="635" y="2876"/>
                  </a:lnTo>
                  <a:lnTo>
                    <a:pt x="635" y="2876"/>
                  </a:lnTo>
                  <a:lnTo>
                    <a:pt x="635" y="2876"/>
                  </a:lnTo>
                  <a:lnTo>
                    <a:pt x="635" y="2876"/>
                  </a:lnTo>
                  <a:lnTo>
                    <a:pt x="635" y="2876"/>
                  </a:lnTo>
                  <a:lnTo>
                    <a:pt x="631" y="2876"/>
                  </a:lnTo>
                  <a:lnTo>
                    <a:pt x="631" y="2876"/>
                  </a:lnTo>
                  <a:lnTo>
                    <a:pt x="631" y="2876"/>
                  </a:lnTo>
                  <a:lnTo>
                    <a:pt x="631" y="2876"/>
                  </a:lnTo>
                  <a:lnTo>
                    <a:pt x="631" y="2876"/>
                  </a:lnTo>
                  <a:lnTo>
                    <a:pt x="631" y="2871"/>
                  </a:lnTo>
                  <a:lnTo>
                    <a:pt x="631" y="2871"/>
                  </a:lnTo>
                  <a:lnTo>
                    <a:pt x="631" y="2871"/>
                  </a:lnTo>
                  <a:lnTo>
                    <a:pt x="631" y="2871"/>
                  </a:lnTo>
                  <a:lnTo>
                    <a:pt x="631" y="2871"/>
                  </a:lnTo>
                  <a:lnTo>
                    <a:pt x="631" y="2871"/>
                  </a:lnTo>
                  <a:lnTo>
                    <a:pt x="631" y="2871"/>
                  </a:lnTo>
                  <a:lnTo>
                    <a:pt x="631" y="2871"/>
                  </a:lnTo>
                  <a:lnTo>
                    <a:pt x="631" y="2871"/>
                  </a:lnTo>
                  <a:lnTo>
                    <a:pt x="631" y="2867"/>
                  </a:lnTo>
                  <a:lnTo>
                    <a:pt x="631" y="2867"/>
                  </a:lnTo>
                  <a:lnTo>
                    <a:pt x="631" y="2867"/>
                  </a:lnTo>
                  <a:lnTo>
                    <a:pt x="631" y="2867"/>
                  </a:lnTo>
                  <a:lnTo>
                    <a:pt x="631" y="2867"/>
                  </a:lnTo>
                  <a:lnTo>
                    <a:pt x="631" y="2867"/>
                  </a:lnTo>
                  <a:lnTo>
                    <a:pt x="631" y="2867"/>
                  </a:lnTo>
                  <a:lnTo>
                    <a:pt x="631" y="2867"/>
                  </a:lnTo>
                  <a:lnTo>
                    <a:pt x="631" y="2867"/>
                  </a:lnTo>
                  <a:lnTo>
                    <a:pt x="631" y="2862"/>
                  </a:lnTo>
                  <a:lnTo>
                    <a:pt x="631" y="2862"/>
                  </a:lnTo>
                  <a:lnTo>
                    <a:pt x="631" y="2862"/>
                  </a:lnTo>
                  <a:lnTo>
                    <a:pt x="631" y="2862"/>
                  </a:lnTo>
                  <a:lnTo>
                    <a:pt x="631" y="2862"/>
                  </a:lnTo>
                  <a:lnTo>
                    <a:pt x="631" y="2862"/>
                  </a:lnTo>
                  <a:lnTo>
                    <a:pt x="631" y="2862"/>
                  </a:lnTo>
                  <a:lnTo>
                    <a:pt x="631" y="2862"/>
                  </a:lnTo>
                  <a:lnTo>
                    <a:pt x="631" y="2862"/>
                  </a:lnTo>
                  <a:lnTo>
                    <a:pt x="631" y="2858"/>
                  </a:lnTo>
                  <a:lnTo>
                    <a:pt x="631" y="2858"/>
                  </a:lnTo>
                  <a:lnTo>
                    <a:pt x="626" y="2858"/>
                  </a:lnTo>
                  <a:lnTo>
                    <a:pt x="626" y="2858"/>
                  </a:lnTo>
                  <a:lnTo>
                    <a:pt x="626" y="2858"/>
                  </a:lnTo>
                  <a:lnTo>
                    <a:pt x="626" y="2858"/>
                  </a:lnTo>
                  <a:lnTo>
                    <a:pt x="626" y="2858"/>
                  </a:lnTo>
                  <a:lnTo>
                    <a:pt x="626" y="2858"/>
                  </a:lnTo>
                  <a:lnTo>
                    <a:pt x="626" y="2858"/>
                  </a:lnTo>
                  <a:lnTo>
                    <a:pt x="626" y="2853"/>
                  </a:lnTo>
                  <a:lnTo>
                    <a:pt x="626" y="2853"/>
                  </a:lnTo>
                  <a:lnTo>
                    <a:pt x="626" y="2853"/>
                  </a:lnTo>
                  <a:lnTo>
                    <a:pt x="626" y="2853"/>
                  </a:lnTo>
                  <a:lnTo>
                    <a:pt x="626" y="2853"/>
                  </a:lnTo>
                  <a:lnTo>
                    <a:pt x="626" y="2853"/>
                  </a:lnTo>
                  <a:lnTo>
                    <a:pt x="626" y="2853"/>
                  </a:lnTo>
                  <a:lnTo>
                    <a:pt x="626" y="2853"/>
                  </a:lnTo>
                  <a:lnTo>
                    <a:pt x="626" y="2853"/>
                  </a:lnTo>
                  <a:lnTo>
                    <a:pt x="626" y="2849"/>
                  </a:lnTo>
                  <a:lnTo>
                    <a:pt x="626" y="2849"/>
                  </a:lnTo>
                  <a:lnTo>
                    <a:pt x="626" y="2849"/>
                  </a:lnTo>
                  <a:lnTo>
                    <a:pt x="626" y="2849"/>
                  </a:lnTo>
                  <a:lnTo>
                    <a:pt x="626" y="2849"/>
                  </a:lnTo>
                  <a:lnTo>
                    <a:pt x="626" y="2849"/>
                  </a:lnTo>
                  <a:lnTo>
                    <a:pt x="626" y="2849"/>
                  </a:lnTo>
                  <a:lnTo>
                    <a:pt x="626" y="2849"/>
                  </a:lnTo>
                  <a:lnTo>
                    <a:pt x="626" y="2849"/>
                  </a:lnTo>
                  <a:lnTo>
                    <a:pt x="626" y="2845"/>
                  </a:lnTo>
                  <a:lnTo>
                    <a:pt x="626" y="2845"/>
                  </a:lnTo>
                  <a:lnTo>
                    <a:pt x="626" y="2845"/>
                  </a:lnTo>
                  <a:lnTo>
                    <a:pt x="626" y="2845"/>
                  </a:lnTo>
                  <a:lnTo>
                    <a:pt x="626" y="2845"/>
                  </a:lnTo>
                  <a:lnTo>
                    <a:pt x="626" y="2845"/>
                  </a:lnTo>
                  <a:lnTo>
                    <a:pt x="626" y="2845"/>
                  </a:lnTo>
                  <a:lnTo>
                    <a:pt x="626" y="2845"/>
                  </a:lnTo>
                  <a:lnTo>
                    <a:pt x="626" y="2845"/>
                  </a:lnTo>
                  <a:lnTo>
                    <a:pt x="626" y="2840"/>
                  </a:lnTo>
                  <a:lnTo>
                    <a:pt x="626" y="2840"/>
                  </a:lnTo>
                  <a:lnTo>
                    <a:pt x="626" y="2840"/>
                  </a:lnTo>
                  <a:lnTo>
                    <a:pt x="626" y="2840"/>
                  </a:lnTo>
                  <a:lnTo>
                    <a:pt x="626" y="2840"/>
                  </a:lnTo>
                  <a:lnTo>
                    <a:pt x="626" y="2840"/>
                  </a:lnTo>
                  <a:lnTo>
                    <a:pt x="626" y="2840"/>
                  </a:lnTo>
                  <a:lnTo>
                    <a:pt x="626" y="2840"/>
                  </a:lnTo>
                  <a:lnTo>
                    <a:pt x="626" y="2840"/>
                  </a:lnTo>
                  <a:lnTo>
                    <a:pt x="626" y="2836"/>
                  </a:lnTo>
                  <a:lnTo>
                    <a:pt x="626" y="2836"/>
                  </a:lnTo>
                  <a:lnTo>
                    <a:pt x="626" y="2836"/>
                  </a:lnTo>
                  <a:lnTo>
                    <a:pt x="626" y="2836"/>
                  </a:lnTo>
                  <a:lnTo>
                    <a:pt x="626" y="2836"/>
                  </a:lnTo>
                  <a:lnTo>
                    <a:pt x="626" y="2836"/>
                  </a:lnTo>
                  <a:lnTo>
                    <a:pt x="626" y="2836"/>
                  </a:lnTo>
                  <a:lnTo>
                    <a:pt x="626" y="2836"/>
                  </a:lnTo>
                  <a:lnTo>
                    <a:pt x="626" y="2836"/>
                  </a:lnTo>
                  <a:lnTo>
                    <a:pt x="626" y="2831"/>
                  </a:lnTo>
                  <a:lnTo>
                    <a:pt x="626" y="2831"/>
                  </a:lnTo>
                  <a:lnTo>
                    <a:pt x="626" y="2831"/>
                  </a:lnTo>
                  <a:lnTo>
                    <a:pt x="626" y="2831"/>
                  </a:lnTo>
                  <a:lnTo>
                    <a:pt x="626" y="2831"/>
                  </a:lnTo>
                  <a:lnTo>
                    <a:pt x="626" y="2831"/>
                  </a:lnTo>
                  <a:lnTo>
                    <a:pt x="626" y="2831"/>
                  </a:lnTo>
                  <a:lnTo>
                    <a:pt x="626" y="2831"/>
                  </a:lnTo>
                  <a:lnTo>
                    <a:pt x="626" y="2827"/>
                  </a:lnTo>
                  <a:lnTo>
                    <a:pt x="626" y="2827"/>
                  </a:lnTo>
                  <a:lnTo>
                    <a:pt x="626" y="2827"/>
                  </a:lnTo>
                  <a:lnTo>
                    <a:pt x="626" y="2827"/>
                  </a:lnTo>
                  <a:lnTo>
                    <a:pt x="626" y="2827"/>
                  </a:lnTo>
                  <a:lnTo>
                    <a:pt x="626" y="2827"/>
                  </a:lnTo>
                  <a:lnTo>
                    <a:pt x="626" y="2827"/>
                  </a:lnTo>
                  <a:lnTo>
                    <a:pt x="626" y="2827"/>
                  </a:lnTo>
                  <a:lnTo>
                    <a:pt x="626" y="2827"/>
                  </a:lnTo>
                  <a:lnTo>
                    <a:pt x="626" y="2822"/>
                  </a:lnTo>
                  <a:lnTo>
                    <a:pt x="631" y="2822"/>
                  </a:lnTo>
                  <a:lnTo>
                    <a:pt x="631" y="2822"/>
                  </a:lnTo>
                  <a:lnTo>
                    <a:pt x="631" y="2822"/>
                  </a:lnTo>
                  <a:lnTo>
                    <a:pt x="631" y="2822"/>
                  </a:lnTo>
                  <a:lnTo>
                    <a:pt x="631" y="2822"/>
                  </a:lnTo>
                  <a:lnTo>
                    <a:pt x="631" y="2822"/>
                  </a:lnTo>
                  <a:lnTo>
                    <a:pt x="631" y="2822"/>
                  </a:lnTo>
                  <a:lnTo>
                    <a:pt x="631" y="2822"/>
                  </a:lnTo>
                  <a:lnTo>
                    <a:pt x="631" y="2818"/>
                  </a:lnTo>
                  <a:lnTo>
                    <a:pt x="631" y="2818"/>
                  </a:lnTo>
                  <a:lnTo>
                    <a:pt x="631" y="2818"/>
                  </a:lnTo>
                  <a:lnTo>
                    <a:pt x="631" y="2818"/>
                  </a:lnTo>
                  <a:lnTo>
                    <a:pt x="631" y="2818"/>
                  </a:lnTo>
                  <a:lnTo>
                    <a:pt x="631" y="2818"/>
                  </a:lnTo>
                  <a:lnTo>
                    <a:pt x="631" y="2818"/>
                  </a:lnTo>
                  <a:lnTo>
                    <a:pt x="631" y="2818"/>
                  </a:lnTo>
                  <a:lnTo>
                    <a:pt x="631" y="2818"/>
                  </a:lnTo>
                  <a:lnTo>
                    <a:pt x="631" y="2813"/>
                  </a:lnTo>
                  <a:lnTo>
                    <a:pt x="631" y="2813"/>
                  </a:lnTo>
                  <a:lnTo>
                    <a:pt x="631" y="2813"/>
                  </a:lnTo>
                  <a:lnTo>
                    <a:pt x="631" y="2813"/>
                  </a:lnTo>
                  <a:lnTo>
                    <a:pt x="631" y="2813"/>
                  </a:lnTo>
                  <a:lnTo>
                    <a:pt x="631" y="2813"/>
                  </a:lnTo>
                  <a:lnTo>
                    <a:pt x="631" y="2813"/>
                  </a:lnTo>
                  <a:lnTo>
                    <a:pt x="631" y="2813"/>
                  </a:lnTo>
                  <a:lnTo>
                    <a:pt x="631" y="2813"/>
                  </a:lnTo>
                  <a:lnTo>
                    <a:pt x="631" y="2809"/>
                  </a:lnTo>
                  <a:lnTo>
                    <a:pt x="631" y="2809"/>
                  </a:lnTo>
                  <a:lnTo>
                    <a:pt x="631" y="2809"/>
                  </a:lnTo>
                  <a:lnTo>
                    <a:pt x="631" y="2809"/>
                  </a:lnTo>
                  <a:lnTo>
                    <a:pt x="631" y="2809"/>
                  </a:lnTo>
                  <a:lnTo>
                    <a:pt x="631" y="2809"/>
                  </a:lnTo>
                  <a:lnTo>
                    <a:pt x="631" y="2809"/>
                  </a:lnTo>
                  <a:lnTo>
                    <a:pt x="631" y="2809"/>
                  </a:lnTo>
                  <a:lnTo>
                    <a:pt x="631" y="2809"/>
                  </a:lnTo>
                  <a:lnTo>
                    <a:pt x="631" y="2804"/>
                  </a:lnTo>
                  <a:lnTo>
                    <a:pt x="635" y="2804"/>
                  </a:lnTo>
                  <a:lnTo>
                    <a:pt x="635" y="2804"/>
                  </a:lnTo>
                  <a:lnTo>
                    <a:pt x="635" y="2804"/>
                  </a:lnTo>
                  <a:lnTo>
                    <a:pt x="635" y="2804"/>
                  </a:lnTo>
                  <a:lnTo>
                    <a:pt x="635" y="2804"/>
                  </a:lnTo>
                  <a:lnTo>
                    <a:pt x="635" y="2804"/>
                  </a:lnTo>
                  <a:lnTo>
                    <a:pt x="635" y="2804"/>
                  </a:lnTo>
                  <a:lnTo>
                    <a:pt x="635" y="2804"/>
                  </a:lnTo>
                  <a:lnTo>
                    <a:pt x="635" y="2804"/>
                  </a:lnTo>
                  <a:lnTo>
                    <a:pt x="635" y="2804"/>
                  </a:lnTo>
                  <a:lnTo>
                    <a:pt x="635" y="2804"/>
                  </a:lnTo>
                  <a:lnTo>
                    <a:pt x="635" y="2804"/>
                  </a:lnTo>
                  <a:lnTo>
                    <a:pt x="635" y="2800"/>
                  </a:lnTo>
                  <a:lnTo>
                    <a:pt x="635" y="2800"/>
                  </a:lnTo>
                  <a:lnTo>
                    <a:pt x="635" y="2800"/>
                  </a:lnTo>
                  <a:lnTo>
                    <a:pt x="635" y="2800"/>
                  </a:lnTo>
                  <a:lnTo>
                    <a:pt x="635" y="2800"/>
                  </a:lnTo>
                  <a:lnTo>
                    <a:pt x="635" y="2800"/>
                  </a:lnTo>
                  <a:lnTo>
                    <a:pt x="635" y="2800"/>
                  </a:lnTo>
                  <a:lnTo>
                    <a:pt x="635" y="2800"/>
                  </a:lnTo>
                  <a:lnTo>
                    <a:pt x="635" y="2800"/>
                  </a:lnTo>
                  <a:lnTo>
                    <a:pt x="635" y="2800"/>
                  </a:lnTo>
                  <a:lnTo>
                    <a:pt x="635" y="2795"/>
                  </a:lnTo>
                  <a:lnTo>
                    <a:pt x="635" y="2795"/>
                  </a:lnTo>
                  <a:lnTo>
                    <a:pt x="635" y="2795"/>
                  </a:lnTo>
                  <a:lnTo>
                    <a:pt x="635" y="2795"/>
                  </a:lnTo>
                  <a:lnTo>
                    <a:pt x="635" y="2795"/>
                  </a:lnTo>
                  <a:lnTo>
                    <a:pt x="635" y="2795"/>
                  </a:lnTo>
                  <a:lnTo>
                    <a:pt x="635" y="2795"/>
                  </a:lnTo>
                  <a:lnTo>
                    <a:pt x="635" y="2795"/>
                  </a:lnTo>
                  <a:lnTo>
                    <a:pt x="635" y="2795"/>
                  </a:lnTo>
                  <a:lnTo>
                    <a:pt x="635" y="2791"/>
                  </a:lnTo>
                  <a:lnTo>
                    <a:pt x="635" y="2791"/>
                  </a:lnTo>
                  <a:lnTo>
                    <a:pt x="635" y="2791"/>
                  </a:lnTo>
                  <a:lnTo>
                    <a:pt x="635" y="2791"/>
                  </a:lnTo>
                  <a:lnTo>
                    <a:pt x="635" y="2791"/>
                  </a:lnTo>
                  <a:lnTo>
                    <a:pt x="635" y="2791"/>
                  </a:lnTo>
                  <a:lnTo>
                    <a:pt x="635" y="2791"/>
                  </a:lnTo>
                  <a:lnTo>
                    <a:pt x="635" y="2791"/>
                  </a:lnTo>
                  <a:lnTo>
                    <a:pt x="635" y="2786"/>
                  </a:lnTo>
                  <a:lnTo>
                    <a:pt x="635" y="2786"/>
                  </a:lnTo>
                  <a:lnTo>
                    <a:pt x="635" y="2786"/>
                  </a:lnTo>
                  <a:lnTo>
                    <a:pt x="635" y="2786"/>
                  </a:lnTo>
                  <a:lnTo>
                    <a:pt x="635" y="2786"/>
                  </a:lnTo>
                  <a:lnTo>
                    <a:pt x="635" y="2786"/>
                  </a:lnTo>
                  <a:lnTo>
                    <a:pt x="635" y="2786"/>
                  </a:lnTo>
                  <a:lnTo>
                    <a:pt x="635" y="2786"/>
                  </a:lnTo>
                  <a:lnTo>
                    <a:pt x="635" y="2782"/>
                  </a:lnTo>
                  <a:lnTo>
                    <a:pt x="635" y="2782"/>
                  </a:lnTo>
                  <a:lnTo>
                    <a:pt x="635" y="2782"/>
                  </a:lnTo>
                  <a:lnTo>
                    <a:pt x="635" y="2778"/>
                  </a:lnTo>
                  <a:lnTo>
                    <a:pt x="635" y="2778"/>
                  </a:lnTo>
                  <a:lnTo>
                    <a:pt x="635" y="2778"/>
                  </a:lnTo>
                  <a:lnTo>
                    <a:pt x="640" y="2773"/>
                  </a:lnTo>
                  <a:lnTo>
                    <a:pt x="640" y="2773"/>
                  </a:lnTo>
                  <a:lnTo>
                    <a:pt x="640" y="2773"/>
                  </a:lnTo>
                  <a:lnTo>
                    <a:pt x="640" y="2773"/>
                  </a:lnTo>
                  <a:lnTo>
                    <a:pt x="640" y="2769"/>
                  </a:lnTo>
                  <a:lnTo>
                    <a:pt x="640" y="2769"/>
                  </a:lnTo>
                  <a:lnTo>
                    <a:pt x="640" y="2769"/>
                  </a:lnTo>
                  <a:lnTo>
                    <a:pt x="640" y="2764"/>
                  </a:lnTo>
                  <a:lnTo>
                    <a:pt x="640" y="2764"/>
                  </a:lnTo>
                  <a:lnTo>
                    <a:pt x="640" y="2764"/>
                  </a:lnTo>
                  <a:lnTo>
                    <a:pt x="640" y="2760"/>
                  </a:lnTo>
                  <a:lnTo>
                    <a:pt x="640" y="2760"/>
                  </a:lnTo>
                  <a:lnTo>
                    <a:pt x="640" y="2760"/>
                  </a:lnTo>
                  <a:lnTo>
                    <a:pt x="640" y="2755"/>
                  </a:lnTo>
                  <a:lnTo>
                    <a:pt x="640" y="2755"/>
                  </a:lnTo>
                  <a:lnTo>
                    <a:pt x="640" y="2751"/>
                  </a:lnTo>
                  <a:lnTo>
                    <a:pt x="640" y="2742"/>
                  </a:lnTo>
                  <a:lnTo>
                    <a:pt x="640" y="2742"/>
                  </a:lnTo>
                  <a:lnTo>
                    <a:pt x="640" y="2737"/>
                  </a:lnTo>
                  <a:lnTo>
                    <a:pt x="640" y="2733"/>
                  </a:lnTo>
                  <a:lnTo>
                    <a:pt x="640" y="2733"/>
                  </a:lnTo>
                  <a:lnTo>
                    <a:pt x="640" y="2733"/>
                  </a:lnTo>
                  <a:lnTo>
                    <a:pt x="640" y="2728"/>
                  </a:lnTo>
                  <a:lnTo>
                    <a:pt x="640" y="2728"/>
                  </a:lnTo>
                  <a:lnTo>
                    <a:pt x="640" y="2728"/>
                  </a:lnTo>
                  <a:lnTo>
                    <a:pt x="640" y="2724"/>
                  </a:lnTo>
                  <a:lnTo>
                    <a:pt x="640" y="2724"/>
                  </a:lnTo>
                  <a:lnTo>
                    <a:pt x="640" y="2719"/>
                  </a:lnTo>
                  <a:lnTo>
                    <a:pt x="640" y="2719"/>
                  </a:lnTo>
                  <a:lnTo>
                    <a:pt x="640" y="2719"/>
                  </a:lnTo>
                  <a:lnTo>
                    <a:pt x="640" y="2715"/>
                  </a:lnTo>
                  <a:lnTo>
                    <a:pt x="640" y="2715"/>
                  </a:lnTo>
                  <a:lnTo>
                    <a:pt x="640" y="2715"/>
                  </a:lnTo>
                  <a:lnTo>
                    <a:pt x="640" y="2711"/>
                  </a:lnTo>
                  <a:lnTo>
                    <a:pt x="640" y="2711"/>
                  </a:lnTo>
                  <a:lnTo>
                    <a:pt x="640" y="2711"/>
                  </a:lnTo>
                  <a:lnTo>
                    <a:pt x="640" y="2706"/>
                  </a:lnTo>
                  <a:lnTo>
                    <a:pt x="640" y="2706"/>
                  </a:lnTo>
                  <a:lnTo>
                    <a:pt x="640" y="2706"/>
                  </a:lnTo>
                  <a:lnTo>
                    <a:pt x="644" y="2702"/>
                  </a:lnTo>
                  <a:lnTo>
                    <a:pt x="644" y="2702"/>
                  </a:lnTo>
                  <a:lnTo>
                    <a:pt x="644" y="2702"/>
                  </a:lnTo>
                  <a:lnTo>
                    <a:pt x="644" y="2702"/>
                  </a:lnTo>
                  <a:lnTo>
                    <a:pt x="644" y="2697"/>
                  </a:lnTo>
                  <a:lnTo>
                    <a:pt x="644" y="2697"/>
                  </a:lnTo>
                  <a:lnTo>
                    <a:pt x="644" y="2697"/>
                  </a:lnTo>
                  <a:lnTo>
                    <a:pt x="644" y="2697"/>
                  </a:lnTo>
                  <a:lnTo>
                    <a:pt x="644" y="2697"/>
                  </a:lnTo>
                  <a:lnTo>
                    <a:pt x="644" y="2693"/>
                  </a:lnTo>
                  <a:lnTo>
                    <a:pt x="644" y="2693"/>
                  </a:lnTo>
                  <a:lnTo>
                    <a:pt x="644" y="2693"/>
                  </a:lnTo>
                  <a:lnTo>
                    <a:pt x="644" y="2693"/>
                  </a:lnTo>
                  <a:lnTo>
                    <a:pt x="644" y="2693"/>
                  </a:lnTo>
                  <a:lnTo>
                    <a:pt x="644" y="2693"/>
                  </a:lnTo>
                  <a:lnTo>
                    <a:pt x="644" y="2688"/>
                  </a:lnTo>
                  <a:lnTo>
                    <a:pt x="644" y="2688"/>
                  </a:lnTo>
                  <a:lnTo>
                    <a:pt x="644" y="2688"/>
                  </a:lnTo>
                  <a:lnTo>
                    <a:pt x="644" y="2688"/>
                  </a:lnTo>
                  <a:lnTo>
                    <a:pt x="644" y="2688"/>
                  </a:lnTo>
                  <a:lnTo>
                    <a:pt x="644" y="2688"/>
                  </a:lnTo>
                  <a:lnTo>
                    <a:pt x="644" y="2684"/>
                  </a:lnTo>
                  <a:lnTo>
                    <a:pt x="644" y="2684"/>
                  </a:lnTo>
                  <a:lnTo>
                    <a:pt x="644" y="2684"/>
                  </a:lnTo>
                  <a:lnTo>
                    <a:pt x="644" y="2684"/>
                  </a:lnTo>
                  <a:lnTo>
                    <a:pt x="644" y="2684"/>
                  </a:lnTo>
                  <a:lnTo>
                    <a:pt x="644" y="2684"/>
                  </a:lnTo>
                  <a:lnTo>
                    <a:pt x="644" y="2684"/>
                  </a:lnTo>
                  <a:lnTo>
                    <a:pt x="644" y="2679"/>
                  </a:lnTo>
                  <a:lnTo>
                    <a:pt x="644" y="2679"/>
                  </a:lnTo>
                  <a:lnTo>
                    <a:pt x="644" y="2679"/>
                  </a:lnTo>
                  <a:lnTo>
                    <a:pt x="644" y="2679"/>
                  </a:lnTo>
                  <a:lnTo>
                    <a:pt x="644" y="2679"/>
                  </a:lnTo>
                  <a:lnTo>
                    <a:pt x="644" y="2679"/>
                  </a:lnTo>
                  <a:lnTo>
                    <a:pt x="644" y="2675"/>
                  </a:lnTo>
                  <a:lnTo>
                    <a:pt x="644" y="2675"/>
                  </a:lnTo>
                  <a:lnTo>
                    <a:pt x="644" y="2675"/>
                  </a:lnTo>
                  <a:lnTo>
                    <a:pt x="644" y="2675"/>
                  </a:lnTo>
                  <a:lnTo>
                    <a:pt x="644" y="2675"/>
                  </a:lnTo>
                  <a:lnTo>
                    <a:pt x="644" y="2675"/>
                  </a:lnTo>
                  <a:lnTo>
                    <a:pt x="644" y="2670"/>
                  </a:lnTo>
                  <a:lnTo>
                    <a:pt x="649" y="2670"/>
                  </a:lnTo>
                  <a:lnTo>
                    <a:pt x="649" y="2670"/>
                  </a:lnTo>
                  <a:lnTo>
                    <a:pt x="649" y="2670"/>
                  </a:lnTo>
                  <a:lnTo>
                    <a:pt x="649" y="2670"/>
                  </a:lnTo>
                  <a:lnTo>
                    <a:pt x="649" y="2670"/>
                  </a:lnTo>
                  <a:lnTo>
                    <a:pt x="649" y="2670"/>
                  </a:lnTo>
                  <a:lnTo>
                    <a:pt x="649" y="2666"/>
                  </a:lnTo>
                  <a:lnTo>
                    <a:pt x="649" y="2666"/>
                  </a:lnTo>
                  <a:lnTo>
                    <a:pt x="649" y="2666"/>
                  </a:lnTo>
                  <a:lnTo>
                    <a:pt x="649" y="2666"/>
                  </a:lnTo>
                  <a:lnTo>
                    <a:pt x="649" y="2666"/>
                  </a:lnTo>
                  <a:lnTo>
                    <a:pt x="649" y="2666"/>
                  </a:lnTo>
                  <a:lnTo>
                    <a:pt x="649" y="2666"/>
                  </a:lnTo>
                  <a:lnTo>
                    <a:pt x="649" y="2661"/>
                  </a:lnTo>
                  <a:lnTo>
                    <a:pt x="649" y="2661"/>
                  </a:lnTo>
                  <a:lnTo>
                    <a:pt x="649" y="2661"/>
                  </a:lnTo>
                  <a:lnTo>
                    <a:pt x="649" y="2661"/>
                  </a:lnTo>
                  <a:lnTo>
                    <a:pt x="649" y="2661"/>
                  </a:lnTo>
                  <a:lnTo>
                    <a:pt x="649" y="2661"/>
                  </a:lnTo>
                  <a:lnTo>
                    <a:pt x="649" y="2661"/>
                  </a:lnTo>
                  <a:lnTo>
                    <a:pt x="649" y="2657"/>
                  </a:lnTo>
                  <a:lnTo>
                    <a:pt x="649" y="2657"/>
                  </a:lnTo>
                  <a:lnTo>
                    <a:pt x="649" y="2657"/>
                  </a:lnTo>
                  <a:lnTo>
                    <a:pt x="649" y="2657"/>
                  </a:lnTo>
                  <a:lnTo>
                    <a:pt x="649" y="2657"/>
                  </a:lnTo>
                  <a:lnTo>
                    <a:pt x="653" y="2657"/>
                  </a:lnTo>
                  <a:lnTo>
                    <a:pt x="653" y="2657"/>
                  </a:lnTo>
                  <a:lnTo>
                    <a:pt x="653" y="2653"/>
                  </a:lnTo>
                  <a:lnTo>
                    <a:pt x="653" y="2653"/>
                  </a:lnTo>
                  <a:lnTo>
                    <a:pt x="653" y="2653"/>
                  </a:lnTo>
                  <a:lnTo>
                    <a:pt x="653" y="2653"/>
                  </a:lnTo>
                  <a:lnTo>
                    <a:pt x="653" y="2653"/>
                  </a:lnTo>
                  <a:lnTo>
                    <a:pt x="653" y="2653"/>
                  </a:lnTo>
                  <a:lnTo>
                    <a:pt x="653" y="2653"/>
                  </a:lnTo>
                  <a:lnTo>
                    <a:pt x="653" y="2653"/>
                  </a:lnTo>
                  <a:lnTo>
                    <a:pt x="653" y="2648"/>
                  </a:lnTo>
                  <a:lnTo>
                    <a:pt x="653" y="2648"/>
                  </a:lnTo>
                  <a:lnTo>
                    <a:pt x="653" y="2648"/>
                  </a:lnTo>
                  <a:lnTo>
                    <a:pt x="653" y="2648"/>
                  </a:lnTo>
                  <a:lnTo>
                    <a:pt x="653" y="2648"/>
                  </a:lnTo>
                  <a:lnTo>
                    <a:pt x="653" y="2648"/>
                  </a:lnTo>
                  <a:lnTo>
                    <a:pt x="653" y="2648"/>
                  </a:lnTo>
                  <a:lnTo>
                    <a:pt x="653" y="2648"/>
                  </a:lnTo>
                  <a:lnTo>
                    <a:pt x="653" y="2648"/>
                  </a:lnTo>
                  <a:lnTo>
                    <a:pt x="653" y="2648"/>
                  </a:lnTo>
                  <a:lnTo>
                    <a:pt x="653" y="2648"/>
                  </a:lnTo>
                  <a:lnTo>
                    <a:pt x="653" y="2648"/>
                  </a:lnTo>
                  <a:lnTo>
                    <a:pt x="658" y="2648"/>
                  </a:lnTo>
                  <a:lnTo>
                    <a:pt x="658" y="2648"/>
                  </a:lnTo>
                  <a:lnTo>
                    <a:pt x="658" y="2648"/>
                  </a:lnTo>
                  <a:lnTo>
                    <a:pt x="658" y="2644"/>
                  </a:lnTo>
                  <a:lnTo>
                    <a:pt x="658" y="2644"/>
                  </a:lnTo>
                  <a:lnTo>
                    <a:pt x="658" y="2644"/>
                  </a:lnTo>
                  <a:lnTo>
                    <a:pt x="658" y="2644"/>
                  </a:lnTo>
                  <a:lnTo>
                    <a:pt x="658" y="2644"/>
                  </a:lnTo>
                  <a:lnTo>
                    <a:pt x="658" y="2644"/>
                  </a:lnTo>
                  <a:lnTo>
                    <a:pt x="658" y="2644"/>
                  </a:lnTo>
                  <a:lnTo>
                    <a:pt x="658" y="2644"/>
                  </a:lnTo>
                  <a:lnTo>
                    <a:pt x="658" y="2644"/>
                  </a:lnTo>
                  <a:lnTo>
                    <a:pt x="658" y="2644"/>
                  </a:lnTo>
                  <a:lnTo>
                    <a:pt x="658" y="2644"/>
                  </a:lnTo>
                  <a:lnTo>
                    <a:pt x="658" y="2644"/>
                  </a:lnTo>
                  <a:lnTo>
                    <a:pt x="658" y="2644"/>
                  </a:lnTo>
                  <a:lnTo>
                    <a:pt x="658" y="2644"/>
                  </a:lnTo>
                  <a:lnTo>
                    <a:pt x="658" y="2644"/>
                  </a:lnTo>
                  <a:lnTo>
                    <a:pt x="658" y="2644"/>
                  </a:lnTo>
                  <a:lnTo>
                    <a:pt x="658" y="2644"/>
                  </a:lnTo>
                  <a:lnTo>
                    <a:pt x="658" y="2639"/>
                  </a:lnTo>
                  <a:lnTo>
                    <a:pt x="658" y="2639"/>
                  </a:lnTo>
                  <a:lnTo>
                    <a:pt x="658" y="2639"/>
                  </a:lnTo>
                  <a:lnTo>
                    <a:pt x="658" y="2639"/>
                  </a:lnTo>
                  <a:lnTo>
                    <a:pt x="658" y="2639"/>
                  </a:lnTo>
                  <a:lnTo>
                    <a:pt x="662" y="2639"/>
                  </a:lnTo>
                  <a:lnTo>
                    <a:pt x="662" y="2639"/>
                  </a:lnTo>
                  <a:lnTo>
                    <a:pt x="662" y="2639"/>
                  </a:lnTo>
                  <a:lnTo>
                    <a:pt x="662" y="2639"/>
                  </a:lnTo>
                  <a:lnTo>
                    <a:pt x="662" y="2639"/>
                  </a:lnTo>
                  <a:lnTo>
                    <a:pt x="662" y="2639"/>
                  </a:lnTo>
                  <a:lnTo>
                    <a:pt x="662" y="2639"/>
                  </a:lnTo>
                  <a:lnTo>
                    <a:pt x="662" y="2639"/>
                  </a:lnTo>
                  <a:lnTo>
                    <a:pt x="662" y="2639"/>
                  </a:lnTo>
                  <a:lnTo>
                    <a:pt x="662" y="2639"/>
                  </a:lnTo>
                  <a:lnTo>
                    <a:pt x="662" y="2639"/>
                  </a:lnTo>
                  <a:lnTo>
                    <a:pt x="662" y="2639"/>
                  </a:lnTo>
                  <a:lnTo>
                    <a:pt x="662" y="2639"/>
                  </a:lnTo>
                  <a:lnTo>
                    <a:pt x="662" y="2639"/>
                  </a:lnTo>
                  <a:lnTo>
                    <a:pt x="662" y="2639"/>
                  </a:lnTo>
                  <a:lnTo>
                    <a:pt x="662" y="2639"/>
                  </a:lnTo>
                  <a:lnTo>
                    <a:pt x="662" y="2639"/>
                  </a:lnTo>
                  <a:lnTo>
                    <a:pt x="662" y="2639"/>
                  </a:lnTo>
                  <a:lnTo>
                    <a:pt x="662" y="2639"/>
                  </a:lnTo>
                  <a:lnTo>
                    <a:pt x="662" y="2635"/>
                  </a:lnTo>
                  <a:lnTo>
                    <a:pt x="662" y="2635"/>
                  </a:lnTo>
                  <a:lnTo>
                    <a:pt x="662" y="2635"/>
                  </a:lnTo>
                  <a:lnTo>
                    <a:pt x="662" y="2635"/>
                  </a:lnTo>
                  <a:lnTo>
                    <a:pt x="662" y="2635"/>
                  </a:lnTo>
                  <a:lnTo>
                    <a:pt x="662" y="2635"/>
                  </a:lnTo>
                  <a:lnTo>
                    <a:pt x="662" y="2635"/>
                  </a:lnTo>
                  <a:lnTo>
                    <a:pt x="662" y="2635"/>
                  </a:lnTo>
                  <a:lnTo>
                    <a:pt x="662" y="2635"/>
                  </a:lnTo>
                  <a:lnTo>
                    <a:pt x="662" y="2635"/>
                  </a:lnTo>
                  <a:lnTo>
                    <a:pt x="662" y="2635"/>
                  </a:lnTo>
                  <a:lnTo>
                    <a:pt x="662" y="2635"/>
                  </a:lnTo>
                  <a:lnTo>
                    <a:pt x="662" y="2635"/>
                  </a:lnTo>
                  <a:lnTo>
                    <a:pt x="662" y="2635"/>
                  </a:lnTo>
                  <a:lnTo>
                    <a:pt x="662" y="2635"/>
                  </a:lnTo>
                  <a:lnTo>
                    <a:pt x="658" y="2630"/>
                  </a:lnTo>
                  <a:lnTo>
                    <a:pt x="658" y="2630"/>
                  </a:lnTo>
                  <a:lnTo>
                    <a:pt x="658" y="2630"/>
                  </a:lnTo>
                  <a:lnTo>
                    <a:pt x="658" y="2630"/>
                  </a:lnTo>
                  <a:lnTo>
                    <a:pt x="658" y="2630"/>
                  </a:lnTo>
                  <a:lnTo>
                    <a:pt x="658" y="2630"/>
                  </a:lnTo>
                  <a:lnTo>
                    <a:pt x="658" y="2630"/>
                  </a:lnTo>
                  <a:lnTo>
                    <a:pt x="658" y="2630"/>
                  </a:lnTo>
                  <a:lnTo>
                    <a:pt x="658" y="2630"/>
                  </a:lnTo>
                  <a:lnTo>
                    <a:pt x="658" y="2630"/>
                  </a:lnTo>
                  <a:lnTo>
                    <a:pt x="658" y="2630"/>
                  </a:lnTo>
                  <a:lnTo>
                    <a:pt x="658" y="2630"/>
                  </a:lnTo>
                  <a:lnTo>
                    <a:pt x="658" y="2630"/>
                  </a:lnTo>
                  <a:lnTo>
                    <a:pt x="658" y="2630"/>
                  </a:lnTo>
                  <a:lnTo>
                    <a:pt x="658" y="2626"/>
                  </a:lnTo>
                  <a:lnTo>
                    <a:pt x="658" y="2626"/>
                  </a:lnTo>
                  <a:lnTo>
                    <a:pt x="658" y="2626"/>
                  </a:lnTo>
                  <a:lnTo>
                    <a:pt x="658" y="2626"/>
                  </a:lnTo>
                  <a:lnTo>
                    <a:pt x="658" y="2626"/>
                  </a:lnTo>
                  <a:lnTo>
                    <a:pt x="658" y="2626"/>
                  </a:lnTo>
                  <a:lnTo>
                    <a:pt x="658" y="2626"/>
                  </a:lnTo>
                  <a:lnTo>
                    <a:pt x="658" y="2626"/>
                  </a:lnTo>
                  <a:lnTo>
                    <a:pt x="658" y="2626"/>
                  </a:lnTo>
                  <a:lnTo>
                    <a:pt x="658" y="2626"/>
                  </a:lnTo>
                  <a:lnTo>
                    <a:pt x="658" y="2626"/>
                  </a:lnTo>
                  <a:lnTo>
                    <a:pt x="658" y="2626"/>
                  </a:lnTo>
                  <a:lnTo>
                    <a:pt x="658" y="2626"/>
                  </a:lnTo>
                  <a:lnTo>
                    <a:pt x="658" y="2621"/>
                  </a:lnTo>
                  <a:lnTo>
                    <a:pt x="658" y="2621"/>
                  </a:lnTo>
                  <a:lnTo>
                    <a:pt x="658" y="2621"/>
                  </a:lnTo>
                  <a:lnTo>
                    <a:pt x="658" y="2621"/>
                  </a:lnTo>
                  <a:lnTo>
                    <a:pt x="658" y="2621"/>
                  </a:lnTo>
                  <a:lnTo>
                    <a:pt x="658" y="2621"/>
                  </a:lnTo>
                  <a:lnTo>
                    <a:pt x="658" y="2621"/>
                  </a:lnTo>
                  <a:lnTo>
                    <a:pt x="658" y="2621"/>
                  </a:lnTo>
                  <a:lnTo>
                    <a:pt x="658" y="2621"/>
                  </a:lnTo>
                  <a:lnTo>
                    <a:pt x="658" y="2621"/>
                  </a:lnTo>
                  <a:lnTo>
                    <a:pt x="658" y="2621"/>
                  </a:lnTo>
                  <a:lnTo>
                    <a:pt x="658" y="2621"/>
                  </a:lnTo>
                  <a:lnTo>
                    <a:pt x="658" y="2621"/>
                  </a:lnTo>
                  <a:lnTo>
                    <a:pt x="658" y="2621"/>
                  </a:lnTo>
                  <a:lnTo>
                    <a:pt x="658" y="2617"/>
                  </a:lnTo>
                  <a:lnTo>
                    <a:pt x="653" y="2617"/>
                  </a:lnTo>
                  <a:lnTo>
                    <a:pt x="653" y="2617"/>
                  </a:lnTo>
                  <a:lnTo>
                    <a:pt x="653" y="2617"/>
                  </a:lnTo>
                  <a:lnTo>
                    <a:pt x="653" y="2617"/>
                  </a:lnTo>
                  <a:lnTo>
                    <a:pt x="653" y="2617"/>
                  </a:lnTo>
                  <a:lnTo>
                    <a:pt x="653" y="2617"/>
                  </a:lnTo>
                  <a:lnTo>
                    <a:pt x="653" y="2617"/>
                  </a:lnTo>
                  <a:lnTo>
                    <a:pt x="653" y="2617"/>
                  </a:lnTo>
                  <a:lnTo>
                    <a:pt x="653" y="2617"/>
                  </a:lnTo>
                  <a:lnTo>
                    <a:pt x="653" y="2612"/>
                  </a:lnTo>
                  <a:lnTo>
                    <a:pt x="653" y="2612"/>
                  </a:lnTo>
                  <a:lnTo>
                    <a:pt x="653" y="2612"/>
                  </a:lnTo>
                  <a:lnTo>
                    <a:pt x="653" y="2612"/>
                  </a:lnTo>
                  <a:lnTo>
                    <a:pt x="649" y="2612"/>
                  </a:lnTo>
                  <a:lnTo>
                    <a:pt x="649" y="2612"/>
                  </a:lnTo>
                  <a:lnTo>
                    <a:pt x="649" y="2612"/>
                  </a:lnTo>
                  <a:lnTo>
                    <a:pt x="649" y="2612"/>
                  </a:lnTo>
                  <a:lnTo>
                    <a:pt x="649" y="2612"/>
                  </a:lnTo>
                  <a:lnTo>
                    <a:pt x="649" y="2608"/>
                  </a:lnTo>
                  <a:lnTo>
                    <a:pt x="649" y="2608"/>
                  </a:lnTo>
                  <a:lnTo>
                    <a:pt x="649" y="2608"/>
                  </a:lnTo>
                  <a:lnTo>
                    <a:pt x="649" y="2608"/>
                  </a:lnTo>
                  <a:lnTo>
                    <a:pt x="644" y="2608"/>
                  </a:lnTo>
                  <a:lnTo>
                    <a:pt x="644" y="2608"/>
                  </a:lnTo>
                  <a:lnTo>
                    <a:pt x="644" y="2608"/>
                  </a:lnTo>
                  <a:lnTo>
                    <a:pt x="644" y="2608"/>
                  </a:lnTo>
                  <a:lnTo>
                    <a:pt x="644" y="2608"/>
                  </a:lnTo>
                  <a:lnTo>
                    <a:pt x="644" y="2603"/>
                  </a:lnTo>
                  <a:lnTo>
                    <a:pt x="644" y="2603"/>
                  </a:lnTo>
                  <a:lnTo>
                    <a:pt x="644" y="2603"/>
                  </a:lnTo>
                  <a:lnTo>
                    <a:pt x="644" y="2603"/>
                  </a:lnTo>
                  <a:lnTo>
                    <a:pt x="644" y="2603"/>
                  </a:lnTo>
                  <a:lnTo>
                    <a:pt x="640" y="2603"/>
                  </a:lnTo>
                  <a:lnTo>
                    <a:pt x="640" y="2603"/>
                  </a:lnTo>
                  <a:lnTo>
                    <a:pt x="640" y="2603"/>
                  </a:lnTo>
                  <a:lnTo>
                    <a:pt x="640" y="2599"/>
                  </a:lnTo>
                  <a:lnTo>
                    <a:pt x="640" y="2599"/>
                  </a:lnTo>
                  <a:lnTo>
                    <a:pt x="640" y="2599"/>
                  </a:lnTo>
                  <a:lnTo>
                    <a:pt x="640" y="2599"/>
                  </a:lnTo>
                  <a:lnTo>
                    <a:pt x="640" y="2599"/>
                  </a:lnTo>
                  <a:lnTo>
                    <a:pt x="640" y="2599"/>
                  </a:lnTo>
                  <a:lnTo>
                    <a:pt x="635" y="2599"/>
                  </a:lnTo>
                  <a:lnTo>
                    <a:pt x="635" y="2599"/>
                  </a:lnTo>
                  <a:lnTo>
                    <a:pt x="635" y="2594"/>
                  </a:lnTo>
                  <a:lnTo>
                    <a:pt x="635" y="2594"/>
                  </a:lnTo>
                  <a:lnTo>
                    <a:pt x="635" y="2594"/>
                  </a:lnTo>
                  <a:lnTo>
                    <a:pt x="635" y="2594"/>
                  </a:lnTo>
                  <a:lnTo>
                    <a:pt x="635" y="2594"/>
                  </a:lnTo>
                  <a:lnTo>
                    <a:pt x="635" y="2594"/>
                  </a:lnTo>
                  <a:lnTo>
                    <a:pt x="635" y="2594"/>
                  </a:lnTo>
                  <a:lnTo>
                    <a:pt x="635" y="2594"/>
                  </a:lnTo>
                  <a:lnTo>
                    <a:pt x="631" y="2590"/>
                  </a:lnTo>
                  <a:lnTo>
                    <a:pt x="631" y="2590"/>
                  </a:lnTo>
                  <a:lnTo>
                    <a:pt x="631" y="2590"/>
                  </a:lnTo>
                  <a:lnTo>
                    <a:pt x="631" y="2590"/>
                  </a:lnTo>
                  <a:lnTo>
                    <a:pt x="631" y="2590"/>
                  </a:lnTo>
                  <a:lnTo>
                    <a:pt x="631" y="2590"/>
                  </a:lnTo>
                  <a:lnTo>
                    <a:pt x="631" y="2590"/>
                  </a:lnTo>
                  <a:lnTo>
                    <a:pt x="631" y="2590"/>
                  </a:lnTo>
                  <a:lnTo>
                    <a:pt x="631" y="2586"/>
                  </a:lnTo>
                  <a:lnTo>
                    <a:pt x="631" y="2586"/>
                  </a:lnTo>
                  <a:lnTo>
                    <a:pt x="626" y="2586"/>
                  </a:lnTo>
                  <a:lnTo>
                    <a:pt x="626" y="2586"/>
                  </a:lnTo>
                  <a:lnTo>
                    <a:pt x="626" y="2586"/>
                  </a:lnTo>
                  <a:lnTo>
                    <a:pt x="626" y="2586"/>
                  </a:lnTo>
                  <a:lnTo>
                    <a:pt x="626" y="2586"/>
                  </a:lnTo>
                  <a:lnTo>
                    <a:pt x="626" y="2586"/>
                  </a:lnTo>
                  <a:lnTo>
                    <a:pt x="626" y="2581"/>
                  </a:lnTo>
                  <a:lnTo>
                    <a:pt x="626" y="2581"/>
                  </a:lnTo>
                  <a:lnTo>
                    <a:pt x="626" y="2581"/>
                  </a:lnTo>
                  <a:lnTo>
                    <a:pt x="626" y="2581"/>
                  </a:lnTo>
                  <a:lnTo>
                    <a:pt x="622" y="2581"/>
                  </a:lnTo>
                  <a:lnTo>
                    <a:pt x="622" y="2581"/>
                  </a:lnTo>
                  <a:lnTo>
                    <a:pt x="622" y="2581"/>
                  </a:lnTo>
                  <a:lnTo>
                    <a:pt x="622" y="2577"/>
                  </a:lnTo>
                  <a:lnTo>
                    <a:pt x="622" y="2577"/>
                  </a:lnTo>
                  <a:lnTo>
                    <a:pt x="622" y="2577"/>
                  </a:lnTo>
                  <a:lnTo>
                    <a:pt x="622" y="2577"/>
                  </a:lnTo>
                  <a:lnTo>
                    <a:pt x="622" y="2577"/>
                  </a:lnTo>
                  <a:lnTo>
                    <a:pt x="622" y="2577"/>
                  </a:lnTo>
                  <a:lnTo>
                    <a:pt x="622" y="2577"/>
                  </a:lnTo>
                  <a:lnTo>
                    <a:pt x="622" y="2577"/>
                  </a:lnTo>
                  <a:lnTo>
                    <a:pt x="617" y="2572"/>
                  </a:lnTo>
                  <a:lnTo>
                    <a:pt x="617" y="2572"/>
                  </a:lnTo>
                  <a:lnTo>
                    <a:pt x="617" y="2572"/>
                  </a:lnTo>
                  <a:lnTo>
                    <a:pt x="617" y="2568"/>
                  </a:lnTo>
                  <a:lnTo>
                    <a:pt x="617" y="2568"/>
                  </a:lnTo>
                  <a:lnTo>
                    <a:pt x="613" y="2568"/>
                  </a:lnTo>
                  <a:lnTo>
                    <a:pt x="613" y="2568"/>
                  </a:lnTo>
                  <a:lnTo>
                    <a:pt x="613" y="2563"/>
                  </a:lnTo>
                  <a:lnTo>
                    <a:pt x="613" y="2563"/>
                  </a:lnTo>
                  <a:lnTo>
                    <a:pt x="613" y="2563"/>
                  </a:lnTo>
                  <a:lnTo>
                    <a:pt x="608" y="2559"/>
                  </a:lnTo>
                  <a:lnTo>
                    <a:pt x="608" y="2559"/>
                  </a:lnTo>
                  <a:lnTo>
                    <a:pt x="608" y="2559"/>
                  </a:lnTo>
                  <a:lnTo>
                    <a:pt x="608" y="2559"/>
                  </a:lnTo>
                  <a:lnTo>
                    <a:pt x="608" y="2554"/>
                  </a:lnTo>
                  <a:lnTo>
                    <a:pt x="608" y="2554"/>
                  </a:lnTo>
                  <a:lnTo>
                    <a:pt x="604" y="2554"/>
                  </a:lnTo>
                  <a:lnTo>
                    <a:pt x="604" y="2550"/>
                  </a:lnTo>
                  <a:lnTo>
                    <a:pt x="604" y="2550"/>
                  </a:lnTo>
                  <a:lnTo>
                    <a:pt x="604" y="2550"/>
                  </a:lnTo>
                  <a:lnTo>
                    <a:pt x="604" y="2550"/>
                  </a:lnTo>
                  <a:lnTo>
                    <a:pt x="604" y="2545"/>
                  </a:lnTo>
                  <a:lnTo>
                    <a:pt x="599" y="2545"/>
                  </a:lnTo>
                  <a:lnTo>
                    <a:pt x="599" y="2545"/>
                  </a:lnTo>
                  <a:lnTo>
                    <a:pt x="599" y="2541"/>
                  </a:lnTo>
                  <a:lnTo>
                    <a:pt x="599" y="2541"/>
                  </a:lnTo>
                  <a:lnTo>
                    <a:pt x="599" y="2541"/>
                  </a:lnTo>
                  <a:lnTo>
                    <a:pt x="595" y="2541"/>
                  </a:lnTo>
                  <a:lnTo>
                    <a:pt x="595" y="2536"/>
                  </a:lnTo>
                  <a:lnTo>
                    <a:pt x="595" y="2536"/>
                  </a:lnTo>
                  <a:lnTo>
                    <a:pt x="595" y="2536"/>
                  </a:lnTo>
                  <a:lnTo>
                    <a:pt x="595" y="2532"/>
                  </a:lnTo>
                  <a:lnTo>
                    <a:pt x="595" y="2532"/>
                  </a:lnTo>
                  <a:lnTo>
                    <a:pt x="590" y="2532"/>
                  </a:lnTo>
                  <a:lnTo>
                    <a:pt x="590" y="2527"/>
                  </a:lnTo>
                  <a:lnTo>
                    <a:pt x="590" y="2527"/>
                  </a:lnTo>
                  <a:lnTo>
                    <a:pt x="590" y="2527"/>
                  </a:lnTo>
                  <a:lnTo>
                    <a:pt x="590" y="2527"/>
                  </a:lnTo>
                  <a:lnTo>
                    <a:pt x="590" y="2523"/>
                  </a:lnTo>
                  <a:lnTo>
                    <a:pt x="586" y="2523"/>
                  </a:lnTo>
                  <a:lnTo>
                    <a:pt x="586" y="2523"/>
                  </a:lnTo>
                  <a:lnTo>
                    <a:pt x="586" y="2519"/>
                  </a:lnTo>
                  <a:lnTo>
                    <a:pt x="586" y="2519"/>
                  </a:lnTo>
                  <a:lnTo>
                    <a:pt x="586" y="2519"/>
                  </a:lnTo>
                  <a:lnTo>
                    <a:pt x="586" y="2514"/>
                  </a:lnTo>
                  <a:lnTo>
                    <a:pt x="586" y="2514"/>
                  </a:lnTo>
                  <a:lnTo>
                    <a:pt x="581" y="2514"/>
                  </a:lnTo>
                  <a:lnTo>
                    <a:pt x="581" y="2510"/>
                  </a:lnTo>
                  <a:lnTo>
                    <a:pt x="581" y="2510"/>
                  </a:lnTo>
                  <a:lnTo>
                    <a:pt x="581" y="2510"/>
                  </a:lnTo>
                  <a:lnTo>
                    <a:pt x="581" y="2510"/>
                  </a:lnTo>
                  <a:lnTo>
                    <a:pt x="581" y="2505"/>
                  </a:lnTo>
                  <a:lnTo>
                    <a:pt x="577" y="2505"/>
                  </a:lnTo>
                  <a:lnTo>
                    <a:pt x="577" y="2505"/>
                  </a:lnTo>
                  <a:lnTo>
                    <a:pt x="577" y="2501"/>
                  </a:lnTo>
                  <a:lnTo>
                    <a:pt x="577" y="2501"/>
                  </a:lnTo>
                  <a:lnTo>
                    <a:pt x="577" y="2501"/>
                  </a:lnTo>
                  <a:lnTo>
                    <a:pt x="577" y="2496"/>
                  </a:lnTo>
                  <a:lnTo>
                    <a:pt x="573" y="2496"/>
                  </a:lnTo>
                  <a:lnTo>
                    <a:pt x="573" y="2496"/>
                  </a:lnTo>
                  <a:lnTo>
                    <a:pt x="573" y="2492"/>
                  </a:lnTo>
                  <a:lnTo>
                    <a:pt x="573" y="2492"/>
                  </a:lnTo>
                  <a:lnTo>
                    <a:pt x="573" y="2492"/>
                  </a:lnTo>
                  <a:lnTo>
                    <a:pt x="573" y="2487"/>
                  </a:lnTo>
                  <a:lnTo>
                    <a:pt x="573" y="2487"/>
                  </a:lnTo>
                  <a:lnTo>
                    <a:pt x="568" y="2487"/>
                  </a:lnTo>
                  <a:lnTo>
                    <a:pt x="568" y="2483"/>
                  </a:lnTo>
                  <a:lnTo>
                    <a:pt x="568" y="2483"/>
                  </a:lnTo>
                  <a:lnTo>
                    <a:pt x="568" y="2483"/>
                  </a:lnTo>
                  <a:lnTo>
                    <a:pt x="568" y="2483"/>
                  </a:lnTo>
                  <a:lnTo>
                    <a:pt x="568" y="2478"/>
                  </a:lnTo>
                  <a:lnTo>
                    <a:pt x="568" y="2478"/>
                  </a:lnTo>
                  <a:lnTo>
                    <a:pt x="564" y="2478"/>
                  </a:lnTo>
                  <a:lnTo>
                    <a:pt x="564" y="2474"/>
                  </a:lnTo>
                  <a:lnTo>
                    <a:pt x="564" y="2474"/>
                  </a:lnTo>
                  <a:lnTo>
                    <a:pt x="564" y="2474"/>
                  </a:lnTo>
                  <a:lnTo>
                    <a:pt x="564" y="2469"/>
                  </a:lnTo>
                  <a:lnTo>
                    <a:pt x="564" y="2469"/>
                  </a:lnTo>
                  <a:lnTo>
                    <a:pt x="564" y="2469"/>
                  </a:lnTo>
                  <a:lnTo>
                    <a:pt x="559" y="2465"/>
                  </a:lnTo>
                  <a:lnTo>
                    <a:pt x="559" y="2465"/>
                  </a:lnTo>
                  <a:lnTo>
                    <a:pt x="559" y="2465"/>
                  </a:lnTo>
                  <a:lnTo>
                    <a:pt x="559" y="2460"/>
                  </a:lnTo>
                  <a:lnTo>
                    <a:pt x="559" y="2460"/>
                  </a:lnTo>
                  <a:lnTo>
                    <a:pt x="559" y="2460"/>
                  </a:lnTo>
                  <a:lnTo>
                    <a:pt x="559" y="2456"/>
                  </a:lnTo>
                  <a:lnTo>
                    <a:pt x="555" y="2456"/>
                  </a:lnTo>
                  <a:lnTo>
                    <a:pt x="555" y="2456"/>
                  </a:lnTo>
                  <a:lnTo>
                    <a:pt x="555" y="2452"/>
                  </a:lnTo>
                  <a:lnTo>
                    <a:pt x="555" y="2452"/>
                  </a:lnTo>
                  <a:lnTo>
                    <a:pt x="555" y="2452"/>
                  </a:lnTo>
                  <a:lnTo>
                    <a:pt x="555" y="2447"/>
                  </a:lnTo>
                  <a:lnTo>
                    <a:pt x="555" y="2447"/>
                  </a:lnTo>
                  <a:lnTo>
                    <a:pt x="550" y="2447"/>
                  </a:lnTo>
                  <a:lnTo>
                    <a:pt x="550" y="2443"/>
                  </a:lnTo>
                  <a:lnTo>
                    <a:pt x="550" y="2443"/>
                  </a:lnTo>
                  <a:lnTo>
                    <a:pt x="550" y="2443"/>
                  </a:lnTo>
                  <a:lnTo>
                    <a:pt x="550" y="2438"/>
                  </a:lnTo>
                  <a:lnTo>
                    <a:pt x="550" y="2438"/>
                  </a:lnTo>
                  <a:lnTo>
                    <a:pt x="550" y="2438"/>
                  </a:lnTo>
                  <a:lnTo>
                    <a:pt x="546" y="2434"/>
                  </a:lnTo>
                  <a:lnTo>
                    <a:pt x="546" y="2434"/>
                  </a:lnTo>
                  <a:lnTo>
                    <a:pt x="546" y="2434"/>
                  </a:lnTo>
                  <a:lnTo>
                    <a:pt x="546" y="2429"/>
                  </a:lnTo>
                  <a:lnTo>
                    <a:pt x="546" y="2429"/>
                  </a:lnTo>
                  <a:lnTo>
                    <a:pt x="546" y="2429"/>
                  </a:lnTo>
                  <a:lnTo>
                    <a:pt x="546" y="2425"/>
                  </a:lnTo>
                  <a:lnTo>
                    <a:pt x="546" y="2425"/>
                  </a:lnTo>
                  <a:lnTo>
                    <a:pt x="541" y="2425"/>
                  </a:lnTo>
                  <a:lnTo>
                    <a:pt x="541" y="2420"/>
                  </a:lnTo>
                  <a:lnTo>
                    <a:pt x="541" y="2420"/>
                  </a:lnTo>
                  <a:lnTo>
                    <a:pt x="541" y="2420"/>
                  </a:lnTo>
                  <a:lnTo>
                    <a:pt x="541" y="2416"/>
                  </a:lnTo>
                  <a:lnTo>
                    <a:pt x="541" y="2416"/>
                  </a:lnTo>
                  <a:lnTo>
                    <a:pt x="541" y="2416"/>
                  </a:lnTo>
                  <a:lnTo>
                    <a:pt x="537" y="2411"/>
                  </a:lnTo>
                  <a:lnTo>
                    <a:pt x="537" y="2407"/>
                  </a:lnTo>
                  <a:lnTo>
                    <a:pt x="537" y="2407"/>
                  </a:lnTo>
                  <a:lnTo>
                    <a:pt x="537" y="2402"/>
                  </a:lnTo>
                  <a:lnTo>
                    <a:pt x="532" y="2398"/>
                  </a:lnTo>
                  <a:lnTo>
                    <a:pt x="532" y="2398"/>
                  </a:lnTo>
                  <a:lnTo>
                    <a:pt x="532" y="2393"/>
                  </a:lnTo>
                  <a:lnTo>
                    <a:pt x="532" y="2389"/>
                  </a:lnTo>
                  <a:lnTo>
                    <a:pt x="528" y="2389"/>
                  </a:lnTo>
                  <a:lnTo>
                    <a:pt x="528" y="2385"/>
                  </a:lnTo>
                  <a:lnTo>
                    <a:pt x="528" y="2380"/>
                  </a:lnTo>
                  <a:lnTo>
                    <a:pt x="528" y="2380"/>
                  </a:lnTo>
                  <a:lnTo>
                    <a:pt x="523" y="2376"/>
                  </a:lnTo>
                  <a:lnTo>
                    <a:pt x="523" y="2371"/>
                  </a:lnTo>
                  <a:lnTo>
                    <a:pt x="523" y="2371"/>
                  </a:lnTo>
                  <a:lnTo>
                    <a:pt x="523" y="2367"/>
                  </a:lnTo>
                  <a:lnTo>
                    <a:pt x="519" y="2362"/>
                  </a:lnTo>
                  <a:lnTo>
                    <a:pt x="519" y="2362"/>
                  </a:lnTo>
                  <a:lnTo>
                    <a:pt x="519" y="2358"/>
                  </a:lnTo>
                  <a:lnTo>
                    <a:pt x="514" y="2353"/>
                  </a:lnTo>
                  <a:lnTo>
                    <a:pt x="514" y="2344"/>
                  </a:lnTo>
                  <a:lnTo>
                    <a:pt x="510" y="2335"/>
                  </a:lnTo>
                  <a:lnTo>
                    <a:pt x="505" y="2331"/>
                  </a:lnTo>
                  <a:lnTo>
                    <a:pt x="505" y="2326"/>
                  </a:lnTo>
                  <a:lnTo>
                    <a:pt x="505" y="2322"/>
                  </a:lnTo>
                  <a:lnTo>
                    <a:pt x="505" y="2322"/>
                  </a:lnTo>
                  <a:lnTo>
                    <a:pt x="501" y="2318"/>
                  </a:lnTo>
                  <a:lnTo>
                    <a:pt x="501" y="2313"/>
                  </a:lnTo>
                  <a:lnTo>
                    <a:pt x="501" y="2313"/>
                  </a:lnTo>
                  <a:lnTo>
                    <a:pt x="501" y="2309"/>
                  </a:lnTo>
                  <a:lnTo>
                    <a:pt x="501" y="2304"/>
                  </a:lnTo>
                  <a:lnTo>
                    <a:pt x="497" y="2304"/>
                  </a:lnTo>
                  <a:lnTo>
                    <a:pt x="497" y="2300"/>
                  </a:lnTo>
                  <a:lnTo>
                    <a:pt x="497" y="2300"/>
                  </a:lnTo>
                  <a:lnTo>
                    <a:pt x="497" y="2295"/>
                  </a:lnTo>
                  <a:lnTo>
                    <a:pt x="492" y="2291"/>
                  </a:lnTo>
                  <a:lnTo>
                    <a:pt x="492" y="2291"/>
                  </a:lnTo>
                  <a:lnTo>
                    <a:pt x="492" y="2286"/>
                  </a:lnTo>
                  <a:lnTo>
                    <a:pt x="492" y="2286"/>
                  </a:lnTo>
                  <a:lnTo>
                    <a:pt x="488" y="2282"/>
                  </a:lnTo>
                  <a:lnTo>
                    <a:pt x="488" y="2277"/>
                  </a:lnTo>
                  <a:lnTo>
                    <a:pt x="488" y="2277"/>
                  </a:lnTo>
                  <a:lnTo>
                    <a:pt x="488" y="2277"/>
                  </a:lnTo>
                  <a:lnTo>
                    <a:pt x="488" y="2273"/>
                  </a:lnTo>
                  <a:lnTo>
                    <a:pt x="488" y="2273"/>
                  </a:lnTo>
                  <a:lnTo>
                    <a:pt x="488" y="2273"/>
                  </a:lnTo>
                  <a:lnTo>
                    <a:pt x="488" y="2273"/>
                  </a:lnTo>
                  <a:lnTo>
                    <a:pt x="483" y="2268"/>
                  </a:lnTo>
                  <a:lnTo>
                    <a:pt x="483" y="2268"/>
                  </a:lnTo>
                  <a:lnTo>
                    <a:pt x="483" y="2268"/>
                  </a:lnTo>
                  <a:lnTo>
                    <a:pt x="483" y="2268"/>
                  </a:lnTo>
                  <a:lnTo>
                    <a:pt x="483" y="2264"/>
                  </a:lnTo>
                  <a:lnTo>
                    <a:pt x="483" y="2264"/>
                  </a:lnTo>
                  <a:lnTo>
                    <a:pt x="483" y="2264"/>
                  </a:lnTo>
                  <a:lnTo>
                    <a:pt x="483" y="2264"/>
                  </a:lnTo>
                  <a:lnTo>
                    <a:pt x="483" y="2264"/>
                  </a:lnTo>
                  <a:lnTo>
                    <a:pt x="483" y="2259"/>
                  </a:lnTo>
                  <a:lnTo>
                    <a:pt x="483" y="2259"/>
                  </a:lnTo>
                  <a:lnTo>
                    <a:pt x="479" y="2259"/>
                  </a:lnTo>
                  <a:lnTo>
                    <a:pt x="479" y="2259"/>
                  </a:lnTo>
                  <a:lnTo>
                    <a:pt x="479" y="2255"/>
                  </a:lnTo>
                  <a:lnTo>
                    <a:pt x="479" y="2255"/>
                  </a:lnTo>
                  <a:lnTo>
                    <a:pt x="479" y="2255"/>
                  </a:lnTo>
                  <a:lnTo>
                    <a:pt x="479" y="2251"/>
                  </a:lnTo>
                  <a:lnTo>
                    <a:pt x="479" y="2251"/>
                  </a:lnTo>
                  <a:lnTo>
                    <a:pt x="479" y="2251"/>
                  </a:lnTo>
                  <a:lnTo>
                    <a:pt x="479" y="2251"/>
                  </a:lnTo>
                  <a:lnTo>
                    <a:pt x="479" y="2246"/>
                  </a:lnTo>
                  <a:lnTo>
                    <a:pt x="474" y="2246"/>
                  </a:lnTo>
                  <a:lnTo>
                    <a:pt x="474" y="2246"/>
                  </a:lnTo>
                  <a:lnTo>
                    <a:pt x="474" y="2242"/>
                  </a:lnTo>
                  <a:lnTo>
                    <a:pt x="474" y="2242"/>
                  </a:lnTo>
                  <a:lnTo>
                    <a:pt x="474" y="2242"/>
                  </a:lnTo>
                  <a:lnTo>
                    <a:pt x="474" y="2237"/>
                  </a:lnTo>
                  <a:lnTo>
                    <a:pt x="474" y="2237"/>
                  </a:lnTo>
                  <a:lnTo>
                    <a:pt x="470" y="2233"/>
                  </a:lnTo>
                  <a:lnTo>
                    <a:pt x="470" y="2228"/>
                  </a:lnTo>
                  <a:lnTo>
                    <a:pt x="470" y="2228"/>
                  </a:lnTo>
                  <a:lnTo>
                    <a:pt x="470" y="2224"/>
                  </a:lnTo>
                  <a:lnTo>
                    <a:pt x="465" y="2219"/>
                  </a:lnTo>
                  <a:lnTo>
                    <a:pt x="465" y="2215"/>
                  </a:lnTo>
                  <a:lnTo>
                    <a:pt x="465" y="2210"/>
                  </a:lnTo>
                  <a:lnTo>
                    <a:pt x="461" y="2201"/>
                  </a:lnTo>
                  <a:lnTo>
                    <a:pt x="461" y="2197"/>
                  </a:lnTo>
                  <a:lnTo>
                    <a:pt x="456" y="2188"/>
                  </a:lnTo>
                  <a:lnTo>
                    <a:pt x="456" y="2184"/>
                  </a:lnTo>
                  <a:lnTo>
                    <a:pt x="452" y="2179"/>
                  </a:lnTo>
                  <a:lnTo>
                    <a:pt x="452" y="2175"/>
                  </a:lnTo>
                  <a:lnTo>
                    <a:pt x="452" y="2175"/>
                  </a:lnTo>
                  <a:lnTo>
                    <a:pt x="452" y="2170"/>
                  </a:lnTo>
                  <a:lnTo>
                    <a:pt x="447" y="2166"/>
                  </a:lnTo>
                  <a:lnTo>
                    <a:pt x="447" y="2161"/>
                  </a:lnTo>
                  <a:lnTo>
                    <a:pt x="447" y="2157"/>
                  </a:lnTo>
                  <a:lnTo>
                    <a:pt x="443" y="2152"/>
                  </a:lnTo>
                  <a:lnTo>
                    <a:pt x="443" y="2148"/>
                  </a:lnTo>
                  <a:lnTo>
                    <a:pt x="443" y="2143"/>
                  </a:lnTo>
                  <a:lnTo>
                    <a:pt x="443" y="2143"/>
                  </a:lnTo>
                  <a:lnTo>
                    <a:pt x="438" y="2139"/>
                  </a:lnTo>
                  <a:lnTo>
                    <a:pt x="438" y="2139"/>
                  </a:lnTo>
                  <a:lnTo>
                    <a:pt x="438" y="2134"/>
                  </a:lnTo>
                  <a:lnTo>
                    <a:pt x="438" y="2134"/>
                  </a:lnTo>
                  <a:lnTo>
                    <a:pt x="438" y="2134"/>
                  </a:lnTo>
                  <a:lnTo>
                    <a:pt x="438" y="2130"/>
                  </a:lnTo>
                  <a:lnTo>
                    <a:pt x="434" y="2130"/>
                  </a:lnTo>
                  <a:lnTo>
                    <a:pt x="434" y="2125"/>
                  </a:lnTo>
                  <a:lnTo>
                    <a:pt x="434" y="2125"/>
                  </a:lnTo>
                  <a:lnTo>
                    <a:pt x="434" y="2121"/>
                  </a:lnTo>
                  <a:lnTo>
                    <a:pt x="434" y="2121"/>
                  </a:lnTo>
                  <a:lnTo>
                    <a:pt x="434" y="2117"/>
                  </a:lnTo>
                  <a:lnTo>
                    <a:pt x="429" y="2117"/>
                  </a:lnTo>
                  <a:lnTo>
                    <a:pt x="429" y="2112"/>
                  </a:lnTo>
                  <a:lnTo>
                    <a:pt x="429" y="2112"/>
                  </a:lnTo>
                  <a:lnTo>
                    <a:pt x="429" y="2108"/>
                  </a:lnTo>
                  <a:lnTo>
                    <a:pt x="429" y="2108"/>
                  </a:lnTo>
                  <a:lnTo>
                    <a:pt x="429" y="2103"/>
                  </a:lnTo>
                  <a:lnTo>
                    <a:pt x="425" y="2103"/>
                  </a:lnTo>
                  <a:lnTo>
                    <a:pt x="425" y="2099"/>
                  </a:lnTo>
                  <a:lnTo>
                    <a:pt x="425" y="2099"/>
                  </a:lnTo>
                  <a:lnTo>
                    <a:pt x="425" y="2094"/>
                  </a:lnTo>
                  <a:lnTo>
                    <a:pt x="425" y="2094"/>
                  </a:lnTo>
                  <a:lnTo>
                    <a:pt x="425" y="2094"/>
                  </a:lnTo>
                  <a:lnTo>
                    <a:pt x="420" y="2090"/>
                  </a:lnTo>
                  <a:lnTo>
                    <a:pt x="420" y="2090"/>
                  </a:lnTo>
                  <a:lnTo>
                    <a:pt x="420" y="2085"/>
                  </a:lnTo>
                  <a:lnTo>
                    <a:pt x="420" y="2085"/>
                  </a:lnTo>
                  <a:lnTo>
                    <a:pt x="420" y="2081"/>
                  </a:lnTo>
                  <a:lnTo>
                    <a:pt x="416" y="2081"/>
                  </a:lnTo>
                  <a:lnTo>
                    <a:pt x="416" y="2076"/>
                  </a:lnTo>
                  <a:lnTo>
                    <a:pt x="416" y="2076"/>
                  </a:lnTo>
                  <a:lnTo>
                    <a:pt x="416" y="2072"/>
                  </a:lnTo>
                  <a:lnTo>
                    <a:pt x="416" y="2072"/>
                  </a:lnTo>
                  <a:lnTo>
                    <a:pt x="416" y="2067"/>
                  </a:lnTo>
                  <a:lnTo>
                    <a:pt x="412" y="2067"/>
                  </a:lnTo>
                  <a:lnTo>
                    <a:pt x="412" y="2063"/>
                  </a:lnTo>
                  <a:lnTo>
                    <a:pt x="412" y="2063"/>
                  </a:lnTo>
                  <a:lnTo>
                    <a:pt x="412" y="2059"/>
                  </a:lnTo>
                  <a:lnTo>
                    <a:pt x="412" y="2059"/>
                  </a:lnTo>
                  <a:lnTo>
                    <a:pt x="407" y="2054"/>
                  </a:lnTo>
                  <a:lnTo>
                    <a:pt x="407" y="2054"/>
                  </a:lnTo>
                  <a:lnTo>
                    <a:pt x="407" y="2054"/>
                  </a:lnTo>
                  <a:lnTo>
                    <a:pt x="407" y="2050"/>
                  </a:lnTo>
                  <a:lnTo>
                    <a:pt x="407" y="2050"/>
                  </a:lnTo>
                  <a:lnTo>
                    <a:pt x="407" y="2045"/>
                  </a:lnTo>
                  <a:lnTo>
                    <a:pt x="403" y="2045"/>
                  </a:lnTo>
                  <a:lnTo>
                    <a:pt x="403" y="2041"/>
                  </a:lnTo>
                  <a:lnTo>
                    <a:pt x="403" y="2041"/>
                  </a:lnTo>
                  <a:lnTo>
                    <a:pt x="403" y="2036"/>
                  </a:lnTo>
                  <a:lnTo>
                    <a:pt x="403" y="2036"/>
                  </a:lnTo>
                  <a:lnTo>
                    <a:pt x="398" y="2032"/>
                  </a:lnTo>
                  <a:lnTo>
                    <a:pt x="398" y="2032"/>
                  </a:lnTo>
                  <a:lnTo>
                    <a:pt x="398" y="2027"/>
                  </a:lnTo>
                  <a:lnTo>
                    <a:pt x="398" y="2027"/>
                  </a:lnTo>
                  <a:lnTo>
                    <a:pt x="398" y="2027"/>
                  </a:lnTo>
                  <a:lnTo>
                    <a:pt x="394" y="2023"/>
                  </a:lnTo>
                  <a:lnTo>
                    <a:pt x="394" y="2023"/>
                  </a:lnTo>
                  <a:lnTo>
                    <a:pt x="394" y="2018"/>
                  </a:lnTo>
                  <a:lnTo>
                    <a:pt x="394" y="2018"/>
                  </a:lnTo>
                  <a:lnTo>
                    <a:pt x="394" y="2014"/>
                  </a:lnTo>
                  <a:lnTo>
                    <a:pt x="389" y="2014"/>
                  </a:lnTo>
                  <a:lnTo>
                    <a:pt x="389" y="2014"/>
                  </a:lnTo>
                  <a:lnTo>
                    <a:pt x="389" y="2009"/>
                  </a:lnTo>
                  <a:lnTo>
                    <a:pt x="389" y="2009"/>
                  </a:lnTo>
                  <a:lnTo>
                    <a:pt x="389" y="2005"/>
                  </a:lnTo>
                  <a:lnTo>
                    <a:pt x="389" y="2005"/>
                  </a:lnTo>
                  <a:lnTo>
                    <a:pt x="389" y="2005"/>
                  </a:lnTo>
                  <a:lnTo>
                    <a:pt x="389" y="2005"/>
                  </a:lnTo>
                  <a:lnTo>
                    <a:pt x="385" y="2005"/>
                  </a:lnTo>
                  <a:lnTo>
                    <a:pt x="385" y="2000"/>
                  </a:lnTo>
                  <a:lnTo>
                    <a:pt x="385" y="2000"/>
                  </a:lnTo>
                  <a:lnTo>
                    <a:pt x="385" y="2000"/>
                  </a:lnTo>
                  <a:lnTo>
                    <a:pt x="385" y="2000"/>
                  </a:lnTo>
                  <a:lnTo>
                    <a:pt x="385" y="2000"/>
                  </a:lnTo>
                  <a:lnTo>
                    <a:pt x="385" y="1996"/>
                  </a:lnTo>
                  <a:lnTo>
                    <a:pt x="385" y="1996"/>
                  </a:lnTo>
                  <a:lnTo>
                    <a:pt x="385" y="1996"/>
                  </a:lnTo>
                  <a:lnTo>
                    <a:pt x="385" y="1996"/>
                  </a:lnTo>
                  <a:lnTo>
                    <a:pt x="380" y="1996"/>
                  </a:lnTo>
                  <a:lnTo>
                    <a:pt x="380" y="1992"/>
                  </a:lnTo>
                  <a:lnTo>
                    <a:pt x="380" y="1992"/>
                  </a:lnTo>
                  <a:lnTo>
                    <a:pt x="380" y="1992"/>
                  </a:lnTo>
                  <a:lnTo>
                    <a:pt x="380" y="1992"/>
                  </a:lnTo>
                  <a:lnTo>
                    <a:pt x="380" y="1992"/>
                  </a:lnTo>
                  <a:lnTo>
                    <a:pt x="380" y="1987"/>
                  </a:lnTo>
                  <a:lnTo>
                    <a:pt x="380" y="1987"/>
                  </a:lnTo>
                  <a:lnTo>
                    <a:pt x="380" y="1987"/>
                  </a:lnTo>
                  <a:lnTo>
                    <a:pt x="380" y="1987"/>
                  </a:lnTo>
                  <a:lnTo>
                    <a:pt x="376" y="1987"/>
                  </a:lnTo>
                  <a:lnTo>
                    <a:pt x="376" y="1983"/>
                  </a:lnTo>
                  <a:lnTo>
                    <a:pt x="376" y="1983"/>
                  </a:lnTo>
                  <a:lnTo>
                    <a:pt x="376" y="1983"/>
                  </a:lnTo>
                  <a:lnTo>
                    <a:pt x="376" y="1983"/>
                  </a:lnTo>
                  <a:lnTo>
                    <a:pt x="376" y="1983"/>
                  </a:lnTo>
                  <a:lnTo>
                    <a:pt x="376" y="1978"/>
                  </a:lnTo>
                  <a:lnTo>
                    <a:pt x="376" y="1978"/>
                  </a:lnTo>
                  <a:lnTo>
                    <a:pt x="376" y="1978"/>
                  </a:lnTo>
                  <a:lnTo>
                    <a:pt x="376" y="1978"/>
                  </a:lnTo>
                  <a:lnTo>
                    <a:pt x="376" y="1978"/>
                  </a:lnTo>
                  <a:lnTo>
                    <a:pt x="371" y="1974"/>
                  </a:lnTo>
                  <a:lnTo>
                    <a:pt x="371" y="1974"/>
                  </a:lnTo>
                  <a:lnTo>
                    <a:pt x="371" y="1974"/>
                  </a:lnTo>
                  <a:lnTo>
                    <a:pt x="371" y="1974"/>
                  </a:lnTo>
                  <a:lnTo>
                    <a:pt x="371" y="1974"/>
                  </a:lnTo>
                  <a:lnTo>
                    <a:pt x="371" y="1974"/>
                  </a:lnTo>
                  <a:lnTo>
                    <a:pt x="371" y="1969"/>
                  </a:lnTo>
                  <a:lnTo>
                    <a:pt x="371" y="1969"/>
                  </a:lnTo>
                  <a:lnTo>
                    <a:pt x="371" y="1969"/>
                  </a:lnTo>
                  <a:lnTo>
                    <a:pt x="371" y="1969"/>
                  </a:lnTo>
                  <a:lnTo>
                    <a:pt x="367" y="1969"/>
                  </a:lnTo>
                  <a:lnTo>
                    <a:pt x="367" y="1965"/>
                  </a:lnTo>
                  <a:lnTo>
                    <a:pt x="367" y="1965"/>
                  </a:lnTo>
                  <a:lnTo>
                    <a:pt x="367" y="1965"/>
                  </a:lnTo>
                  <a:lnTo>
                    <a:pt x="367" y="1965"/>
                  </a:lnTo>
                  <a:lnTo>
                    <a:pt x="367" y="1965"/>
                  </a:lnTo>
                  <a:lnTo>
                    <a:pt x="367" y="1965"/>
                  </a:lnTo>
                  <a:lnTo>
                    <a:pt x="367" y="1960"/>
                  </a:lnTo>
                  <a:lnTo>
                    <a:pt x="367" y="1960"/>
                  </a:lnTo>
                  <a:lnTo>
                    <a:pt x="367" y="1960"/>
                  </a:lnTo>
                  <a:lnTo>
                    <a:pt x="362" y="1960"/>
                  </a:lnTo>
                  <a:lnTo>
                    <a:pt x="362" y="1960"/>
                  </a:lnTo>
                  <a:lnTo>
                    <a:pt x="362" y="1960"/>
                  </a:lnTo>
                  <a:lnTo>
                    <a:pt x="362" y="1956"/>
                  </a:lnTo>
                  <a:lnTo>
                    <a:pt x="362" y="1956"/>
                  </a:lnTo>
                  <a:lnTo>
                    <a:pt x="362" y="1956"/>
                  </a:lnTo>
                  <a:lnTo>
                    <a:pt x="362" y="1956"/>
                  </a:lnTo>
                  <a:lnTo>
                    <a:pt x="362" y="1956"/>
                  </a:lnTo>
                  <a:lnTo>
                    <a:pt x="362" y="1956"/>
                  </a:lnTo>
                  <a:lnTo>
                    <a:pt x="362" y="1951"/>
                  </a:lnTo>
                  <a:lnTo>
                    <a:pt x="362" y="1951"/>
                  </a:lnTo>
                  <a:lnTo>
                    <a:pt x="358" y="1951"/>
                  </a:lnTo>
                  <a:lnTo>
                    <a:pt x="358" y="1951"/>
                  </a:lnTo>
                  <a:lnTo>
                    <a:pt x="358" y="1951"/>
                  </a:lnTo>
                  <a:lnTo>
                    <a:pt x="358" y="1951"/>
                  </a:lnTo>
                  <a:lnTo>
                    <a:pt x="358" y="1947"/>
                  </a:lnTo>
                  <a:lnTo>
                    <a:pt x="358" y="1947"/>
                  </a:lnTo>
                  <a:lnTo>
                    <a:pt x="358" y="1947"/>
                  </a:lnTo>
                  <a:lnTo>
                    <a:pt x="358" y="1947"/>
                  </a:lnTo>
                  <a:lnTo>
                    <a:pt x="358" y="1947"/>
                  </a:lnTo>
                  <a:lnTo>
                    <a:pt x="358" y="1947"/>
                  </a:lnTo>
                  <a:lnTo>
                    <a:pt x="353" y="1947"/>
                  </a:lnTo>
                  <a:lnTo>
                    <a:pt x="353" y="1942"/>
                  </a:lnTo>
                  <a:lnTo>
                    <a:pt x="353" y="1942"/>
                  </a:lnTo>
                  <a:lnTo>
                    <a:pt x="353" y="1942"/>
                  </a:lnTo>
                  <a:lnTo>
                    <a:pt x="353" y="1942"/>
                  </a:lnTo>
                  <a:lnTo>
                    <a:pt x="353" y="1942"/>
                  </a:lnTo>
                  <a:lnTo>
                    <a:pt x="353" y="1942"/>
                  </a:lnTo>
                  <a:lnTo>
                    <a:pt x="353" y="1942"/>
                  </a:lnTo>
                  <a:lnTo>
                    <a:pt x="353" y="1942"/>
                  </a:lnTo>
                  <a:lnTo>
                    <a:pt x="353" y="1938"/>
                  </a:lnTo>
                  <a:lnTo>
                    <a:pt x="353" y="1938"/>
                  </a:lnTo>
                  <a:lnTo>
                    <a:pt x="349" y="1938"/>
                  </a:lnTo>
                  <a:lnTo>
                    <a:pt x="349" y="1938"/>
                  </a:lnTo>
                  <a:lnTo>
                    <a:pt x="349" y="1938"/>
                  </a:lnTo>
                  <a:lnTo>
                    <a:pt x="349" y="1938"/>
                  </a:lnTo>
                  <a:lnTo>
                    <a:pt x="349" y="1938"/>
                  </a:lnTo>
                  <a:lnTo>
                    <a:pt x="349" y="1933"/>
                  </a:lnTo>
                  <a:lnTo>
                    <a:pt x="349" y="1933"/>
                  </a:lnTo>
                  <a:lnTo>
                    <a:pt x="349" y="1933"/>
                  </a:lnTo>
                  <a:lnTo>
                    <a:pt x="349" y="1933"/>
                  </a:lnTo>
                  <a:lnTo>
                    <a:pt x="349" y="1933"/>
                  </a:lnTo>
                  <a:lnTo>
                    <a:pt x="349" y="1933"/>
                  </a:lnTo>
                  <a:lnTo>
                    <a:pt x="344" y="1933"/>
                  </a:lnTo>
                  <a:lnTo>
                    <a:pt x="344" y="1933"/>
                  </a:lnTo>
                  <a:lnTo>
                    <a:pt x="344" y="1933"/>
                  </a:lnTo>
                  <a:lnTo>
                    <a:pt x="344" y="1929"/>
                  </a:lnTo>
                  <a:lnTo>
                    <a:pt x="344" y="1929"/>
                  </a:lnTo>
                  <a:lnTo>
                    <a:pt x="344" y="1929"/>
                  </a:lnTo>
                  <a:lnTo>
                    <a:pt x="344" y="1929"/>
                  </a:lnTo>
                  <a:lnTo>
                    <a:pt x="344" y="1929"/>
                  </a:lnTo>
                  <a:lnTo>
                    <a:pt x="344" y="1929"/>
                  </a:lnTo>
                  <a:lnTo>
                    <a:pt x="344" y="1929"/>
                  </a:lnTo>
                  <a:lnTo>
                    <a:pt x="344" y="1929"/>
                  </a:lnTo>
                  <a:lnTo>
                    <a:pt x="340" y="1929"/>
                  </a:lnTo>
                  <a:lnTo>
                    <a:pt x="340" y="1929"/>
                  </a:lnTo>
                  <a:lnTo>
                    <a:pt x="340" y="1925"/>
                  </a:lnTo>
                  <a:lnTo>
                    <a:pt x="340" y="1925"/>
                  </a:lnTo>
                  <a:lnTo>
                    <a:pt x="340" y="1925"/>
                  </a:lnTo>
                  <a:lnTo>
                    <a:pt x="340" y="1925"/>
                  </a:lnTo>
                  <a:lnTo>
                    <a:pt x="340" y="1925"/>
                  </a:lnTo>
                  <a:lnTo>
                    <a:pt x="340" y="1925"/>
                  </a:lnTo>
                  <a:lnTo>
                    <a:pt x="340" y="1925"/>
                  </a:lnTo>
                  <a:lnTo>
                    <a:pt x="340" y="1925"/>
                  </a:lnTo>
                  <a:lnTo>
                    <a:pt x="340" y="1925"/>
                  </a:lnTo>
                  <a:lnTo>
                    <a:pt x="340" y="1925"/>
                  </a:lnTo>
                  <a:lnTo>
                    <a:pt x="336" y="1925"/>
                  </a:lnTo>
                  <a:lnTo>
                    <a:pt x="336" y="1920"/>
                  </a:lnTo>
                  <a:lnTo>
                    <a:pt x="336" y="1920"/>
                  </a:lnTo>
                  <a:lnTo>
                    <a:pt x="336" y="1920"/>
                  </a:lnTo>
                  <a:lnTo>
                    <a:pt x="336" y="1920"/>
                  </a:lnTo>
                  <a:lnTo>
                    <a:pt x="336" y="1920"/>
                  </a:lnTo>
                  <a:lnTo>
                    <a:pt x="336" y="1920"/>
                  </a:lnTo>
                  <a:lnTo>
                    <a:pt x="336" y="1920"/>
                  </a:lnTo>
                  <a:lnTo>
                    <a:pt x="336" y="1920"/>
                  </a:lnTo>
                  <a:lnTo>
                    <a:pt x="336" y="1920"/>
                  </a:lnTo>
                  <a:lnTo>
                    <a:pt x="336" y="1920"/>
                  </a:lnTo>
                  <a:lnTo>
                    <a:pt x="336" y="1920"/>
                  </a:lnTo>
                  <a:lnTo>
                    <a:pt x="336" y="1920"/>
                  </a:lnTo>
                  <a:lnTo>
                    <a:pt x="331" y="1920"/>
                  </a:lnTo>
                  <a:lnTo>
                    <a:pt x="331" y="1920"/>
                  </a:lnTo>
                  <a:lnTo>
                    <a:pt x="331" y="1920"/>
                  </a:lnTo>
                  <a:lnTo>
                    <a:pt x="331" y="1916"/>
                  </a:lnTo>
                  <a:lnTo>
                    <a:pt x="331" y="1916"/>
                  </a:lnTo>
                  <a:lnTo>
                    <a:pt x="331" y="1916"/>
                  </a:lnTo>
                  <a:lnTo>
                    <a:pt x="331" y="1916"/>
                  </a:lnTo>
                  <a:lnTo>
                    <a:pt x="331" y="1916"/>
                  </a:lnTo>
                  <a:lnTo>
                    <a:pt x="331" y="1916"/>
                  </a:lnTo>
                  <a:lnTo>
                    <a:pt x="331" y="1916"/>
                  </a:lnTo>
                  <a:lnTo>
                    <a:pt x="331" y="1916"/>
                  </a:lnTo>
                  <a:lnTo>
                    <a:pt x="331" y="1916"/>
                  </a:lnTo>
                  <a:lnTo>
                    <a:pt x="331" y="1916"/>
                  </a:lnTo>
                  <a:lnTo>
                    <a:pt x="331" y="1916"/>
                  </a:lnTo>
                  <a:lnTo>
                    <a:pt x="331" y="1916"/>
                  </a:lnTo>
                  <a:lnTo>
                    <a:pt x="331" y="1916"/>
                  </a:lnTo>
                  <a:lnTo>
                    <a:pt x="331" y="1916"/>
                  </a:lnTo>
                  <a:lnTo>
                    <a:pt x="331" y="1916"/>
                  </a:lnTo>
                  <a:lnTo>
                    <a:pt x="331" y="1916"/>
                  </a:lnTo>
                  <a:lnTo>
                    <a:pt x="331" y="1916"/>
                  </a:lnTo>
                  <a:lnTo>
                    <a:pt x="331" y="1916"/>
                  </a:lnTo>
                  <a:lnTo>
                    <a:pt x="331" y="1916"/>
                  </a:lnTo>
                  <a:lnTo>
                    <a:pt x="331" y="1916"/>
                  </a:lnTo>
                  <a:lnTo>
                    <a:pt x="331" y="1916"/>
                  </a:lnTo>
                  <a:lnTo>
                    <a:pt x="331" y="1916"/>
                  </a:lnTo>
                  <a:lnTo>
                    <a:pt x="327" y="1916"/>
                  </a:lnTo>
                  <a:lnTo>
                    <a:pt x="327" y="1916"/>
                  </a:lnTo>
                  <a:lnTo>
                    <a:pt x="327" y="1916"/>
                  </a:lnTo>
                  <a:lnTo>
                    <a:pt x="327" y="1916"/>
                  </a:lnTo>
                  <a:lnTo>
                    <a:pt x="327" y="1916"/>
                  </a:lnTo>
                  <a:lnTo>
                    <a:pt x="327" y="1916"/>
                  </a:lnTo>
                  <a:lnTo>
                    <a:pt x="327" y="1916"/>
                  </a:lnTo>
                  <a:lnTo>
                    <a:pt x="327" y="1916"/>
                  </a:lnTo>
                  <a:lnTo>
                    <a:pt x="327" y="1916"/>
                  </a:lnTo>
                  <a:lnTo>
                    <a:pt x="327" y="1916"/>
                  </a:lnTo>
                  <a:lnTo>
                    <a:pt x="327" y="1916"/>
                  </a:lnTo>
                  <a:lnTo>
                    <a:pt x="327" y="1916"/>
                  </a:lnTo>
                  <a:lnTo>
                    <a:pt x="327" y="1916"/>
                  </a:lnTo>
                  <a:lnTo>
                    <a:pt x="327" y="1916"/>
                  </a:lnTo>
                  <a:lnTo>
                    <a:pt x="327" y="1916"/>
                  </a:lnTo>
                  <a:lnTo>
                    <a:pt x="327" y="1916"/>
                  </a:lnTo>
                  <a:lnTo>
                    <a:pt x="327" y="1916"/>
                  </a:lnTo>
                  <a:lnTo>
                    <a:pt x="327" y="1916"/>
                  </a:lnTo>
                  <a:lnTo>
                    <a:pt x="327" y="1916"/>
                  </a:lnTo>
                  <a:lnTo>
                    <a:pt x="327" y="1916"/>
                  </a:lnTo>
                  <a:lnTo>
                    <a:pt x="327" y="1916"/>
                  </a:lnTo>
                  <a:lnTo>
                    <a:pt x="327" y="1916"/>
                  </a:lnTo>
                  <a:lnTo>
                    <a:pt x="327" y="1916"/>
                  </a:lnTo>
                  <a:lnTo>
                    <a:pt x="327" y="1916"/>
                  </a:lnTo>
                  <a:lnTo>
                    <a:pt x="327" y="1916"/>
                  </a:lnTo>
                  <a:lnTo>
                    <a:pt x="327" y="1916"/>
                  </a:lnTo>
                  <a:lnTo>
                    <a:pt x="327" y="1916"/>
                  </a:lnTo>
                  <a:lnTo>
                    <a:pt x="327" y="1916"/>
                  </a:lnTo>
                  <a:lnTo>
                    <a:pt x="327" y="1916"/>
                  </a:lnTo>
                  <a:lnTo>
                    <a:pt x="327" y="1916"/>
                  </a:lnTo>
                  <a:lnTo>
                    <a:pt x="327" y="1916"/>
                  </a:lnTo>
                  <a:lnTo>
                    <a:pt x="327" y="1916"/>
                  </a:lnTo>
                  <a:lnTo>
                    <a:pt x="327" y="1916"/>
                  </a:lnTo>
                  <a:lnTo>
                    <a:pt x="327" y="1916"/>
                  </a:lnTo>
                  <a:lnTo>
                    <a:pt x="327" y="1916"/>
                  </a:lnTo>
                  <a:lnTo>
                    <a:pt x="327" y="1916"/>
                  </a:lnTo>
                  <a:lnTo>
                    <a:pt x="322" y="1916"/>
                  </a:lnTo>
                  <a:lnTo>
                    <a:pt x="322" y="1916"/>
                  </a:lnTo>
                  <a:lnTo>
                    <a:pt x="322" y="1916"/>
                  </a:lnTo>
                  <a:lnTo>
                    <a:pt x="322" y="1916"/>
                  </a:lnTo>
                  <a:lnTo>
                    <a:pt x="322" y="1916"/>
                  </a:lnTo>
                  <a:lnTo>
                    <a:pt x="322" y="1916"/>
                  </a:lnTo>
                  <a:lnTo>
                    <a:pt x="322" y="1916"/>
                  </a:lnTo>
                  <a:lnTo>
                    <a:pt x="322" y="1916"/>
                  </a:lnTo>
                  <a:lnTo>
                    <a:pt x="322" y="1916"/>
                  </a:lnTo>
                  <a:lnTo>
                    <a:pt x="322" y="1916"/>
                  </a:lnTo>
                  <a:lnTo>
                    <a:pt x="322" y="1916"/>
                  </a:lnTo>
                  <a:lnTo>
                    <a:pt x="322" y="1916"/>
                  </a:lnTo>
                  <a:lnTo>
                    <a:pt x="322" y="1916"/>
                  </a:lnTo>
                  <a:lnTo>
                    <a:pt x="322" y="1916"/>
                  </a:lnTo>
                  <a:lnTo>
                    <a:pt x="322" y="1916"/>
                  </a:lnTo>
                  <a:lnTo>
                    <a:pt x="322" y="1916"/>
                  </a:lnTo>
                  <a:lnTo>
                    <a:pt x="322" y="1911"/>
                  </a:lnTo>
                  <a:lnTo>
                    <a:pt x="322" y="1911"/>
                  </a:lnTo>
                  <a:lnTo>
                    <a:pt x="322" y="1911"/>
                  </a:lnTo>
                  <a:lnTo>
                    <a:pt x="322" y="1911"/>
                  </a:lnTo>
                  <a:lnTo>
                    <a:pt x="322" y="1911"/>
                  </a:lnTo>
                  <a:lnTo>
                    <a:pt x="322" y="1911"/>
                  </a:lnTo>
                  <a:lnTo>
                    <a:pt x="322" y="1911"/>
                  </a:lnTo>
                  <a:lnTo>
                    <a:pt x="322" y="1911"/>
                  </a:lnTo>
                  <a:lnTo>
                    <a:pt x="322" y="1911"/>
                  </a:lnTo>
                  <a:lnTo>
                    <a:pt x="322" y="1911"/>
                  </a:lnTo>
                  <a:lnTo>
                    <a:pt x="322" y="1911"/>
                  </a:lnTo>
                  <a:lnTo>
                    <a:pt x="322" y="1911"/>
                  </a:lnTo>
                  <a:lnTo>
                    <a:pt x="322" y="1911"/>
                  </a:lnTo>
                  <a:lnTo>
                    <a:pt x="322" y="1911"/>
                  </a:lnTo>
                  <a:lnTo>
                    <a:pt x="322" y="1911"/>
                  </a:lnTo>
                  <a:lnTo>
                    <a:pt x="322" y="1911"/>
                  </a:lnTo>
                  <a:lnTo>
                    <a:pt x="322" y="1911"/>
                  </a:lnTo>
                  <a:lnTo>
                    <a:pt x="322" y="1911"/>
                  </a:lnTo>
                  <a:lnTo>
                    <a:pt x="322" y="1911"/>
                  </a:lnTo>
                  <a:lnTo>
                    <a:pt x="322" y="1911"/>
                  </a:lnTo>
                  <a:lnTo>
                    <a:pt x="322" y="1911"/>
                  </a:lnTo>
                  <a:lnTo>
                    <a:pt x="322" y="1911"/>
                  </a:lnTo>
                  <a:lnTo>
                    <a:pt x="322" y="1911"/>
                  </a:lnTo>
                  <a:lnTo>
                    <a:pt x="322" y="1911"/>
                  </a:lnTo>
                  <a:lnTo>
                    <a:pt x="322" y="1916"/>
                  </a:lnTo>
                  <a:lnTo>
                    <a:pt x="322" y="1916"/>
                  </a:lnTo>
                  <a:lnTo>
                    <a:pt x="322" y="1916"/>
                  </a:lnTo>
                  <a:lnTo>
                    <a:pt x="322" y="1916"/>
                  </a:lnTo>
                  <a:lnTo>
                    <a:pt x="322" y="1916"/>
                  </a:lnTo>
                  <a:lnTo>
                    <a:pt x="322" y="1916"/>
                  </a:lnTo>
                  <a:lnTo>
                    <a:pt x="322" y="1916"/>
                  </a:lnTo>
                  <a:lnTo>
                    <a:pt x="322" y="1916"/>
                  </a:lnTo>
                  <a:lnTo>
                    <a:pt x="322" y="1916"/>
                  </a:lnTo>
                  <a:lnTo>
                    <a:pt x="322" y="1916"/>
                  </a:lnTo>
                  <a:lnTo>
                    <a:pt x="322" y="1916"/>
                  </a:lnTo>
                  <a:lnTo>
                    <a:pt x="322" y="1916"/>
                  </a:lnTo>
                  <a:lnTo>
                    <a:pt x="322" y="1916"/>
                  </a:lnTo>
                  <a:lnTo>
                    <a:pt x="322" y="1916"/>
                  </a:lnTo>
                  <a:lnTo>
                    <a:pt x="318" y="1916"/>
                  </a:lnTo>
                  <a:lnTo>
                    <a:pt x="318" y="1916"/>
                  </a:lnTo>
                  <a:lnTo>
                    <a:pt x="318" y="1916"/>
                  </a:lnTo>
                  <a:lnTo>
                    <a:pt x="318" y="1916"/>
                  </a:lnTo>
                  <a:lnTo>
                    <a:pt x="318" y="1916"/>
                  </a:lnTo>
                  <a:lnTo>
                    <a:pt x="318" y="1916"/>
                  </a:lnTo>
                  <a:lnTo>
                    <a:pt x="318" y="1916"/>
                  </a:lnTo>
                  <a:lnTo>
                    <a:pt x="318" y="1916"/>
                  </a:lnTo>
                  <a:lnTo>
                    <a:pt x="318" y="1916"/>
                  </a:lnTo>
                  <a:lnTo>
                    <a:pt x="318" y="1916"/>
                  </a:lnTo>
                  <a:lnTo>
                    <a:pt x="318" y="1916"/>
                  </a:lnTo>
                  <a:lnTo>
                    <a:pt x="318" y="1916"/>
                  </a:lnTo>
                  <a:lnTo>
                    <a:pt x="318" y="1916"/>
                  </a:lnTo>
                  <a:lnTo>
                    <a:pt x="318" y="1916"/>
                  </a:lnTo>
                  <a:lnTo>
                    <a:pt x="318" y="1916"/>
                  </a:lnTo>
                  <a:lnTo>
                    <a:pt x="318" y="1916"/>
                  </a:lnTo>
                  <a:lnTo>
                    <a:pt x="318" y="1916"/>
                  </a:lnTo>
                  <a:lnTo>
                    <a:pt x="318" y="1916"/>
                  </a:lnTo>
                  <a:lnTo>
                    <a:pt x="318" y="1916"/>
                  </a:lnTo>
                  <a:lnTo>
                    <a:pt x="318" y="1916"/>
                  </a:lnTo>
                  <a:lnTo>
                    <a:pt x="318" y="1916"/>
                  </a:lnTo>
                  <a:lnTo>
                    <a:pt x="318" y="1916"/>
                  </a:lnTo>
                  <a:lnTo>
                    <a:pt x="318" y="1916"/>
                  </a:lnTo>
                  <a:lnTo>
                    <a:pt x="318" y="1916"/>
                  </a:lnTo>
                  <a:lnTo>
                    <a:pt x="318" y="1916"/>
                  </a:lnTo>
                  <a:lnTo>
                    <a:pt x="318" y="1916"/>
                  </a:lnTo>
                  <a:lnTo>
                    <a:pt x="318" y="1916"/>
                  </a:lnTo>
                  <a:lnTo>
                    <a:pt x="318" y="1916"/>
                  </a:lnTo>
                  <a:lnTo>
                    <a:pt x="318" y="1916"/>
                  </a:lnTo>
                  <a:lnTo>
                    <a:pt x="318" y="1916"/>
                  </a:lnTo>
                  <a:lnTo>
                    <a:pt x="318" y="1916"/>
                  </a:lnTo>
                  <a:lnTo>
                    <a:pt x="318" y="1916"/>
                  </a:lnTo>
                  <a:lnTo>
                    <a:pt x="318" y="1916"/>
                  </a:lnTo>
                  <a:lnTo>
                    <a:pt x="318" y="1916"/>
                  </a:lnTo>
                  <a:lnTo>
                    <a:pt x="318" y="1916"/>
                  </a:lnTo>
                  <a:lnTo>
                    <a:pt x="318" y="1916"/>
                  </a:lnTo>
                  <a:lnTo>
                    <a:pt x="318" y="1916"/>
                  </a:lnTo>
                  <a:lnTo>
                    <a:pt x="318" y="1916"/>
                  </a:lnTo>
                  <a:lnTo>
                    <a:pt x="318" y="1916"/>
                  </a:lnTo>
                  <a:lnTo>
                    <a:pt x="318" y="1916"/>
                  </a:lnTo>
                  <a:lnTo>
                    <a:pt x="318" y="1916"/>
                  </a:lnTo>
                  <a:lnTo>
                    <a:pt x="318" y="1916"/>
                  </a:lnTo>
                  <a:lnTo>
                    <a:pt x="318" y="1916"/>
                  </a:lnTo>
                  <a:lnTo>
                    <a:pt x="318" y="1916"/>
                  </a:lnTo>
                  <a:lnTo>
                    <a:pt x="318" y="1916"/>
                  </a:lnTo>
                  <a:lnTo>
                    <a:pt x="318" y="1916"/>
                  </a:lnTo>
                  <a:lnTo>
                    <a:pt x="313" y="1916"/>
                  </a:lnTo>
                  <a:lnTo>
                    <a:pt x="313" y="1916"/>
                  </a:lnTo>
                  <a:lnTo>
                    <a:pt x="313" y="1916"/>
                  </a:lnTo>
                  <a:lnTo>
                    <a:pt x="313" y="1916"/>
                  </a:lnTo>
                  <a:lnTo>
                    <a:pt x="313" y="1916"/>
                  </a:lnTo>
                  <a:lnTo>
                    <a:pt x="313" y="1916"/>
                  </a:lnTo>
                  <a:lnTo>
                    <a:pt x="313" y="1916"/>
                  </a:lnTo>
                  <a:lnTo>
                    <a:pt x="313" y="1916"/>
                  </a:lnTo>
                  <a:lnTo>
                    <a:pt x="313" y="1916"/>
                  </a:lnTo>
                  <a:lnTo>
                    <a:pt x="313" y="1916"/>
                  </a:lnTo>
                  <a:lnTo>
                    <a:pt x="313" y="1916"/>
                  </a:lnTo>
                  <a:lnTo>
                    <a:pt x="313" y="1916"/>
                  </a:lnTo>
                  <a:lnTo>
                    <a:pt x="313" y="1916"/>
                  </a:lnTo>
                  <a:lnTo>
                    <a:pt x="313" y="1916"/>
                  </a:lnTo>
                  <a:lnTo>
                    <a:pt x="313" y="1916"/>
                  </a:lnTo>
                  <a:lnTo>
                    <a:pt x="313" y="1916"/>
                  </a:lnTo>
                  <a:lnTo>
                    <a:pt x="313" y="1920"/>
                  </a:lnTo>
                  <a:lnTo>
                    <a:pt x="313" y="1920"/>
                  </a:lnTo>
                  <a:lnTo>
                    <a:pt x="313" y="1920"/>
                  </a:lnTo>
                  <a:lnTo>
                    <a:pt x="313" y="1920"/>
                  </a:lnTo>
                  <a:lnTo>
                    <a:pt x="313" y="1920"/>
                  </a:lnTo>
                  <a:lnTo>
                    <a:pt x="313" y="1920"/>
                  </a:lnTo>
                  <a:lnTo>
                    <a:pt x="313" y="1920"/>
                  </a:lnTo>
                  <a:lnTo>
                    <a:pt x="313" y="1920"/>
                  </a:lnTo>
                  <a:lnTo>
                    <a:pt x="313" y="1920"/>
                  </a:lnTo>
                  <a:lnTo>
                    <a:pt x="313" y="1920"/>
                  </a:lnTo>
                  <a:lnTo>
                    <a:pt x="313" y="1920"/>
                  </a:lnTo>
                  <a:lnTo>
                    <a:pt x="313" y="1920"/>
                  </a:lnTo>
                  <a:lnTo>
                    <a:pt x="313" y="1920"/>
                  </a:lnTo>
                  <a:lnTo>
                    <a:pt x="313" y="1920"/>
                  </a:lnTo>
                  <a:lnTo>
                    <a:pt x="313" y="1920"/>
                  </a:lnTo>
                  <a:lnTo>
                    <a:pt x="313" y="1920"/>
                  </a:lnTo>
                  <a:lnTo>
                    <a:pt x="313" y="1920"/>
                  </a:lnTo>
                  <a:lnTo>
                    <a:pt x="313" y="1920"/>
                  </a:lnTo>
                  <a:lnTo>
                    <a:pt x="313" y="1920"/>
                  </a:lnTo>
                  <a:lnTo>
                    <a:pt x="313" y="1920"/>
                  </a:lnTo>
                  <a:lnTo>
                    <a:pt x="313" y="1920"/>
                  </a:lnTo>
                  <a:lnTo>
                    <a:pt x="313" y="1920"/>
                  </a:lnTo>
                  <a:lnTo>
                    <a:pt x="313" y="1920"/>
                  </a:lnTo>
                  <a:lnTo>
                    <a:pt x="313" y="1920"/>
                  </a:lnTo>
                  <a:lnTo>
                    <a:pt x="313" y="1920"/>
                  </a:lnTo>
                  <a:lnTo>
                    <a:pt x="313" y="1920"/>
                  </a:lnTo>
                  <a:lnTo>
                    <a:pt x="313" y="1920"/>
                  </a:lnTo>
                  <a:lnTo>
                    <a:pt x="313" y="1920"/>
                  </a:lnTo>
                  <a:lnTo>
                    <a:pt x="313" y="1920"/>
                  </a:lnTo>
                  <a:lnTo>
                    <a:pt x="313" y="1920"/>
                  </a:lnTo>
                  <a:lnTo>
                    <a:pt x="313" y="1920"/>
                  </a:lnTo>
                  <a:lnTo>
                    <a:pt x="313" y="1920"/>
                  </a:lnTo>
                  <a:lnTo>
                    <a:pt x="313" y="1920"/>
                  </a:lnTo>
                  <a:lnTo>
                    <a:pt x="313" y="1920"/>
                  </a:lnTo>
                  <a:lnTo>
                    <a:pt x="313" y="1920"/>
                  </a:lnTo>
                  <a:lnTo>
                    <a:pt x="313" y="1920"/>
                  </a:lnTo>
                  <a:lnTo>
                    <a:pt x="313" y="1920"/>
                  </a:lnTo>
                  <a:lnTo>
                    <a:pt x="313" y="1920"/>
                  </a:lnTo>
                  <a:lnTo>
                    <a:pt x="313" y="1920"/>
                  </a:lnTo>
                  <a:lnTo>
                    <a:pt x="313" y="1920"/>
                  </a:lnTo>
                  <a:lnTo>
                    <a:pt x="313" y="1920"/>
                  </a:lnTo>
                  <a:lnTo>
                    <a:pt x="313" y="1920"/>
                  </a:lnTo>
                  <a:lnTo>
                    <a:pt x="313" y="1920"/>
                  </a:lnTo>
                  <a:lnTo>
                    <a:pt x="313" y="1920"/>
                  </a:lnTo>
                  <a:lnTo>
                    <a:pt x="313" y="1920"/>
                  </a:lnTo>
                  <a:lnTo>
                    <a:pt x="313" y="1920"/>
                  </a:lnTo>
                  <a:lnTo>
                    <a:pt x="313" y="1920"/>
                  </a:lnTo>
                  <a:lnTo>
                    <a:pt x="313" y="1925"/>
                  </a:lnTo>
                  <a:lnTo>
                    <a:pt x="313" y="1925"/>
                  </a:lnTo>
                  <a:lnTo>
                    <a:pt x="313" y="1925"/>
                  </a:lnTo>
                  <a:lnTo>
                    <a:pt x="313" y="1925"/>
                  </a:lnTo>
                  <a:lnTo>
                    <a:pt x="313" y="1925"/>
                  </a:lnTo>
                  <a:lnTo>
                    <a:pt x="313" y="1925"/>
                  </a:lnTo>
                  <a:lnTo>
                    <a:pt x="309" y="1925"/>
                  </a:lnTo>
                  <a:lnTo>
                    <a:pt x="309" y="1925"/>
                  </a:lnTo>
                  <a:lnTo>
                    <a:pt x="309" y="1925"/>
                  </a:lnTo>
                  <a:lnTo>
                    <a:pt x="309" y="1925"/>
                  </a:lnTo>
                  <a:lnTo>
                    <a:pt x="309" y="1925"/>
                  </a:lnTo>
                  <a:lnTo>
                    <a:pt x="309" y="1925"/>
                  </a:lnTo>
                  <a:lnTo>
                    <a:pt x="309" y="1925"/>
                  </a:lnTo>
                  <a:lnTo>
                    <a:pt x="309" y="1925"/>
                  </a:lnTo>
                  <a:lnTo>
                    <a:pt x="309" y="1925"/>
                  </a:lnTo>
                  <a:lnTo>
                    <a:pt x="309" y="1925"/>
                  </a:lnTo>
                  <a:lnTo>
                    <a:pt x="309" y="1929"/>
                  </a:lnTo>
                  <a:lnTo>
                    <a:pt x="309" y="1929"/>
                  </a:lnTo>
                  <a:lnTo>
                    <a:pt x="309" y="1929"/>
                  </a:lnTo>
                  <a:lnTo>
                    <a:pt x="309" y="1929"/>
                  </a:lnTo>
                  <a:lnTo>
                    <a:pt x="309" y="1929"/>
                  </a:lnTo>
                  <a:lnTo>
                    <a:pt x="309" y="1929"/>
                  </a:lnTo>
                  <a:lnTo>
                    <a:pt x="309" y="1929"/>
                  </a:lnTo>
                  <a:lnTo>
                    <a:pt x="309" y="1929"/>
                  </a:lnTo>
                  <a:lnTo>
                    <a:pt x="309" y="1929"/>
                  </a:lnTo>
                  <a:lnTo>
                    <a:pt x="309" y="1929"/>
                  </a:lnTo>
                  <a:lnTo>
                    <a:pt x="309" y="1929"/>
                  </a:lnTo>
                  <a:lnTo>
                    <a:pt x="309" y="1929"/>
                  </a:lnTo>
                  <a:lnTo>
                    <a:pt x="309" y="1929"/>
                  </a:lnTo>
                  <a:lnTo>
                    <a:pt x="309" y="1933"/>
                  </a:lnTo>
                  <a:lnTo>
                    <a:pt x="309" y="1933"/>
                  </a:lnTo>
                  <a:lnTo>
                    <a:pt x="309" y="1933"/>
                  </a:lnTo>
                  <a:lnTo>
                    <a:pt x="309" y="1933"/>
                  </a:lnTo>
                  <a:lnTo>
                    <a:pt x="309" y="1938"/>
                  </a:lnTo>
                  <a:lnTo>
                    <a:pt x="309" y="1938"/>
                  </a:lnTo>
                  <a:lnTo>
                    <a:pt x="309" y="1938"/>
                  </a:lnTo>
                  <a:lnTo>
                    <a:pt x="309" y="1938"/>
                  </a:lnTo>
                  <a:lnTo>
                    <a:pt x="309" y="1938"/>
                  </a:lnTo>
                  <a:lnTo>
                    <a:pt x="309" y="1942"/>
                  </a:lnTo>
                  <a:lnTo>
                    <a:pt x="309" y="1942"/>
                  </a:lnTo>
                  <a:lnTo>
                    <a:pt x="309" y="1942"/>
                  </a:lnTo>
                  <a:lnTo>
                    <a:pt x="309" y="1942"/>
                  </a:lnTo>
                  <a:lnTo>
                    <a:pt x="309" y="1942"/>
                  </a:lnTo>
                  <a:lnTo>
                    <a:pt x="309" y="1942"/>
                  </a:lnTo>
                  <a:lnTo>
                    <a:pt x="309" y="1942"/>
                  </a:lnTo>
                  <a:lnTo>
                    <a:pt x="309" y="1942"/>
                  </a:lnTo>
                  <a:lnTo>
                    <a:pt x="309" y="1942"/>
                  </a:lnTo>
                  <a:lnTo>
                    <a:pt x="309" y="1947"/>
                  </a:lnTo>
                  <a:lnTo>
                    <a:pt x="309" y="1947"/>
                  </a:lnTo>
                  <a:lnTo>
                    <a:pt x="309" y="1947"/>
                  </a:lnTo>
                  <a:lnTo>
                    <a:pt x="309" y="1947"/>
                  </a:lnTo>
                  <a:lnTo>
                    <a:pt x="309" y="1947"/>
                  </a:lnTo>
                  <a:lnTo>
                    <a:pt x="309" y="1947"/>
                  </a:lnTo>
                  <a:lnTo>
                    <a:pt x="309" y="1947"/>
                  </a:lnTo>
                  <a:lnTo>
                    <a:pt x="309" y="1947"/>
                  </a:lnTo>
                  <a:lnTo>
                    <a:pt x="309" y="1947"/>
                  </a:lnTo>
                  <a:lnTo>
                    <a:pt x="309" y="1951"/>
                  </a:lnTo>
                  <a:lnTo>
                    <a:pt x="309" y="1951"/>
                  </a:lnTo>
                  <a:lnTo>
                    <a:pt x="309" y="1951"/>
                  </a:lnTo>
                  <a:lnTo>
                    <a:pt x="309" y="1951"/>
                  </a:lnTo>
                  <a:lnTo>
                    <a:pt x="309" y="1951"/>
                  </a:lnTo>
                  <a:lnTo>
                    <a:pt x="309" y="1951"/>
                  </a:lnTo>
                  <a:lnTo>
                    <a:pt x="309" y="1951"/>
                  </a:lnTo>
                  <a:lnTo>
                    <a:pt x="309" y="1951"/>
                  </a:lnTo>
                  <a:lnTo>
                    <a:pt x="309" y="1956"/>
                  </a:lnTo>
                  <a:lnTo>
                    <a:pt x="309" y="1956"/>
                  </a:lnTo>
                  <a:lnTo>
                    <a:pt x="309" y="1956"/>
                  </a:lnTo>
                  <a:lnTo>
                    <a:pt x="309" y="1956"/>
                  </a:lnTo>
                  <a:lnTo>
                    <a:pt x="309" y="1956"/>
                  </a:lnTo>
                  <a:lnTo>
                    <a:pt x="309" y="1956"/>
                  </a:lnTo>
                  <a:lnTo>
                    <a:pt x="309" y="1956"/>
                  </a:lnTo>
                  <a:lnTo>
                    <a:pt x="309" y="1956"/>
                  </a:lnTo>
                  <a:lnTo>
                    <a:pt x="309" y="1960"/>
                  </a:lnTo>
                  <a:lnTo>
                    <a:pt x="309" y="1960"/>
                  </a:lnTo>
                  <a:lnTo>
                    <a:pt x="309" y="1960"/>
                  </a:lnTo>
                  <a:lnTo>
                    <a:pt x="309" y="1960"/>
                  </a:lnTo>
                  <a:lnTo>
                    <a:pt x="309" y="1960"/>
                  </a:lnTo>
                  <a:lnTo>
                    <a:pt x="309" y="1960"/>
                  </a:lnTo>
                  <a:lnTo>
                    <a:pt x="309" y="1960"/>
                  </a:lnTo>
                  <a:lnTo>
                    <a:pt x="309" y="1960"/>
                  </a:lnTo>
                  <a:lnTo>
                    <a:pt x="309" y="1960"/>
                  </a:lnTo>
                  <a:lnTo>
                    <a:pt x="309" y="1960"/>
                  </a:lnTo>
                  <a:lnTo>
                    <a:pt x="309" y="1960"/>
                  </a:lnTo>
                  <a:lnTo>
                    <a:pt x="309" y="1960"/>
                  </a:lnTo>
                  <a:lnTo>
                    <a:pt x="309" y="1960"/>
                  </a:lnTo>
                  <a:lnTo>
                    <a:pt x="309" y="1960"/>
                  </a:lnTo>
                  <a:lnTo>
                    <a:pt x="304" y="1960"/>
                  </a:lnTo>
                  <a:lnTo>
                    <a:pt x="304" y="1960"/>
                  </a:lnTo>
                  <a:lnTo>
                    <a:pt x="304" y="1960"/>
                  </a:lnTo>
                  <a:lnTo>
                    <a:pt x="304" y="1965"/>
                  </a:lnTo>
                  <a:lnTo>
                    <a:pt x="304" y="1965"/>
                  </a:lnTo>
                  <a:lnTo>
                    <a:pt x="304" y="1965"/>
                  </a:lnTo>
                  <a:lnTo>
                    <a:pt x="304" y="1965"/>
                  </a:lnTo>
                  <a:lnTo>
                    <a:pt x="304" y="1965"/>
                  </a:lnTo>
                  <a:lnTo>
                    <a:pt x="304" y="1965"/>
                  </a:lnTo>
                  <a:lnTo>
                    <a:pt x="304" y="1965"/>
                  </a:lnTo>
                  <a:lnTo>
                    <a:pt x="304" y="1965"/>
                  </a:lnTo>
                  <a:lnTo>
                    <a:pt x="304" y="1965"/>
                  </a:lnTo>
                  <a:lnTo>
                    <a:pt x="304" y="1965"/>
                  </a:lnTo>
                  <a:lnTo>
                    <a:pt x="304" y="1965"/>
                  </a:lnTo>
                  <a:lnTo>
                    <a:pt x="304" y="1965"/>
                  </a:lnTo>
                  <a:lnTo>
                    <a:pt x="304" y="1965"/>
                  </a:lnTo>
                  <a:lnTo>
                    <a:pt x="304" y="1965"/>
                  </a:lnTo>
                  <a:lnTo>
                    <a:pt x="304" y="1965"/>
                  </a:lnTo>
                  <a:lnTo>
                    <a:pt x="304" y="1965"/>
                  </a:lnTo>
                  <a:lnTo>
                    <a:pt x="304" y="1969"/>
                  </a:lnTo>
                  <a:lnTo>
                    <a:pt x="304" y="1969"/>
                  </a:lnTo>
                  <a:lnTo>
                    <a:pt x="304" y="1969"/>
                  </a:lnTo>
                  <a:lnTo>
                    <a:pt x="304" y="1969"/>
                  </a:lnTo>
                  <a:lnTo>
                    <a:pt x="304" y="1969"/>
                  </a:lnTo>
                  <a:lnTo>
                    <a:pt x="304" y="1969"/>
                  </a:lnTo>
                  <a:lnTo>
                    <a:pt x="304" y="1969"/>
                  </a:lnTo>
                  <a:lnTo>
                    <a:pt x="304" y="1969"/>
                  </a:lnTo>
                  <a:lnTo>
                    <a:pt x="304" y="1969"/>
                  </a:lnTo>
                  <a:lnTo>
                    <a:pt x="304" y="1969"/>
                  </a:lnTo>
                  <a:lnTo>
                    <a:pt x="304" y="1969"/>
                  </a:lnTo>
                  <a:lnTo>
                    <a:pt x="304" y="1969"/>
                  </a:lnTo>
                  <a:lnTo>
                    <a:pt x="304" y="1969"/>
                  </a:lnTo>
                  <a:lnTo>
                    <a:pt x="304" y="1969"/>
                  </a:lnTo>
                  <a:lnTo>
                    <a:pt x="304" y="1974"/>
                  </a:lnTo>
                  <a:lnTo>
                    <a:pt x="304" y="1974"/>
                  </a:lnTo>
                  <a:lnTo>
                    <a:pt x="304" y="1974"/>
                  </a:lnTo>
                  <a:lnTo>
                    <a:pt x="304" y="1974"/>
                  </a:lnTo>
                  <a:lnTo>
                    <a:pt x="304" y="1974"/>
                  </a:lnTo>
                  <a:lnTo>
                    <a:pt x="304" y="1974"/>
                  </a:lnTo>
                  <a:lnTo>
                    <a:pt x="304" y="1974"/>
                  </a:lnTo>
                  <a:lnTo>
                    <a:pt x="300" y="1974"/>
                  </a:lnTo>
                  <a:lnTo>
                    <a:pt x="300" y="1974"/>
                  </a:lnTo>
                  <a:lnTo>
                    <a:pt x="300" y="1974"/>
                  </a:lnTo>
                  <a:lnTo>
                    <a:pt x="300" y="1974"/>
                  </a:lnTo>
                  <a:lnTo>
                    <a:pt x="300" y="1974"/>
                  </a:lnTo>
                  <a:lnTo>
                    <a:pt x="300" y="1974"/>
                  </a:lnTo>
                  <a:lnTo>
                    <a:pt x="300" y="1978"/>
                  </a:lnTo>
                  <a:lnTo>
                    <a:pt x="300" y="1978"/>
                  </a:lnTo>
                  <a:lnTo>
                    <a:pt x="300" y="1978"/>
                  </a:lnTo>
                  <a:lnTo>
                    <a:pt x="300" y="1978"/>
                  </a:lnTo>
                  <a:lnTo>
                    <a:pt x="300" y="1978"/>
                  </a:lnTo>
                  <a:lnTo>
                    <a:pt x="300" y="1978"/>
                  </a:lnTo>
                  <a:lnTo>
                    <a:pt x="300" y="1978"/>
                  </a:lnTo>
                  <a:lnTo>
                    <a:pt x="300" y="1978"/>
                  </a:lnTo>
                  <a:lnTo>
                    <a:pt x="300" y="1978"/>
                  </a:lnTo>
                  <a:lnTo>
                    <a:pt x="300" y="1978"/>
                  </a:lnTo>
                  <a:lnTo>
                    <a:pt x="300" y="1978"/>
                  </a:lnTo>
                  <a:lnTo>
                    <a:pt x="300" y="1978"/>
                  </a:lnTo>
                  <a:lnTo>
                    <a:pt x="300" y="1983"/>
                  </a:lnTo>
                  <a:lnTo>
                    <a:pt x="300" y="1983"/>
                  </a:lnTo>
                  <a:lnTo>
                    <a:pt x="300" y="1983"/>
                  </a:lnTo>
                  <a:lnTo>
                    <a:pt x="300" y="1983"/>
                  </a:lnTo>
                  <a:lnTo>
                    <a:pt x="300" y="1983"/>
                  </a:lnTo>
                  <a:lnTo>
                    <a:pt x="300" y="1983"/>
                  </a:lnTo>
                  <a:lnTo>
                    <a:pt x="300" y="1983"/>
                  </a:lnTo>
                  <a:lnTo>
                    <a:pt x="300" y="1983"/>
                  </a:lnTo>
                  <a:lnTo>
                    <a:pt x="300" y="1983"/>
                  </a:lnTo>
                  <a:lnTo>
                    <a:pt x="300" y="1983"/>
                  </a:lnTo>
                  <a:lnTo>
                    <a:pt x="300" y="1983"/>
                  </a:lnTo>
                  <a:lnTo>
                    <a:pt x="300" y="1987"/>
                  </a:lnTo>
                  <a:lnTo>
                    <a:pt x="300" y="1987"/>
                  </a:lnTo>
                  <a:lnTo>
                    <a:pt x="300" y="1987"/>
                  </a:lnTo>
                  <a:lnTo>
                    <a:pt x="300" y="1987"/>
                  </a:lnTo>
                  <a:lnTo>
                    <a:pt x="300" y="1987"/>
                  </a:lnTo>
                  <a:lnTo>
                    <a:pt x="300" y="1987"/>
                  </a:lnTo>
                  <a:lnTo>
                    <a:pt x="300" y="1987"/>
                  </a:lnTo>
                  <a:lnTo>
                    <a:pt x="300" y="1987"/>
                  </a:lnTo>
                  <a:lnTo>
                    <a:pt x="300" y="1987"/>
                  </a:lnTo>
                  <a:lnTo>
                    <a:pt x="300" y="1987"/>
                  </a:lnTo>
                  <a:lnTo>
                    <a:pt x="300" y="1987"/>
                  </a:lnTo>
                  <a:lnTo>
                    <a:pt x="300" y="1992"/>
                  </a:lnTo>
                  <a:lnTo>
                    <a:pt x="300" y="1992"/>
                  </a:lnTo>
                  <a:lnTo>
                    <a:pt x="300" y="1992"/>
                  </a:lnTo>
                  <a:lnTo>
                    <a:pt x="300" y="1992"/>
                  </a:lnTo>
                  <a:lnTo>
                    <a:pt x="300" y="1992"/>
                  </a:lnTo>
                  <a:lnTo>
                    <a:pt x="300" y="1992"/>
                  </a:lnTo>
                  <a:lnTo>
                    <a:pt x="300" y="1992"/>
                  </a:lnTo>
                  <a:lnTo>
                    <a:pt x="300" y="1992"/>
                  </a:lnTo>
                  <a:lnTo>
                    <a:pt x="300" y="1992"/>
                  </a:lnTo>
                  <a:lnTo>
                    <a:pt x="300" y="1992"/>
                  </a:lnTo>
                  <a:lnTo>
                    <a:pt x="300" y="1996"/>
                  </a:lnTo>
                  <a:lnTo>
                    <a:pt x="300" y="1996"/>
                  </a:lnTo>
                  <a:lnTo>
                    <a:pt x="300" y="1996"/>
                  </a:lnTo>
                  <a:lnTo>
                    <a:pt x="300" y="1996"/>
                  </a:lnTo>
                  <a:lnTo>
                    <a:pt x="300" y="1996"/>
                  </a:lnTo>
                  <a:lnTo>
                    <a:pt x="300" y="1996"/>
                  </a:lnTo>
                  <a:lnTo>
                    <a:pt x="300" y="1996"/>
                  </a:lnTo>
                  <a:lnTo>
                    <a:pt x="300" y="1996"/>
                  </a:lnTo>
                  <a:lnTo>
                    <a:pt x="300" y="2000"/>
                  </a:lnTo>
                  <a:lnTo>
                    <a:pt x="300" y="2000"/>
                  </a:lnTo>
                  <a:lnTo>
                    <a:pt x="300" y="2000"/>
                  </a:lnTo>
                  <a:lnTo>
                    <a:pt x="300" y="2000"/>
                  </a:lnTo>
                  <a:lnTo>
                    <a:pt x="300" y="2000"/>
                  </a:lnTo>
                  <a:lnTo>
                    <a:pt x="300" y="2000"/>
                  </a:lnTo>
                  <a:lnTo>
                    <a:pt x="300" y="2000"/>
                  </a:lnTo>
                  <a:lnTo>
                    <a:pt x="300" y="2000"/>
                  </a:lnTo>
                  <a:lnTo>
                    <a:pt x="300" y="2000"/>
                  </a:lnTo>
                  <a:lnTo>
                    <a:pt x="300" y="2005"/>
                  </a:lnTo>
                  <a:lnTo>
                    <a:pt x="300" y="2005"/>
                  </a:lnTo>
                  <a:lnTo>
                    <a:pt x="300" y="2005"/>
                  </a:lnTo>
                  <a:lnTo>
                    <a:pt x="300" y="2005"/>
                  </a:lnTo>
                  <a:lnTo>
                    <a:pt x="300" y="2005"/>
                  </a:lnTo>
                  <a:lnTo>
                    <a:pt x="300" y="2005"/>
                  </a:lnTo>
                  <a:lnTo>
                    <a:pt x="300" y="2005"/>
                  </a:lnTo>
                  <a:lnTo>
                    <a:pt x="300" y="2005"/>
                  </a:lnTo>
                  <a:lnTo>
                    <a:pt x="300" y="2005"/>
                  </a:lnTo>
                  <a:lnTo>
                    <a:pt x="300" y="2009"/>
                  </a:lnTo>
                  <a:lnTo>
                    <a:pt x="300" y="2009"/>
                  </a:lnTo>
                  <a:lnTo>
                    <a:pt x="300" y="2009"/>
                  </a:lnTo>
                  <a:lnTo>
                    <a:pt x="300" y="2009"/>
                  </a:lnTo>
                  <a:lnTo>
                    <a:pt x="300" y="2014"/>
                  </a:lnTo>
                  <a:lnTo>
                    <a:pt x="300" y="2014"/>
                  </a:lnTo>
                  <a:lnTo>
                    <a:pt x="300" y="2014"/>
                  </a:lnTo>
                  <a:lnTo>
                    <a:pt x="300" y="2014"/>
                  </a:lnTo>
                  <a:lnTo>
                    <a:pt x="300" y="2014"/>
                  </a:lnTo>
                  <a:lnTo>
                    <a:pt x="300" y="2018"/>
                  </a:lnTo>
                  <a:lnTo>
                    <a:pt x="300" y="2018"/>
                  </a:lnTo>
                  <a:lnTo>
                    <a:pt x="300" y="2018"/>
                  </a:lnTo>
                  <a:lnTo>
                    <a:pt x="300" y="2018"/>
                  </a:lnTo>
                  <a:lnTo>
                    <a:pt x="300" y="2018"/>
                  </a:lnTo>
                  <a:lnTo>
                    <a:pt x="300" y="2023"/>
                  </a:lnTo>
                  <a:lnTo>
                    <a:pt x="304" y="2023"/>
                  </a:lnTo>
                  <a:lnTo>
                    <a:pt x="304" y="2023"/>
                  </a:lnTo>
                  <a:lnTo>
                    <a:pt x="304" y="2023"/>
                  </a:lnTo>
                  <a:lnTo>
                    <a:pt x="304" y="2027"/>
                  </a:lnTo>
                  <a:lnTo>
                    <a:pt x="304" y="2027"/>
                  </a:lnTo>
                  <a:lnTo>
                    <a:pt x="304" y="2027"/>
                  </a:lnTo>
                  <a:lnTo>
                    <a:pt x="304" y="2027"/>
                  </a:lnTo>
                  <a:lnTo>
                    <a:pt x="304" y="2032"/>
                  </a:lnTo>
                  <a:lnTo>
                    <a:pt x="304" y="2032"/>
                  </a:lnTo>
                  <a:lnTo>
                    <a:pt x="304" y="2032"/>
                  </a:lnTo>
                  <a:lnTo>
                    <a:pt x="304" y="2032"/>
                  </a:lnTo>
                  <a:lnTo>
                    <a:pt x="304" y="2032"/>
                  </a:lnTo>
                  <a:lnTo>
                    <a:pt x="304" y="2036"/>
                  </a:lnTo>
                  <a:lnTo>
                    <a:pt x="304" y="2036"/>
                  </a:lnTo>
                  <a:lnTo>
                    <a:pt x="304" y="2036"/>
                  </a:lnTo>
                  <a:lnTo>
                    <a:pt x="304" y="2036"/>
                  </a:lnTo>
                  <a:lnTo>
                    <a:pt x="304" y="2036"/>
                  </a:lnTo>
                  <a:lnTo>
                    <a:pt x="304" y="2041"/>
                  </a:lnTo>
                  <a:lnTo>
                    <a:pt x="304" y="2041"/>
                  </a:lnTo>
                  <a:lnTo>
                    <a:pt x="304" y="2041"/>
                  </a:lnTo>
                  <a:lnTo>
                    <a:pt x="304" y="2041"/>
                  </a:lnTo>
                  <a:lnTo>
                    <a:pt x="304" y="2045"/>
                  </a:lnTo>
                  <a:lnTo>
                    <a:pt x="304" y="2045"/>
                  </a:lnTo>
                  <a:lnTo>
                    <a:pt x="304" y="2045"/>
                  </a:lnTo>
                  <a:lnTo>
                    <a:pt x="304" y="2045"/>
                  </a:lnTo>
                  <a:lnTo>
                    <a:pt x="309" y="2045"/>
                  </a:lnTo>
                  <a:lnTo>
                    <a:pt x="309" y="2050"/>
                  </a:lnTo>
                  <a:lnTo>
                    <a:pt x="309" y="2050"/>
                  </a:lnTo>
                  <a:lnTo>
                    <a:pt x="309" y="2050"/>
                  </a:lnTo>
                  <a:lnTo>
                    <a:pt x="309" y="2050"/>
                  </a:lnTo>
                  <a:lnTo>
                    <a:pt x="309" y="2050"/>
                  </a:lnTo>
                  <a:lnTo>
                    <a:pt x="309" y="2054"/>
                  </a:lnTo>
                  <a:lnTo>
                    <a:pt x="309" y="2054"/>
                  </a:lnTo>
                  <a:lnTo>
                    <a:pt x="309" y="2054"/>
                  </a:lnTo>
                  <a:lnTo>
                    <a:pt x="309" y="2054"/>
                  </a:lnTo>
                  <a:lnTo>
                    <a:pt x="309" y="2054"/>
                  </a:lnTo>
                  <a:lnTo>
                    <a:pt x="309" y="2059"/>
                  </a:lnTo>
                  <a:lnTo>
                    <a:pt x="309" y="2059"/>
                  </a:lnTo>
                  <a:lnTo>
                    <a:pt x="309" y="2063"/>
                  </a:lnTo>
                  <a:lnTo>
                    <a:pt x="309" y="2063"/>
                  </a:lnTo>
                  <a:lnTo>
                    <a:pt x="309" y="2063"/>
                  </a:lnTo>
                  <a:lnTo>
                    <a:pt x="313" y="2067"/>
                  </a:lnTo>
                  <a:lnTo>
                    <a:pt x="313" y="2067"/>
                  </a:lnTo>
                  <a:lnTo>
                    <a:pt x="313" y="2067"/>
                  </a:lnTo>
                  <a:lnTo>
                    <a:pt x="313" y="2072"/>
                  </a:lnTo>
                  <a:lnTo>
                    <a:pt x="313" y="2076"/>
                  </a:lnTo>
                  <a:lnTo>
                    <a:pt x="313" y="2076"/>
                  </a:lnTo>
                  <a:lnTo>
                    <a:pt x="313" y="2076"/>
                  </a:lnTo>
                  <a:lnTo>
                    <a:pt x="313" y="2081"/>
                  </a:lnTo>
                  <a:lnTo>
                    <a:pt x="313" y="2081"/>
                  </a:lnTo>
                  <a:lnTo>
                    <a:pt x="313" y="2081"/>
                  </a:lnTo>
                  <a:lnTo>
                    <a:pt x="313" y="2085"/>
                  </a:lnTo>
                  <a:lnTo>
                    <a:pt x="318" y="2085"/>
                  </a:lnTo>
                  <a:lnTo>
                    <a:pt x="318" y="2085"/>
                  </a:lnTo>
                  <a:lnTo>
                    <a:pt x="318" y="2085"/>
                  </a:lnTo>
                  <a:lnTo>
                    <a:pt x="318" y="2090"/>
                  </a:lnTo>
                  <a:lnTo>
                    <a:pt x="318" y="2090"/>
                  </a:lnTo>
                  <a:lnTo>
                    <a:pt x="318" y="2090"/>
                  </a:lnTo>
                  <a:lnTo>
                    <a:pt x="318" y="2094"/>
                  </a:lnTo>
                  <a:lnTo>
                    <a:pt x="318" y="2094"/>
                  </a:lnTo>
                  <a:lnTo>
                    <a:pt x="318" y="2094"/>
                  </a:lnTo>
                  <a:lnTo>
                    <a:pt x="318" y="2099"/>
                  </a:lnTo>
                  <a:lnTo>
                    <a:pt x="318" y="2099"/>
                  </a:lnTo>
                  <a:lnTo>
                    <a:pt x="318" y="2099"/>
                  </a:lnTo>
                  <a:lnTo>
                    <a:pt x="322" y="2099"/>
                  </a:lnTo>
                  <a:lnTo>
                    <a:pt x="322" y="2103"/>
                  </a:lnTo>
                  <a:lnTo>
                    <a:pt x="322" y="2103"/>
                  </a:lnTo>
                  <a:lnTo>
                    <a:pt x="322" y="2103"/>
                  </a:lnTo>
                  <a:lnTo>
                    <a:pt x="322" y="2108"/>
                  </a:lnTo>
                  <a:lnTo>
                    <a:pt x="322" y="2108"/>
                  </a:lnTo>
                  <a:lnTo>
                    <a:pt x="322" y="2108"/>
                  </a:lnTo>
                  <a:lnTo>
                    <a:pt x="322" y="2112"/>
                  </a:lnTo>
                  <a:lnTo>
                    <a:pt x="322" y="2112"/>
                  </a:lnTo>
                  <a:lnTo>
                    <a:pt x="322" y="2112"/>
                  </a:lnTo>
                  <a:lnTo>
                    <a:pt x="322" y="2112"/>
                  </a:lnTo>
                  <a:lnTo>
                    <a:pt x="322" y="2117"/>
                  </a:lnTo>
                  <a:lnTo>
                    <a:pt x="327" y="2117"/>
                  </a:lnTo>
                  <a:lnTo>
                    <a:pt x="327" y="2121"/>
                  </a:lnTo>
                  <a:lnTo>
                    <a:pt x="327" y="2121"/>
                  </a:lnTo>
                  <a:lnTo>
                    <a:pt x="327" y="2121"/>
                  </a:lnTo>
                  <a:lnTo>
                    <a:pt x="327" y="2121"/>
                  </a:lnTo>
                  <a:lnTo>
                    <a:pt x="327" y="2125"/>
                  </a:lnTo>
                  <a:lnTo>
                    <a:pt x="327" y="2130"/>
                  </a:lnTo>
                  <a:lnTo>
                    <a:pt x="331" y="2130"/>
                  </a:lnTo>
                  <a:lnTo>
                    <a:pt x="331" y="2134"/>
                  </a:lnTo>
                  <a:lnTo>
                    <a:pt x="331" y="2134"/>
                  </a:lnTo>
                  <a:lnTo>
                    <a:pt x="331" y="2139"/>
                  </a:lnTo>
                  <a:lnTo>
                    <a:pt x="331" y="2143"/>
                  </a:lnTo>
                  <a:lnTo>
                    <a:pt x="336" y="2143"/>
                  </a:lnTo>
                  <a:lnTo>
                    <a:pt x="336" y="2148"/>
                  </a:lnTo>
                  <a:lnTo>
                    <a:pt x="336" y="2148"/>
                  </a:lnTo>
                  <a:lnTo>
                    <a:pt x="336" y="2157"/>
                  </a:lnTo>
                  <a:lnTo>
                    <a:pt x="340" y="2161"/>
                  </a:lnTo>
                  <a:lnTo>
                    <a:pt x="340" y="2166"/>
                  </a:lnTo>
                  <a:lnTo>
                    <a:pt x="340" y="2170"/>
                  </a:lnTo>
                  <a:lnTo>
                    <a:pt x="344" y="2175"/>
                  </a:lnTo>
                  <a:lnTo>
                    <a:pt x="344" y="2175"/>
                  </a:lnTo>
                  <a:lnTo>
                    <a:pt x="344" y="2179"/>
                  </a:lnTo>
                  <a:lnTo>
                    <a:pt x="344" y="2184"/>
                  </a:lnTo>
                  <a:lnTo>
                    <a:pt x="344" y="2184"/>
                  </a:lnTo>
                  <a:lnTo>
                    <a:pt x="349" y="2188"/>
                  </a:lnTo>
                  <a:lnTo>
                    <a:pt x="349" y="2188"/>
                  </a:lnTo>
                  <a:lnTo>
                    <a:pt x="349" y="2192"/>
                  </a:lnTo>
                  <a:lnTo>
                    <a:pt x="349" y="2197"/>
                  </a:lnTo>
                  <a:lnTo>
                    <a:pt x="349" y="2197"/>
                  </a:lnTo>
                  <a:lnTo>
                    <a:pt x="353" y="2201"/>
                  </a:lnTo>
                  <a:lnTo>
                    <a:pt x="353" y="2201"/>
                  </a:lnTo>
                  <a:lnTo>
                    <a:pt x="353" y="2206"/>
                  </a:lnTo>
                  <a:lnTo>
                    <a:pt x="353" y="2206"/>
                  </a:lnTo>
                  <a:lnTo>
                    <a:pt x="353" y="2206"/>
                  </a:lnTo>
                  <a:lnTo>
                    <a:pt x="353" y="2210"/>
                  </a:lnTo>
                  <a:lnTo>
                    <a:pt x="353" y="2210"/>
                  </a:lnTo>
                  <a:lnTo>
                    <a:pt x="353" y="2210"/>
                  </a:lnTo>
                  <a:lnTo>
                    <a:pt x="353" y="2210"/>
                  </a:lnTo>
                  <a:lnTo>
                    <a:pt x="358" y="2215"/>
                  </a:lnTo>
                  <a:lnTo>
                    <a:pt x="358" y="2215"/>
                  </a:lnTo>
                  <a:lnTo>
                    <a:pt x="358" y="2219"/>
                  </a:lnTo>
                  <a:lnTo>
                    <a:pt x="358" y="2219"/>
                  </a:lnTo>
                  <a:lnTo>
                    <a:pt x="358" y="2224"/>
                  </a:lnTo>
                  <a:lnTo>
                    <a:pt x="358" y="2224"/>
                  </a:lnTo>
                  <a:lnTo>
                    <a:pt x="358" y="2224"/>
                  </a:lnTo>
                  <a:lnTo>
                    <a:pt x="358" y="2228"/>
                  </a:lnTo>
                  <a:lnTo>
                    <a:pt x="358" y="2228"/>
                  </a:lnTo>
                  <a:lnTo>
                    <a:pt x="362" y="2233"/>
                  </a:lnTo>
                  <a:lnTo>
                    <a:pt x="362" y="2233"/>
                  </a:lnTo>
                  <a:lnTo>
                    <a:pt x="362" y="2233"/>
                  </a:lnTo>
                  <a:lnTo>
                    <a:pt x="362" y="2237"/>
                  </a:lnTo>
                  <a:lnTo>
                    <a:pt x="362" y="2237"/>
                  </a:lnTo>
                  <a:lnTo>
                    <a:pt x="362" y="2237"/>
                  </a:lnTo>
                  <a:lnTo>
                    <a:pt x="362" y="2237"/>
                  </a:lnTo>
                  <a:lnTo>
                    <a:pt x="362" y="2242"/>
                  </a:lnTo>
                  <a:lnTo>
                    <a:pt x="362" y="2242"/>
                  </a:lnTo>
                  <a:lnTo>
                    <a:pt x="362" y="2242"/>
                  </a:lnTo>
                  <a:lnTo>
                    <a:pt x="362" y="2246"/>
                  </a:lnTo>
                  <a:lnTo>
                    <a:pt x="362" y="2246"/>
                  </a:lnTo>
                  <a:lnTo>
                    <a:pt x="362" y="2246"/>
                  </a:lnTo>
                  <a:lnTo>
                    <a:pt x="367" y="2246"/>
                  </a:lnTo>
                  <a:lnTo>
                    <a:pt x="367" y="2251"/>
                  </a:lnTo>
                  <a:lnTo>
                    <a:pt x="367" y="2251"/>
                  </a:lnTo>
                  <a:lnTo>
                    <a:pt x="367" y="2251"/>
                  </a:lnTo>
                  <a:lnTo>
                    <a:pt x="367" y="2251"/>
                  </a:lnTo>
                  <a:lnTo>
                    <a:pt x="367" y="2251"/>
                  </a:lnTo>
                  <a:lnTo>
                    <a:pt x="367" y="2251"/>
                  </a:lnTo>
                  <a:lnTo>
                    <a:pt x="367" y="2255"/>
                  </a:lnTo>
                  <a:lnTo>
                    <a:pt x="367" y="2255"/>
                  </a:lnTo>
                  <a:lnTo>
                    <a:pt x="367" y="2255"/>
                  </a:lnTo>
                  <a:lnTo>
                    <a:pt x="367" y="2255"/>
                  </a:lnTo>
                  <a:lnTo>
                    <a:pt x="367" y="2255"/>
                  </a:lnTo>
                  <a:lnTo>
                    <a:pt x="367" y="2255"/>
                  </a:lnTo>
                  <a:lnTo>
                    <a:pt x="367" y="2259"/>
                  </a:lnTo>
                  <a:lnTo>
                    <a:pt x="367" y="2259"/>
                  </a:lnTo>
                  <a:lnTo>
                    <a:pt x="367" y="2259"/>
                  </a:lnTo>
                  <a:lnTo>
                    <a:pt x="367" y="2259"/>
                  </a:lnTo>
                  <a:lnTo>
                    <a:pt x="367" y="2259"/>
                  </a:lnTo>
                  <a:lnTo>
                    <a:pt x="367" y="2259"/>
                  </a:lnTo>
                  <a:lnTo>
                    <a:pt x="367" y="2264"/>
                  </a:lnTo>
                  <a:lnTo>
                    <a:pt x="371" y="2264"/>
                  </a:lnTo>
                  <a:lnTo>
                    <a:pt x="371" y="2264"/>
                  </a:lnTo>
                  <a:lnTo>
                    <a:pt x="371" y="2264"/>
                  </a:lnTo>
                  <a:lnTo>
                    <a:pt x="371" y="2264"/>
                  </a:lnTo>
                  <a:lnTo>
                    <a:pt x="371" y="2264"/>
                  </a:lnTo>
                  <a:lnTo>
                    <a:pt x="371" y="2268"/>
                  </a:lnTo>
                  <a:lnTo>
                    <a:pt x="371" y="2268"/>
                  </a:lnTo>
                  <a:lnTo>
                    <a:pt x="371" y="2268"/>
                  </a:lnTo>
                  <a:lnTo>
                    <a:pt x="371" y="2268"/>
                  </a:lnTo>
                  <a:lnTo>
                    <a:pt x="371" y="2268"/>
                  </a:lnTo>
                  <a:lnTo>
                    <a:pt x="371" y="2268"/>
                  </a:lnTo>
                  <a:lnTo>
                    <a:pt x="371" y="2273"/>
                  </a:lnTo>
                  <a:lnTo>
                    <a:pt x="371" y="2273"/>
                  </a:lnTo>
                  <a:lnTo>
                    <a:pt x="371" y="2273"/>
                  </a:lnTo>
                  <a:lnTo>
                    <a:pt x="371" y="2273"/>
                  </a:lnTo>
                  <a:lnTo>
                    <a:pt x="371" y="2273"/>
                  </a:lnTo>
                  <a:lnTo>
                    <a:pt x="376" y="2273"/>
                  </a:lnTo>
                  <a:lnTo>
                    <a:pt x="376" y="2277"/>
                  </a:lnTo>
                  <a:lnTo>
                    <a:pt x="376" y="2277"/>
                  </a:lnTo>
                  <a:lnTo>
                    <a:pt x="376" y="2277"/>
                  </a:lnTo>
                  <a:lnTo>
                    <a:pt x="376" y="2277"/>
                  </a:lnTo>
                  <a:lnTo>
                    <a:pt x="376" y="2277"/>
                  </a:lnTo>
                  <a:lnTo>
                    <a:pt x="376" y="2277"/>
                  </a:lnTo>
                  <a:lnTo>
                    <a:pt x="376" y="2282"/>
                  </a:lnTo>
                  <a:lnTo>
                    <a:pt x="376" y="2282"/>
                  </a:lnTo>
                  <a:lnTo>
                    <a:pt x="376" y="2282"/>
                  </a:lnTo>
                  <a:lnTo>
                    <a:pt x="376" y="2282"/>
                  </a:lnTo>
                  <a:lnTo>
                    <a:pt x="376" y="2282"/>
                  </a:lnTo>
                  <a:lnTo>
                    <a:pt x="376" y="2282"/>
                  </a:lnTo>
                  <a:lnTo>
                    <a:pt x="376" y="2286"/>
                  </a:lnTo>
                  <a:lnTo>
                    <a:pt x="380" y="2286"/>
                  </a:lnTo>
                  <a:lnTo>
                    <a:pt x="380" y="2286"/>
                  </a:lnTo>
                  <a:lnTo>
                    <a:pt x="380" y="2286"/>
                  </a:lnTo>
                  <a:lnTo>
                    <a:pt x="380" y="2286"/>
                  </a:lnTo>
                  <a:lnTo>
                    <a:pt x="380" y="2291"/>
                  </a:lnTo>
                  <a:lnTo>
                    <a:pt x="380" y="2291"/>
                  </a:lnTo>
                  <a:lnTo>
                    <a:pt x="380" y="2291"/>
                  </a:lnTo>
                  <a:lnTo>
                    <a:pt x="380" y="2291"/>
                  </a:lnTo>
                  <a:lnTo>
                    <a:pt x="380" y="2291"/>
                  </a:lnTo>
                  <a:lnTo>
                    <a:pt x="380" y="2291"/>
                  </a:lnTo>
                  <a:lnTo>
                    <a:pt x="380" y="2295"/>
                  </a:lnTo>
                  <a:lnTo>
                    <a:pt x="380" y="2295"/>
                  </a:lnTo>
                  <a:lnTo>
                    <a:pt x="385" y="2295"/>
                  </a:lnTo>
                  <a:lnTo>
                    <a:pt x="385" y="2295"/>
                  </a:lnTo>
                  <a:lnTo>
                    <a:pt x="385" y="2295"/>
                  </a:lnTo>
                  <a:lnTo>
                    <a:pt x="385" y="2295"/>
                  </a:lnTo>
                  <a:lnTo>
                    <a:pt x="385" y="2300"/>
                  </a:lnTo>
                  <a:lnTo>
                    <a:pt x="385" y="2300"/>
                  </a:lnTo>
                  <a:lnTo>
                    <a:pt x="385" y="2300"/>
                  </a:lnTo>
                  <a:lnTo>
                    <a:pt x="385" y="2300"/>
                  </a:lnTo>
                  <a:lnTo>
                    <a:pt x="385" y="2300"/>
                  </a:lnTo>
                  <a:lnTo>
                    <a:pt x="385" y="2304"/>
                  </a:lnTo>
                  <a:lnTo>
                    <a:pt x="389" y="2304"/>
                  </a:lnTo>
                  <a:lnTo>
                    <a:pt x="389" y="2304"/>
                  </a:lnTo>
                  <a:lnTo>
                    <a:pt x="389" y="2304"/>
                  </a:lnTo>
                  <a:lnTo>
                    <a:pt x="389" y="2304"/>
                  </a:lnTo>
                  <a:lnTo>
                    <a:pt x="389" y="2309"/>
                  </a:lnTo>
                  <a:lnTo>
                    <a:pt x="389" y="2309"/>
                  </a:lnTo>
                  <a:lnTo>
                    <a:pt x="389" y="2309"/>
                  </a:lnTo>
                  <a:lnTo>
                    <a:pt x="389" y="2313"/>
                  </a:lnTo>
                  <a:lnTo>
                    <a:pt x="394" y="2313"/>
                  </a:lnTo>
                  <a:lnTo>
                    <a:pt x="394" y="2313"/>
                  </a:lnTo>
                  <a:lnTo>
                    <a:pt x="394" y="2313"/>
                  </a:lnTo>
                  <a:lnTo>
                    <a:pt x="394" y="2313"/>
                  </a:lnTo>
                  <a:lnTo>
                    <a:pt x="394" y="2313"/>
                  </a:lnTo>
                  <a:lnTo>
                    <a:pt x="394" y="2318"/>
                  </a:lnTo>
                  <a:lnTo>
                    <a:pt x="394" y="2318"/>
                  </a:lnTo>
                  <a:lnTo>
                    <a:pt x="394" y="2318"/>
                  </a:lnTo>
                  <a:lnTo>
                    <a:pt x="394" y="2318"/>
                  </a:lnTo>
                  <a:lnTo>
                    <a:pt x="394" y="2318"/>
                  </a:lnTo>
                  <a:lnTo>
                    <a:pt x="394" y="2318"/>
                  </a:lnTo>
                  <a:lnTo>
                    <a:pt x="398" y="2322"/>
                  </a:lnTo>
                  <a:lnTo>
                    <a:pt x="398" y="2322"/>
                  </a:lnTo>
                  <a:lnTo>
                    <a:pt x="398" y="2322"/>
                  </a:lnTo>
                  <a:lnTo>
                    <a:pt x="398" y="2322"/>
                  </a:lnTo>
                  <a:lnTo>
                    <a:pt x="398" y="2326"/>
                  </a:lnTo>
                  <a:lnTo>
                    <a:pt x="398" y="2326"/>
                  </a:lnTo>
                  <a:lnTo>
                    <a:pt x="403" y="2326"/>
                  </a:lnTo>
                  <a:lnTo>
                    <a:pt x="403" y="2326"/>
                  </a:lnTo>
                  <a:lnTo>
                    <a:pt x="403" y="2331"/>
                  </a:lnTo>
                  <a:lnTo>
                    <a:pt x="403" y="2331"/>
                  </a:lnTo>
                  <a:lnTo>
                    <a:pt x="403" y="2331"/>
                  </a:lnTo>
                  <a:lnTo>
                    <a:pt x="407" y="2335"/>
                  </a:lnTo>
                  <a:lnTo>
                    <a:pt x="407" y="2335"/>
                  </a:lnTo>
                  <a:lnTo>
                    <a:pt x="407" y="2335"/>
                  </a:lnTo>
                  <a:lnTo>
                    <a:pt x="407" y="2340"/>
                  </a:lnTo>
                  <a:lnTo>
                    <a:pt x="407" y="2340"/>
                  </a:lnTo>
                  <a:lnTo>
                    <a:pt x="412" y="2340"/>
                  </a:lnTo>
                  <a:lnTo>
                    <a:pt x="412" y="2344"/>
                  </a:lnTo>
                  <a:lnTo>
                    <a:pt x="412" y="2344"/>
                  </a:lnTo>
                  <a:lnTo>
                    <a:pt x="412" y="2344"/>
                  </a:lnTo>
                  <a:lnTo>
                    <a:pt x="412" y="2349"/>
                  </a:lnTo>
                  <a:lnTo>
                    <a:pt x="416" y="2349"/>
                  </a:lnTo>
                  <a:lnTo>
                    <a:pt x="416" y="2349"/>
                  </a:lnTo>
                  <a:lnTo>
                    <a:pt x="416" y="2353"/>
                  </a:lnTo>
                  <a:lnTo>
                    <a:pt x="416" y="2353"/>
                  </a:lnTo>
                  <a:lnTo>
                    <a:pt x="420" y="2358"/>
                  </a:lnTo>
                  <a:lnTo>
                    <a:pt x="420" y="2358"/>
                  </a:lnTo>
                  <a:lnTo>
                    <a:pt x="420" y="2362"/>
                  </a:lnTo>
                  <a:lnTo>
                    <a:pt x="425" y="2362"/>
                  </a:lnTo>
                  <a:lnTo>
                    <a:pt x="425" y="2367"/>
                  </a:lnTo>
                  <a:lnTo>
                    <a:pt x="429" y="2371"/>
                  </a:lnTo>
                  <a:lnTo>
                    <a:pt x="429" y="2376"/>
                  </a:lnTo>
                  <a:lnTo>
                    <a:pt x="434" y="2380"/>
                  </a:lnTo>
                  <a:lnTo>
                    <a:pt x="434" y="2380"/>
                  </a:lnTo>
                  <a:lnTo>
                    <a:pt x="438" y="2385"/>
                  </a:lnTo>
                  <a:lnTo>
                    <a:pt x="438" y="2385"/>
                  </a:lnTo>
                  <a:lnTo>
                    <a:pt x="438" y="2389"/>
                  </a:lnTo>
                  <a:lnTo>
                    <a:pt x="438" y="2389"/>
                  </a:lnTo>
                  <a:lnTo>
                    <a:pt x="443" y="2393"/>
                  </a:lnTo>
                  <a:lnTo>
                    <a:pt x="443" y="2393"/>
                  </a:lnTo>
                  <a:lnTo>
                    <a:pt x="443" y="2393"/>
                  </a:lnTo>
                  <a:lnTo>
                    <a:pt x="447" y="2398"/>
                  </a:lnTo>
                  <a:lnTo>
                    <a:pt x="447" y="2398"/>
                  </a:lnTo>
                  <a:lnTo>
                    <a:pt x="447" y="2398"/>
                  </a:lnTo>
                  <a:lnTo>
                    <a:pt x="447" y="2402"/>
                  </a:lnTo>
                  <a:lnTo>
                    <a:pt x="447" y="2402"/>
                  </a:lnTo>
                  <a:lnTo>
                    <a:pt x="452" y="2402"/>
                  </a:lnTo>
                  <a:lnTo>
                    <a:pt x="452" y="2407"/>
                  </a:lnTo>
                  <a:lnTo>
                    <a:pt x="452" y="2407"/>
                  </a:lnTo>
                  <a:lnTo>
                    <a:pt x="452" y="2407"/>
                  </a:lnTo>
                  <a:lnTo>
                    <a:pt x="452" y="2411"/>
                  </a:lnTo>
                  <a:lnTo>
                    <a:pt x="456" y="2411"/>
                  </a:lnTo>
                  <a:lnTo>
                    <a:pt x="456" y="2411"/>
                  </a:lnTo>
                  <a:lnTo>
                    <a:pt x="456" y="2416"/>
                  </a:lnTo>
                  <a:lnTo>
                    <a:pt x="456" y="2416"/>
                  </a:lnTo>
                  <a:lnTo>
                    <a:pt x="456" y="2416"/>
                  </a:lnTo>
                  <a:lnTo>
                    <a:pt x="461" y="2420"/>
                  </a:lnTo>
                  <a:lnTo>
                    <a:pt x="461" y="2420"/>
                  </a:lnTo>
                  <a:lnTo>
                    <a:pt x="461" y="2425"/>
                  </a:lnTo>
                  <a:lnTo>
                    <a:pt x="461" y="2425"/>
                  </a:lnTo>
                  <a:lnTo>
                    <a:pt x="461" y="2425"/>
                  </a:lnTo>
                  <a:lnTo>
                    <a:pt x="461" y="2425"/>
                  </a:lnTo>
                  <a:lnTo>
                    <a:pt x="465" y="2425"/>
                  </a:lnTo>
                  <a:lnTo>
                    <a:pt x="465" y="2429"/>
                  </a:lnTo>
                  <a:lnTo>
                    <a:pt x="465" y="2429"/>
                  </a:lnTo>
                  <a:lnTo>
                    <a:pt x="465" y="2429"/>
                  </a:lnTo>
                  <a:lnTo>
                    <a:pt x="465" y="2429"/>
                  </a:lnTo>
                  <a:lnTo>
                    <a:pt x="465" y="2429"/>
                  </a:lnTo>
                  <a:lnTo>
                    <a:pt x="465" y="2429"/>
                  </a:lnTo>
                  <a:lnTo>
                    <a:pt x="465" y="2434"/>
                  </a:lnTo>
                  <a:lnTo>
                    <a:pt x="465" y="2434"/>
                  </a:lnTo>
                  <a:lnTo>
                    <a:pt x="465" y="2434"/>
                  </a:lnTo>
                  <a:lnTo>
                    <a:pt x="470" y="2434"/>
                  </a:lnTo>
                  <a:lnTo>
                    <a:pt x="470" y="2434"/>
                  </a:lnTo>
                  <a:lnTo>
                    <a:pt x="470" y="2438"/>
                  </a:lnTo>
                  <a:lnTo>
                    <a:pt x="470" y="2438"/>
                  </a:lnTo>
                  <a:lnTo>
                    <a:pt x="470" y="2438"/>
                  </a:lnTo>
                  <a:lnTo>
                    <a:pt x="470" y="2438"/>
                  </a:lnTo>
                  <a:lnTo>
                    <a:pt x="470" y="2438"/>
                  </a:lnTo>
                  <a:lnTo>
                    <a:pt x="470" y="2443"/>
                  </a:lnTo>
                  <a:lnTo>
                    <a:pt x="470" y="2443"/>
                  </a:lnTo>
                  <a:lnTo>
                    <a:pt x="474" y="2443"/>
                  </a:lnTo>
                  <a:lnTo>
                    <a:pt x="474" y="2443"/>
                  </a:lnTo>
                  <a:lnTo>
                    <a:pt x="474" y="2447"/>
                  </a:lnTo>
                  <a:lnTo>
                    <a:pt x="474" y="2447"/>
                  </a:lnTo>
                  <a:lnTo>
                    <a:pt x="474" y="2447"/>
                  </a:lnTo>
                  <a:lnTo>
                    <a:pt x="474" y="2447"/>
                  </a:lnTo>
                  <a:lnTo>
                    <a:pt x="474" y="2447"/>
                  </a:lnTo>
                  <a:lnTo>
                    <a:pt x="474" y="2447"/>
                  </a:lnTo>
                  <a:lnTo>
                    <a:pt x="474" y="2452"/>
                  </a:lnTo>
                  <a:lnTo>
                    <a:pt x="474" y="2452"/>
                  </a:lnTo>
                  <a:lnTo>
                    <a:pt x="474" y="2452"/>
                  </a:lnTo>
                  <a:lnTo>
                    <a:pt x="479" y="2452"/>
                  </a:lnTo>
                  <a:lnTo>
                    <a:pt x="479" y="2452"/>
                  </a:lnTo>
                  <a:lnTo>
                    <a:pt x="479" y="2456"/>
                  </a:lnTo>
                  <a:lnTo>
                    <a:pt x="479" y="2456"/>
                  </a:lnTo>
                  <a:lnTo>
                    <a:pt x="479" y="2456"/>
                  </a:lnTo>
                  <a:lnTo>
                    <a:pt x="479" y="2456"/>
                  </a:lnTo>
                  <a:lnTo>
                    <a:pt x="479" y="2460"/>
                  </a:lnTo>
                  <a:lnTo>
                    <a:pt x="479" y="2460"/>
                  </a:lnTo>
                  <a:lnTo>
                    <a:pt x="479" y="2460"/>
                  </a:lnTo>
                  <a:lnTo>
                    <a:pt x="479" y="2460"/>
                  </a:lnTo>
                  <a:lnTo>
                    <a:pt x="483" y="2460"/>
                  </a:lnTo>
                  <a:lnTo>
                    <a:pt x="483" y="2460"/>
                  </a:lnTo>
                  <a:lnTo>
                    <a:pt x="483" y="2465"/>
                  </a:lnTo>
                  <a:lnTo>
                    <a:pt x="483" y="2465"/>
                  </a:lnTo>
                  <a:lnTo>
                    <a:pt x="483" y="2465"/>
                  </a:lnTo>
                  <a:lnTo>
                    <a:pt x="483" y="2465"/>
                  </a:lnTo>
                  <a:lnTo>
                    <a:pt x="483" y="2465"/>
                  </a:lnTo>
                  <a:lnTo>
                    <a:pt x="483" y="2469"/>
                  </a:lnTo>
                  <a:lnTo>
                    <a:pt x="483" y="2469"/>
                  </a:lnTo>
                  <a:lnTo>
                    <a:pt x="483" y="2469"/>
                  </a:lnTo>
                  <a:lnTo>
                    <a:pt x="483" y="2469"/>
                  </a:lnTo>
                  <a:lnTo>
                    <a:pt x="488" y="2469"/>
                  </a:lnTo>
                  <a:lnTo>
                    <a:pt x="488" y="2474"/>
                  </a:lnTo>
                  <a:lnTo>
                    <a:pt x="488" y="2474"/>
                  </a:lnTo>
                  <a:lnTo>
                    <a:pt x="488" y="2474"/>
                  </a:lnTo>
                  <a:lnTo>
                    <a:pt x="488" y="2474"/>
                  </a:lnTo>
                  <a:lnTo>
                    <a:pt x="488" y="2474"/>
                  </a:lnTo>
                  <a:lnTo>
                    <a:pt x="488" y="2474"/>
                  </a:lnTo>
                  <a:lnTo>
                    <a:pt x="488" y="2478"/>
                  </a:lnTo>
                  <a:lnTo>
                    <a:pt x="488" y="2478"/>
                  </a:lnTo>
                  <a:lnTo>
                    <a:pt x="488" y="2478"/>
                  </a:lnTo>
                  <a:lnTo>
                    <a:pt x="488" y="2478"/>
                  </a:lnTo>
                  <a:lnTo>
                    <a:pt x="488" y="2483"/>
                  </a:lnTo>
                  <a:lnTo>
                    <a:pt x="488" y="2483"/>
                  </a:lnTo>
                  <a:lnTo>
                    <a:pt x="488" y="2483"/>
                  </a:lnTo>
                  <a:lnTo>
                    <a:pt x="492" y="2483"/>
                  </a:lnTo>
                  <a:lnTo>
                    <a:pt x="492" y="2483"/>
                  </a:lnTo>
                  <a:lnTo>
                    <a:pt x="492" y="2483"/>
                  </a:lnTo>
                  <a:lnTo>
                    <a:pt x="492" y="2487"/>
                  </a:lnTo>
                  <a:lnTo>
                    <a:pt x="492" y="2487"/>
                  </a:lnTo>
                  <a:lnTo>
                    <a:pt x="492" y="2487"/>
                  </a:lnTo>
                  <a:lnTo>
                    <a:pt x="492" y="2487"/>
                  </a:lnTo>
                  <a:lnTo>
                    <a:pt x="492" y="2487"/>
                  </a:lnTo>
                  <a:lnTo>
                    <a:pt x="492" y="2492"/>
                  </a:lnTo>
                  <a:lnTo>
                    <a:pt x="492" y="2492"/>
                  </a:lnTo>
                  <a:lnTo>
                    <a:pt x="492" y="2492"/>
                  </a:lnTo>
                  <a:lnTo>
                    <a:pt x="492" y="2492"/>
                  </a:lnTo>
                  <a:lnTo>
                    <a:pt x="492" y="2492"/>
                  </a:lnTo>
                  <a:lnTo>
                    <a:pt x="492" y="2496"/>
                  </a:lnTo>
                  <a:lnTo>
                    <a:pt x="492" y="2496"/>
                  </a:lnTo>
                  <a:lnTo>
                    <a:pt x="492" y="2496"/>
                  </a:lnTo>
                  <a:lnTo>
                    <a:pt x="497" y="2496"/>
                  </a:lnTo>
                  <a:lnTo>
                    <a:pt x="497" y="2496"/>
                  </a:lnTo>
                  <a:lnTo>
                    <a:pt x="497" y="2501"/>
                  </a:lnTo>
                  <a:lnTo>
                    <a:pt x="497" y="2501"/>
                  </a:lnTo>
                  <a:lnTo>
                    <a:pt x="497" y="2501"/>
                  </a:lnTo>
                  <a:lnTo>
                    <a:pt x="497" y="2501"/>
                  </a:lnTo>
                  <a:lnTo>
                    <a:pt x="497" y="2501"/>
                  </a:lnTo>
                  <a:lnTo>
                    <a:pt x="497" y="2505"/>
                  </a:lnTo>
                  <a:lnTo>
                    <a:pt x="497" y="2505"/>
                  </a:lnTo>
                  <a:lnTo>
                    <a:pt x="497" y="2505"/>
                  </a:lnTo>
                  <a:lnTo>
                    <a:pt x="497" y="2505"/>
                  </a:lnTo>
                  <a:lnTo>
                    <a:pt x="497" y="2505"/>
                  </a:lnTo>
                  <a:lnTo>
                    <a:pt x="497" y="2510"/>
                  </a:lnTo>
                  <a:lnTo>
                    <a:pt x="497" y="2510"/>
                  </a:lnTo>
                  <a:lnTo>
                    <a:pt x="497" y="2510"/>
                  </a:lnTo>
                  <a:lnTo>
                    <a:pt x="497" y="2510"/>
                  </a:lnTo>
                  <a:lnTo>
                    <a:pt x="497" y="2510"/>
                  </a:lnTo>
                  <a:lnTo>
                    <a:pt x="497" y="2514"/>
                  </a:lnTo>
                  <a:lnTo>
                    <a:pt x="497" y="2514"/>
                  </a:lnTo>
                  <a:lnTo>
                    <a:pt x="497" y="2514"/>
                  </a:lnTo>
                  <a:lnTo>
                    <a:pt x="497" y="2514"/>
                  </a:lnTo>
                  <a:lnTo>
                    <a:pt x="501" y="2519"/>
                  </a:lnTo>
                  <a:lnTo>
                    <a:pt x="501" y="2519"/>
                  </a:lnTo>
                  <a:lnTo>
                    <a:pt x="501" y="2519"/>
                  </a:lnTo>
                  <a:lnTo>
                    <a:pt x="501" y="2519"/>
                  </a:lnTo>
                  <a:lnTo>
                    <a:pt x="501" y="2519"/>
                  </a:lnTo>
                  <a:lnTo>
                    <a:pt x="501" y="2519"/>
                  </a:lnTo>
                  <a:lnTo>
                    <a:pt x="501" y="2523"/>
                  </a:lnTo>
                  <a:lnTo>
                    <a:pt x="501" y="2523"/>
                  </a:lnTo>
                  <a:lnTo>
                    <a:pt x="501" y="2523"/>
                  </a:lnTo>
                  <a:lnTo>
                    <a:pt x="501" y="2523"/>
                  </a:lnTo>
                  <a:lnTo>
                    <a:pt x="501" y="2523"/>
                  </a:lnTo>
                  <a:lnTo>
                    <a:pt x="501" y="2527"/>
                  </a:lnTo>
                  <a:lnTo>
                    <a:pt x="501" y="2527"/>
                  </a:lnTo>
                  <a:lnTo>
                    <a:pt x="501" y="2527"/>
                  </a:lnTo>
                  <a:lnTo>
                    <a:pt x="501" y="2527"/>
                  </a:lnTo>
                  <a:lnTo>
                    <a:pt x="501" y="2527"/>
                  </a:lnTo>
                  <a:lnTo>
                    <a:pt x="501" y="2532"/>
                  </a:lnTo>
                  <a:lnTo>
                    <a:pt x="501" y="2532"/>
                  </a:lnTo>
                  <a:lnTo>
                    <a:pt x="501" y="2532"/>
                  </a:lnTo>
                  <a:lnTo>
                    <a:pt x="501" y="2532"/>
                  </a:lnTo>
                  <a:lnTo>
                    <a:pt x="501" y="2532"/>
                  </a:lnTo>
                  <a:lnTo>
                    <a:pt x="501" y="2536"/>
                  </a:lnTo>
                  <a:lnTo>
                    <a:pt x="501" y="2536"/>
                  </a:lnTo>
                  <a:lnTo>
                    <a:pt x="501" y="2536"/>
                  </a:lnTo>
                  <a:lnTo>
                    <a:pt x="501" y="2536"/>
                  </a:lnTo>
                  <a:lnTo>
                    <a:pt x="501" y="2536"/>
                  </a:lnTo>
                  <a:lnTo>
                    <a:pt x="501" y="2541"/>
                  </a:lnTo>
                  <a:lnTo>
                    <a:pt x="501" y="2541"/>
                  </a:lnTo>
                  <a:lnTo>
                    <a:pt x="501" y="2541"/>
                  </a:lnTo>
                  <a:lnTo>
                    <a:pt x="501" y="2541"/>
                  </a:lnTo>
                  <a:lnTo>
                    <a:pt x="501" y="2541"/>
                  </a:lnTo>
                  <a:lnTo>
                    <a:pt x="501" y="2541"/>
                  </a:lnTo>
                  <a:lnTo>
                    <a:pt x="501" y="2545"/>
                  </a:lnTo>
                  <a:lnTo>
                    <a:pt x="501" y="2545"/>
                  </a:lnTo>
                  <a:lnTo>
                    <a:pt x="501" y="2545"/>
                  </a:lnTo>
                  <a:lnTo>
                    <a:pt x="501" y="2545"/>
                  </a:lnTo>
                  <a:lnTo>
                    <a:pt x="501" y="2545"/>
                  </a:lnTo>
                  <a:lnTo>
                    <a:pt x="501" y="2550"/>
                  </a:lnTo>
                  <a:lnTo>
                    <a:pt x="501" y="2550"/>
                  </a:lnTo>
                  <a:lnTo>
                    <a:pt x="501" y="2550"/>
                  </a:lnTo>
                  <a:lnTo>
                    <a:pt x="501" y="2550"/>
                  </a:lnTo>
                  <a:lnTo>
                    <a:pt x="501" y="2550"/>
                  </a:lnTo>
                  <a:lnTo>
                    <a:pt x="501" y="2554"/>
                  </a:lnTo>
                  <a:lnTo>
                    <a:pt x="501" y="2554"/>
                  </a:lnTo>
                  <a:lnTo>
                    <a:pt x="501" y="2554"/>
                  </a:lnTo>
                  <a:lnTo>
                    <a:pt x="501" y="2554"/>
                  </a:lnTo>
                  <a:lnTo>
                    <a:pt x="501" y="2554"/>
                  </a:lnTo>
                  <a:lnTo>
                    <a:pt x="501" y="2559"/>
                  </a:lnTo>
                  <a:lnTo>
                    <a:pt x="501" y="2559"/>
                  </a:lnTo>
                  <a:lnTo>
                    <a:pt x="501" y="2559"/>
                  </a:lnTo>
                  <a:lnTo>
                    <a:pt x="501" y="2559"/>
                  </a:lnTo>
                  <a:lnTo>
                    <a:pt x="501" y="2559"/>
                  </a:lnTo>
                  <a:lnTo>
                    <a:pt x="501" y="2563"/>
                  </a:lnTo>
                  <a:lnTo>
                    <a:pt x="501" y="2563"/>
                  </a:lnTo>
                  <a:lnTo>
                    <a:pt x="501" y="2563"/>
                  </a:lnTo>
                  <a:lnTo>
                    <a:pt x="501" y="2563"/>
                  </a:lnTo>
                  <a:lnTo>
                    <a:pt x="501" y="2563"/>
                  </a:lnTo>
                  <a:lnTo>
                    <a:pt x="501" y="2568"/>
                  </a:lnTo>
                  <a:lnTo>
                    <a:pt x="501" y="2568"/>
                  </a:lnTo>
                  <a:lnTo>
                    <a:pt x="501" y="2568"/>
                  </a:lnTo>
                  <a:lnTo>
                    <a:pt x="501" y="2568"/>
                  </a:lnTo>
                  <a:lnTo>
                    <a:pt x="501" y="2568"/>
                  </a:lnTo>
                  <a:lnTo>
                    <a:pt x="501" y="2572"/>
                  </a:lnTo>
                  <a:lnTo>
                    <a:pt x="501" y="2572"/>
                  </a:lnTo>
                  <a:lnTo>
                    <a:pt x="501" y="2572"/>
                  </a:lnTo>
                  <a:lnTo>
                    <a:pt x="501" y="2572"/>
                  </a:lnTo>
                  <a:lnTo>
                    <a:pt x="501" y="2572"/>
                  </a:lnTo>
                  <a:lnTo>
                    <a:pt x="501" y="2577"/>
                  </a:lnTo>
                  <a:lnTo>
                    <a:pt x="497" y="2577"/>
                  </a:lnTo>
                  <a:lnTo>
                    <a:pt x="497" y="2577"/>
                  </a:lnTo>
                  <a:lnTo>
                    <a:pt x="497" y="2577"/>
                  </a:lnTo>
                  <a:lnTo>
                    <a:pt x="497" y="2581"/>
                  </a:lnTo>
                  <a:lnTo>
                    <a:pt x="497" y="2581"/>
                  </a:lnTo>
                  <a:lnTo>
                    <a:pt x="497" y="2581"/>
                  </a:lnTo>
                  <a:lnTo>
                    <a:pt x="497" y="2581"/>
                  </a:lnTo>
                  <a:lnTo>
                    <a:pt x="497" y="2581"/>
                  </a:lnTo>
                  <a:lnTo>
                    <a:pt x="497" y="2586"/>
                  </a:lnTo>
                  <a:lnTo>
                    <a:pt x="497" y="2586"/>
                  </a:lnTo>
                  <a:lnTo>
                    <a:pt x="497" y="2586"/>
                  </a:lnTo>
                  <a:lnTo>
                    <a:pt x="497" y="2586"/>
                  </a:lnTo>
                  <a:lnTo>
                    <a:pt x="497" y="2586"/>
                  </a:lnTo>
                  <a:lnTo>
                    <a:pt x="497" y="2590"/>
                  </a:lnTo>
                  <a:lnTo>
                    <a:pt x="497" y="2590"/>
                  </a:lnTo>
                  <a:lnTo>
                    <a:pt x="497" y="2590"/>
                  </a:lnTo>
                  <a:lnTo>
                    <a:pt x="497" y="2590"/>
                  </a:lnTo>
                  <a:lnTo>
                    <a:pt x="497" y="2590"/>
                  </a:lnTo>
                  <a:lnTo>
                    <a:pt x="497" y="2594"/>
                  </a:lnTo>
                  <a:lnTo>
                    <a:pt x="497" y="2594"/>
                  </a:lnTo>
                  <a:lnTo>
                    <a:pt x="492" y="2594"/>
                  </a:lnTo>
                  <a:lnTo>
                    <a:pt x="492" y="2594"/>
                  </a:lnTo>
                  <a:lnTo>
                    <a:pt x="492" y="2594"/>
                  </a:lnTo>
                  <a:lnTo>
                    <a:pt x="492" y="2599"/>
                  </a:lnTo>
                  <a:lnTo>
                    <a:pt x="492" y="2599"/>
                  </a:lnTo>
                  <a:lnTo>
                    <a:pt x="492" y="2599"/>
                  </a:lnTo>
                  <a:lnTo>
                    <a:pt x="492" y="2599"/>
                  </a:lnTo>
                  <a:lnTo>
                    <a:pt x="492" y="2599"/>
                  </a:lnTo>
                  <a:lnTo>
                    <a:pt x="492" y="2603"/>
                  </a:lnTo>
                  <a:lnTo>
                    <a:pt x="492" y="2603"/>
                  </a:lnTo>
                  <a:lnTo>
                    <a:pt x="492" y="2603"/>
                  </a:lnTo>
                  <a:lnTo>
                    <a:pt x="492" y="2603"/>
                  </a:lnTo>
                  <a:lnTo>
                    <a:pt x="492" y="2603"/>
                  </a:lnTo>
                  <a:lnTo>
                    <a:pt x="492" y="2608"/>
                  </a:lnTo>
                  <a:lnTo>
                    <a:pt x="488" y="2608"/>
                  </a:lnTo>
                  <a:lnTo>
                    <a:pt x="488" y="2608"/>
                  </a:lnTo>
                  <a:lnTo>
                    <a:pt x="488" y="2608"/>
                  </a:lnTo>
                  <a:lnTo>
                    <a:pt x="488" y="2608"/>
                  </a:lnTo>
                  <a:lnTo>
                    <a:pt x="488" y="2612"/>
                  </a:lnTo>
                  <a:lnTo>
                    <a:pt x="488" y="2612"/>
                  </a:lnTo>
                  <a:lnTo>
                    <a:pt x="488" y="2612"/>
                  </a:lnTo>
                  <a:lnTo>
                    <a:pt x="488" y="2612"/>
                  </a:lnTo>
                  <a:lnTo>
                    <a:pt x="488" y="2617"/>
                  </a:lnTo>
                  <a:lnTo>
                    <a:pt x="488" y="2617"/>
                  </a:lnTo>
                  <a:lnTo>
                    <a:pt x="488" y="2617"/>
                  </a:lnTo>
                  <a:lnTo>
                    <a:pt x="483" y="2617"/>
                  </a:lnTo>
                  <a:lnTo>
                    <a:pt x="483" y="2617"/>
                  </a:lnTo>
                  <a:lnTo>
                    <a:pt x="483" y="2621"/>
                  </a:lnTo>
                  <a:lnTo>
                    <a:pt x="483" y="2621"/>
                  </a:lnTo>
                  <a:lnTo>
                    <a:pt x="483" y="2621"/>
                  </a:lnTo>
                  <a:lnTo>
                    <a:pt x="483" y="2621"/>
                  </a:lnTo>
                  <a:lnTo>
                    <a:pt x="483" y="2621"/>
                  </a:lnTo>
                  <a:lnTo>
                    <a:pt x="483" y="2626"/>
                  </a:lnTo>
                  <a:lnTo>
                    <a:pt x="483" y="2626"/>
                  </a:lnTo>
                  <a:lnTo>
                    <a:pt x="483" y="2626"/>
                  </a:lnTo>
                  <a:lnTo>
                    <a:pt x="479" y="2626"/>
                  </a:lnTo>
                  <a:lnTo>
                    <a:pt x="479" y="2626"/>
                  </a:lnTo>
                  <a:lnTo>
                    <a:pt x="479" y="2630"/>
                  </a:lnTo>
                  <a:lnTo>
                    <a:pt x="479" y="2630"/>
                  </a:lnTo>
                  <a:lnTo>
                    <a:pt x="479" y="2630"/>
                  </a:lnTo>
                  <a:lnTo>
                    <a:pt x="479" y="2630"/>
                  </a:lnTo>
                  <a:lnTo>
                    <a:pt x="479" y="2635"/>
                  </a:lnTo>
                  <a:lnTo>
                    <a:pt x="479" y="2635"/>
                  </a:lnTo>
                  <a:lnTo>
                    <a:pt x="474" y="2635"/>
                  </a:lnTo>
                  <a:lnTo>
                    <a:pt x="474" y="2635"/>
                  </a:lnTo>
                  <a:lnTo>
                    <a:pt x="474" y="2635"/>
                  </a:lnTo>
                  <a:lnTo>
                    <a:pt x="474" y="2639"/>
                  </a:lnTo>
                  <a:lnTo>
                    <a:pt x="474" y="2639"/>
                  </a:lnTo>
                  <a:lnTo>
                    <a:pt x="474" y="2639"/>
                  </a:lnTo>
                  <a:lnTo>
                    <a:pt x="474" y="2639"/>
                  </a:lnTo>
                  <a:lnTo>
                    <a:pt x="474" y="2639"/>
                  </a:lnTo>
                  <a:lnTo>
                    <a:pt x="470" y="2644"/>
                  </a:lnTo>
                  <a:lnTo>
                    <a:pt x="470" y="2644"/>
                  </a:lnTo>
                  <a:lnTo>
                    <a:pt x="470" y="2644"/>
                  </a:lnTo>
                  <a:lnTo>
                    <a:pt x="470" y="2644"/>
                  </a:lnTo>
                  <a:lnTo>
                    <a:pt x="470" y="2648"/>
                  </a:lnTo>
                  <a:lnTo>
                    <a:pt x="470" y="2648"/>
                  </a:lnTo>
                  <a:lnTo>
                    <a:pt x="470" y="2648"/>
                  </a:lnTo>
                  <a:lnTo>
                    <a:pt x="465" y="2648"/>
                  </a:lnTo>
                  <a:lnTo>
                    <a:pt x="465" y="2648"/>
                  </a:lnTo>
                  <a:lnTo>
                    <a:pt x="465" y="2653"/>
                  </a:lnTo>
                  <a:lnTo>
                    <a:pt x="465" y="2653"/>
                  </a:lnTo>
                  <a:lnTo>
                    <a:pt x="465" y="2653"/>
                  </a:lnTo>
                  <a:lnTo>
                    <a:pt x="465" y="2653"/>
                  </a:lnTo>
                  <a:lnTo>
                    <a:pt x="465" y="2653"/>
                  </a:lnTo>
                  <a:lnTo>
                    <a:pt x="461" y="2657"/>
                  </a:lnTo>
                  <a:lnTo>
                    <a:pt x="461" y="2657"/>
                  </a:lnTo>
                  <a:lnTo>
                    <a:pt x="461" y="2657"/>
                  </a:lnTo>
                  <a:lnTo>
                    <a:pt x="461" y="2657"/>
                  </a:lnTo>
                  <a:lnTo>
                    <a:pt x="461" y="2657"/>
                  </a:lnTo>
                  <a:lnTo>
                    <a:pt x="461" y="2661"/>
                  </a:lnTo>
                  <a:lnTo>
                    <a:pt x="461" y="2661"/>
                  </a:lnTo>
                  <a:lnTo>
                    <a:pt x="461" y="2661"/>
                  </a:lnTo>
                  <a:lnTo>
                    <a:pt x="461" y="2661"/>
                  </a:lnTo>
                  <a:lnTo>
                    <a:pt x="461" y="2661"/>
                  </a:lnTo>
                  <a:lnTo>
                    <a:pt x="456" y="2661"/>
                  </a:lnTo>
                  <a:lnTo>
                    <a:pt x="456" y="2661"/>
                  </a:lnTo>
                  <a:lnTo>
                    <a:pt x="456" y="2661"/>
                  </a:lnTo>
                  <a:lnTo>
                    <a:pt x="456" y="2661"/>
                  </a:lnTo>
                  <a:lnTo>
                    <a:pt x="456" y="2661"/>
                  </a:lnTo>
                  <a:lnTo>
                    <a:pt x="456" y="2661"/>
                  </a:lnTo>
                  <a:lnTo>
                    <a:pt x="456" y="2661"/>
                  </a:lnTo>
                  <a:lnTo>
                    <a:pt x="456" y="2661"/>
                  </a:lnTo>
                  <a:lnTo>
                    <a:pt x="456" y="2666"/>
                  </a:lnTo>
                  <a:lnTo>
                    <a:pt x="456" y="2666"/>
                  </a:lnTo>
                  <a:lnTo>
                    <a:pt x="456" y="2666"/>
                  </a:lnTo>
                  <a:lnTo>
                    <a:pt x="456" y="2666"/>
                  </a:lnTo>
                  <a:lnTo>
                    <a:pt x="456" y="2666"/>
                  </a:lnTo>
                  <a:lnTo>
                    <a:pt x="456" y="2666"/>
                  </a:lnTo>
                  <a:lnTo>
                    <a:pt x="456" y="2666"/>
                  </a:lnTo>
                  <a:lnTo>
                    <a:pt x="452" y="2666"/>
                  </a:lnTo>
                  <a:lnTo>
                    <a:pt x="452" y="2666"/>
                  </a:lnTo>
                  <a:lnTo>
                    <a:pt x="452" y="2666"/>
                  </a:lnTo>
                  <a:lnTo>
                    <a:pt x="452" y="2666"/>
                  </a:lnTo>
                  <a:lnTo>
                    <a:pt x="452" y="2666"/>
                  </a:lnTo>
                  <a:lnTo>
                    <a:pt x="452" y="2666"/>
                  </a:lnTo>
                  <a:lnTo>
                    <a:pt x="452" y="2666"/>
                  </a:lnTo>
                  <a:lnTo>
                    <a:pt x="452" y="2666"/>
                  </a:lnTo>
                  <a:lnTo>
                    <a:pt x="452" y="2670"/>
                  </a:lnTo>
                  <a:lnTo>
                    <a:pt x="452" y="2670"/>
                  </a:lnTo>
                  <a:lnTo>
                    <a:pt x="452" y="2670"/>
                  </a:lnTo>
                  <a:lnTo>
                    <a:pt x="452" y="2670"/>
                  </a:lnTo>
                  <a:lnTo>
                    <a:pt x="452" y="2670"/>
                  </a:lnTo>
                  <a:lnTo>
                    <a:pt x="452" y="2670"/>
                  </a:lnTo>
                  <a:lnTo>
                    <a:pt x="447" y="2670"/>
                  </a:lnTo>
                  <a:lnTo>
                    <a:pt x="447" y="2670"/>
                  </a:lnTo>
                  <a:lnTo>
                    <a:pt x="447" y="2670"/>
                  </a:lnTo>
                  <a:lnTo>
                    <a:pt x="447" y="2670"/>
                  </a:lnTo>
                  <a:lnTo>
                    <a:pt x="447" y="2670"/>
                  </a:lnTo>
                  <a:lnTo>
                    <a:pt x="447" y="2670"/>
                  </a:lnTo>
                  <a:lnTo>
                    <a:pt x="447" y="2670"/>
                  </a:lnTo>
                  <a:lnTo>
                    <a:pt x="447" y="2670"/>
                  </a:lnTo>
                  <a:lnTo>
                    <a:pt x="447" y="2670"/>
                  </a:lnTo>
                  <a:lnTo>
                    <a:pt x="447" y="2670"/>
                  </a:lnTo>
                  <a:lnTo>
                    <a:pt x="447" y="2675"/>
                  </a:lnTo>
                  <a:lnTo>
                    <a:pt x="447" y="2675"/>
                  </a:lnTo>
                  <a:lnTo>
                    <a:pt x="447" y="2675"/>
                  </a:lnTo>
                  <a:lnTo>
                    <a:pt x="443" y="2675"/>
                  </a:lnTo>
                  <a:lnTo>
                    <a:pt x="443" y="2675"/>
                  </a:lnTo>
                  <a:lnTo>
                    <a:pt x="443" y="2675"/>
                  </a:lnTo>
                  <a:lnTo>
                    <a:pt x="443" y="2675"/>
                  </a:lnTo>
                  <a:lnTo>
                    <a:pt x="443" y="2675"/>
                  </a:lnTo>
                  <a:lnTo>
                    <a:pt x="443" y="2675"/>
                  </a:lnTo>
                  <a:lnTo>
                    <a:pt x="443" y="2675"/>
                  </a:lnTo>
                  <a:lnTo>
                    <a:pt x="443" y="2675"/>
                  </a:lnTo>
                  <a:lnTo>
                    <a:pt x="443" y="2675"/>
                  </a:lnTo>
                  <a:lnTo>
                    <a:pt x="443" y="2675"/>
                  </a:lnTo>
                  <a:lnTo>
                    <a:pt x="443" y="2675"/>
                  </a:lnTo>
                  <a:lnTo>
                    <a:pt x="443" y="2675"/>
                  </a:lnTo>
                  <a:lnTo>
                    <a:pt x="443" y="2675"/>
                  </a:lnTo>
                  <a:lnTo>
                    <a:pt x="438" y="2675"/>
                  </a:lnTo>
                  <a:lnTo>
                    <a:pt x="438" y="2679"/>
                  </a:lnTo>
                  <a:lnTo>
                    <a:pt x="438" y="2679"/>
                  </a:lnTo>
                  <a:lnTo>
                    <a:pt x="438" y="2679"/>
                  </a:lnTo>
                  <a:lnTo>
                    <a:pt x="438" y="2679"/>
                  </a:lnTo>
                  <a:lnTo>
                    <a:pt x="438" y="2679"/>
                  </a:lnTo>
                  <a:lnTo>
                    <a:pt x="438" y="2679"/>
                  </a:lnTo>
                  <a:lnTo>
                    <a:pt x="438" y="2679"/>
                  </a:lnTo>
                  <a:lnTo>
                    <a:pt x="438" y="2679"/>
                  </a:lnTo>
                  <a:lnTo>
                    <a:pt x="438" y="2679"/>
                  </a:lnTo>
                  <a:lnTo>
                    <a:pt x="438" y="2679"/>
                  </a:lnTo>
                  <a:lnTo>
                    <a:pt x="438" y="2679"/>
                  </a:lnTo>
                  <a:lnTo>
                    <a:pt x="434" y="2679"/>
                  </a:lnTo>
                  <a:lnTo>
                    <a:pt x="434" y="2679"/>
                  </a:lnTo>
                  <a:lnTo>
                    <a:pt x="434" y="2679"/>
                  </a:lnTo>
                  <a:lnTo>
                    <a:pt x="434" y="2679"/>
                  </a:lnTo>
                  <a:lnTo>
                    <a:pt x="434" y="2679"/>
                  </a:lnTo>
                  <a:lnTo>
                    <a:pt x="434" y="2679"/>
                  </a:lnTo>
                  <a:lnTo>
                    <a:pt x="434" y="2679"/>
                  </a:lnTo>
                  <a:lnTo>
                    <a:pt x="434" y="2679"/>
                  </a:lnTo>
                  <a:lnTo>
                    <a:pt x="434" y="2684"/>
                  </a:lnTo>
                  <a:lnTo>
                    <a:pt x="434" y="2684"/>
                  </a:lnTo>
                  <a:lnTo>
                    <a:pt x="434" y="2684"/>
                  </a:lnTo>
                  <a:lnTo>
                    <a:pt x="429" y="2684"/>
                  </a:lnTo>
                  <a:lnTo>
                    <a:pt x="429" y="2684"/>
                  </a:lnTo>
                  <a:lnTo>
                    <a:pt x="429" y="2684"/>
                  </a:lnTo>
                  <a:lnTo>
                    <a:pt x="429" y="2684"/>
                  </a:lnTo>
                  <a:lnTo>
                    <a:pt x="429" y="2684"/>
                  </a:lnTo>
                  <a:lnTo>
                    <a:pt x="429" y="2684"/>
                  </a:lnTo>
                  <a:lnTo>
                    <a:pt x="429" y="2684"/>
                  </a:lnTo>
                  <a:lnTo>
                    <a:pt x="429" y="2684"/>
                  </a:lnTo>
                  <a:lnTo>
                    <a:pt x="429" y="2684"/>
                  </a:lnTo>
                  <a:lnTo>
                    <a:pt x="429" y="2684"/>
                  </a:lnTo>
                  <a:lnTo>
                    <a:pt x="429" y="2684"/>
                  </a:lnTo>
                  <a:lnTo>
                    <a:pt x="425" y="2684"/>
                  </a:lnTo>
                  <a:lnTo>
                    <a:pt x="425" y="2684"/>
                  </a:lnTo>
                  <a:lnTo>
                    <a:pt x="425" y="2684"/>
                  </a:lnTo>
                  <a:lnTo>
                    <a:pt x="425" y="2684"/>
                  </a:lnTo>
                  <a:lnTo>
                    <a:pt x="425" y="2684"/>
                  </a:lnTo>
                  <a:lnTo>
                    <a:pt x="425" y="2684"/>
                  </a:lnTo>
                  <a:lnTo>
                    <a:pt x="425" y="2684"/>
                  </a:lnTo>
                  <a:lnTo>
                    <a:pt x="425" y="2684"/>
                  </a:lnTo>
                  <a:lnTo>
                    <a:pt x="425" y="2688"/>
                  </a:lnTo>
                  <a:lnTo>
                    <a:pt x="425" y="2688"/>
                  </a:lnTo>
                  <a:lnTo>
                    <a:pt x="420" y="2688"/>
                  </a:lnTo>
                  <a:lnTo>
                    <a:pt x="420" y="2688"/>
                  </a:lnTo>
                  <a:lnTo>
                    <a:pt x="420" y="2688"/>
                  </a:lnTo>
                  <a:lnTo>
                    <a:pt x="420" y="2688"/>
                  </a:lnTo>
                  <a:lnTo>
                    <a:pt x="420" y="2688"/>
                  </a:lnTo>
                  <a:lnTo>
                    <a:pt x="420" y="2688"/>
                  </a:lnTo>
                  <a:lnTo>
                    <a:pt x="420" y="2688"/>
                  </a:lnTo>
                  <a:lnTo>
                    <a:pt x="420" y="2688"/>
                  </a:lnTo>
                  <a:lnTo>
                    <a:pt x="420" y="2688"/>
                  </a:lnTo>
                  <a:lnTo>
                    <a:pt x="420" y="2688"/>
                  </a:lnTo>
                  <a:lnTo>
                    <a:pt x="420" y="2688"/>
                  </a:lnTo>
                  <a:lnTo>
                    <a:pt x="416" y="2688"/>
                  </a:lnTo>
                  <a:lnTo>
                    <a:pt x="416" y="2688"/>
                  </a:lnTo>
                  <a:lnTo>
                    <a:pt x="416" y="2688"/>
                  </a:lnTo>
                  <a:lnTo>
                    <a:pt x="416" y="2688"/>
                  </a:lnTo>
                  <a:lnTo>
                    <a:pt x="416" y="2688"/>
                  </a:lnTo>
                  <a:lnTo>
                    <a:pt x="416" y="2688"/>
                  </a:lnTo>
                  <a:lnTo>
                    <a:pt x="416" y="2688"/>
                  </a:lnTo>
                  <a:lnTo>
                    <a:pt x="416" y="2688"/>
                  </a:lnTo>
                  <a:lnTo>
                    <a:pt x="416" y="2688"/>
                  </a:lnTo>
                  <a:lnTo>
                    <a:pt x="416" y="2688"/>
                  </a:lnTo>
                  <a:lnTo>
                    <a:pt x="412" y="2688"/>
                  </a:lnTo>
                  <a:lnTo>
                    <a:pt x="412" y="2688"/>
                  </a:lnTo>
                  <a:lnTo>
                    <a:pt x="412" y="2688"/>
                  </a:lnTo>
                  <a:lnTo>
                    <a:pt x="412" y="2693"/>
                  </a:lnTo>
                  <a:lnTo>
                    <a:pt x="412" y="2693"/>
                  </a:lnTo>
                  <a:lnTo>
                    <a:pt x="412" y="2693"/>
                  </a:lnTo>
                  <a:lnTo>
                    <a:pt x="412" y="2693"/>
                  </a:lnTo>
                  <a:lnTo>
                    <a:pt x="412" y="2693"/>
                  </a:lnTo>
                  <a:lnTo>
                    <a:pt x="412" y="2693"/>
                  </a:lnTo>
                  <a:lnTo>
                    <a:pt x="412" y="2693"/>
                  </a:lnTo>
                  <a:lnTo>
                    <a:pt x="407" y="2693"/>
                  </a:lnTo>
                  <a:lnTo>
                    <a:pt x="407" y="2693"/>
                  </a:lnTo>
                  <a:lnTo>
                    <a:pt x="407" y="2693"/>
                  </a:lnTo>
                  <a:lnTo>
                    <a:pt x="407" y="2693"/>
                  </a:lnTo>
                  <a:lnTo>
                    <a:pt x="407" y="2693"/>
                  </a:lnTo>
                  <a:lnTo>
                    <a:pt x="407" y="2693"/>
                  </a:lnTo>
                  <a:lnTo>
                    <a:pt x="407" y="2693"/>
                  </a:lnTo>
                  <a:lnTo>
                    <a:pt x="407" y="2693"/>
                  </a:lnTo>
                  <a:lnTo>
                    <a:pt x="407" y="2693"/>
                  </a:lnTo>
                  <a:lnTo>
                    <a:pt x="407" y="2693"/>
                  </a:lnTo>
                  <a:lnTo>
                    <a:pt x="403" y="2693"/>
                  </a:lnTo>
                  <a:lnTo>
                    <a:pt x="403" y="2693"/>
                  </a:lnTo>
                  <a:lnTo>
                    <a:pt x="403" y="2693"/>
                  </a:lnTo>
                  <a:lnTo>
                    <a:pt x="403" y="2693"/>
                  </a:lnTo>
                  <a:lnTo>
                    <a:pt x="403" y="2693"/>
                  </a:lnTo>
                  <a:lnTo>
                    <a:pt x="403" y="2693"/>
                  </a:lnTo>
                  <a:lnTo>
                    <a:pt x="403" y="2693"/>
                  </a:lnTo>
                  <a:lnTo>
                    <a:pt x="403" y="2693"/>
                  </a:lnTo>
                  <a:lnTo>
                    <a:pt x="403" y="2693"/>
                  </a:lnTo>
                  <a:lnTo>
                    <a:pt x="403" y="2693"/>
                  </a:lnTo>
                  <a:lnTo>
                    <a:pt x="398" y="2693"/>
                  </a:lnTo>
                  <a:lnTo>
                    <a:pt x="398" y="2693"/>
                  </a:lnTo>
                  <a:lnTo>
                    <a:pt x="398" y="2693"/>
                  </a:lnTo>
                  <a:lnTo>
                    <a:pt x="398" y="2693"/>
                  </a:lnTo>
                  <a:lnTo>
                    <a:pt x="398" y="2693"/>
                  </a:lnTo>
                  <a:lnTo>
                    <a:pt x="398" y="2693"/>
                  </a:lnTo>
                  <a:lnTo>
                    <a:pt x="398" y="2693"/>
                  </a:lnTo>
                  <a:lnTo>
                    <a:pt x="398" y="2693"/>
                  </a:lnTo>
                  <a:lnTo>
                    <a:pt x="398" y="2693"/>
                  </a:lnTo>
                  <a:lnTo>
                    <a:pt x="398" y="2693"/>
                  </a:lnTo>
                  <a:lnTo>
                    <a:pt x="394" y="2693"/>
                  </a:lnTo>
                  <a:lnTo>
                    <a:pt x="394" y="2693"/>
                  </a:lnTo>
                  <a:lnTo>
                    <a:pt x="394" y="2693"/>
                  </a:lnTo>
                  <a:lnTo>
                    <a:pt x="394" y="2697"/>
                  </a:lnTo>
                  <a:lnTo>
                    <a:pt x="394" y="2697"/>
                  </a:lnTo>
                  <a:lnTo>
                    <a:pt x="394" y="2697"/>
                  </a:lnTo>
                  <a:lnTo>
                    <a:pt x="394" y="2697"/>
                  </a:lnTo>
                  <a:lnTo>
                    <a:pt x="394" y="2697"/>
                  </a:lnTo>
                  <a:lnTo>
                    <a:pt x="394" y="2697"/>
                  </a:lnTo>
                  <a:lnTo>
                    <a:pt x="389" y="2697"/>
                  </a:lnTo>
                  <a:lnTo>
                    <a:pt x="389" y="2697"/>
                  </a:lnTo>
                  <a:lnTo>
                    <a:pt x="389" y="2697"/>
                  </a:lnTo>
                  <a:lnTo>
                    <a:pt x="389" y="2697"/>
                  </a:lnTo>
                  <a:lnTo>
                    <a:pt x="389" y="2697"/>
                  </a:lnTo>
                  <a:lnTo>
                    <a:pt x="389" y="2697"/>
                  </a:lnTo>
                  <a:lnTo>
                    <a:pt x="389" y="2697"/>
                  </a:lnTo>
                  <a:lnTo>
                    <a:pt x="389" y="2697"/>
                  </a:lnTo>
                  <a:lnTo>
                    <a:pt x="389" y="2697"/>
                  </a:lnTo>
                  <a:lnTo>
                    <a:pt x="389" y="2697"/>
                  </a:lnTo>
                  <a:lnTo>
                    <a:pt x="385" y="2697"/>
                  </a:lnTo>
                  <a:lnTo>
                    <a:pt x="385" y="2697"/>
                  </a:lnTo>
                  <a:lnTo>
                    <a:pt x="385" y="2697"/>
                  </a:lnTo>
                  <a:lnTo>
                    <a:pt x="385" y="2697"/>
                  </a:lnTo>
                  <a:lnTo>
                    <a:pt x="385" y="2697"/>
                  </a:lnTo>
                  <a:lnTo>
                    <a:pt x="385" y="2697"/>
                  </a:lnTo>
                  <a:lnTo>
                    <a:pt x="385" y="2697"/>
                  </a:lnTo>
                  <a:lnTo>
                    <a:pt x="385" y="2697"/>
                  </a:lnTo>
                  <a:lnTo>
                    <a:pt x="385" y="2697"/>
                  </a:lnTo>
                  <a:lnTo>
                    <a:pt x="385" y="2697"/>
                  </a:lnTo>
                  <a:lnTo>
                    <a:pt x="380" y="2697"/>
                  </a:lnTo>
                  <a:lnTo>
                    <a:pt x="380" y="2697"/>
                  </a:lnTo>
                  <a:lnTo>
                    <a:pt x="380" y="2697"/>
                  </a:lnTo>
                  <a:lnTo>
                    <a:pt x="380" y="2697"/>
                  </a:lnTo>
                  <a:lnTo>
                    <a:pt x="380" y="2697"/>
                  </a:lnTo>
                  <a:lnTo>
                    <a:pt x="380" y="2697"/>
                  </a:lnTo>
                  <a:lnTo>
                    <a:pt x="380" y="2697"/>
                  </a:lnTo>
                  <a:lnTo>
                    <a:pt x="380" y="2697"/>
                  </a:lnTo>
                  <a:lnTo>
                    <a:pt x="380" y="2697"/>
                  </a:lnTo>
                  <a:lnTo>
                    <a:pt x="376" y="2697"/>
                  </a:lnTo>
                  <a:lnTo>
                    <a:pt x="376" y="2697"/>
                  </a:lnTo>
                  <a:lnTo>
                    <a:pt x="376" y="2697"/>
                  </a:lnTo>
                  <a:lnTo>
                    <a:pt x="376" y="2697"/>
                  </a:lnTo>
                  <a:lnTo>
                    <a:pt x="376" y="2697"/>
                  </a:lnTo>
                  <a:lnTo>
                    <a:pt x="376" y="2697"/>
                  </a:lnTo>
                  <a:lnTo>
                    <a:pt x="376" y="2697"/>
                  </a:lnTo>
                  <a:lnTo>
                    <a:pt x="376" y="2697"/>
                  </a:lnTo>
                  <a:lnTo>
                    <a:pt x="376" y="2697"/>
                  </a:lnTo>
                  <a:lnTo>
                    <a:pt x="376" y="2697"/>
                  </a:lnTo>
                  <a:lnTo>
                    <a:pt x="371" y="2697"/>
                  </a:lnTo>
                  <a:lnTo>
                    <a:pt x="371" y="2697"/>
                  </a:lnTo>
                  <a:lnTo>
                    <a:pt x="371" y="2697"/>
                  </a:lnTo>
                  <a:lnTo>
                    <a:pt x="371" y="2697"/>
                  </a:lnTo>
                  <a:lnTo>
                    <a:pt x="371" y="2697"/>
                  </a:lnTo>
                  <a:lnTo>
                    <a:pt x="371" y="2697"/>
                  </a:lnTo>
                  <a:lnTo>
                    <a:pt x="371" y="2697"/>
                  </a:lnTo>
                  <a:lnTo>
                    <a:pt x="371" y="2697"/>
                  </a:lnTo>
                  <a:lnTo>
                    <a:pt x="371" y="2697"/>
                  </a:lnTo>
                  <a:lnTo>
                    <a:pt x="371" y="2697"/>
                  </a:lnTo>
                  <a:lnTo>
                    <a:pt x="367" y="2697"/>
                  </a:lnTo>
                  <a:lnTo>
                    <a:pt x="367" y="2697"/>
                  </a:lnTo>
                  <a:lnTo>
                    <a:pt x="367" y="2697"/>
                  </a:lnTo>
                  <a:lnTo>
                    <a:pt x="367" y="2697"/>
                  </a:lnTo>
                  <a:lnTo>
                    <a:pt x="367" y="2697"/>
                  </a:lnTo>
                  <a:lnTo>
                    <a:pt x="367" y="2697"/>
                  </a:lnTo>
                  <a:lnTo>
                    <a:pt x="367" y="2697"/>
                  </a:lnTo>
                  <a:lnTo>
                    <a:pt x="367" y="2697"/>
                  </a:lnTo>
                  <a:lnTo>
                    <a:pt x="367" y="2697"/>
                  </a:lnTo>
                  <a:lnTo>
                    <a:pt x="367" y="2697"/>
                  </a:lnTo>
                  <a:lnTo>
                    <a:pt x="362" y="2697"/>
                  </a:lnTo>
                  <a:lnTo>
                    <a:pt x="362" y="2697"/>
                  </a:lnTo>
                  <a:lnTo>
                    <a:pt x="362" y="2697"/>
                  </a:lnTo>
                  <a:lnTo>
                    <a:pt x="362" y="2693"/>
                  </a:lnTo>
                  <a:lnTo>
                    <a:pt x="362" y="2693"/>
                  </a:lnTo>
                  <a:lnTo>
                    <a:pt x="362" y="2693"/>
                  </a:lnTo>
                  <a:lnTo>
                    <a:pt x="362" y="2693"/>
                  </a:lnTo>
                  <a:lnTo>
                    <a:pt x="362" y="2693"/>
                  </a:lnTo>
                  <a:lnTo>
                    <a:pt x="362" y="2693"/>
                  </a:lnTo>
                  <a:lnTo>
                    <a:pt x="362" y="2693"/>
                  </a:lnTo>
                  <a:lnTo>
                    <a:pt x="358" y="2693"/>
                  </a:lnTo>
                  <a:lnTo>
                    <a:pt x="358" y="2693"/>
                  </a:lnTo>
                  <a:lnTo>
                    <a:pt x="358" y="2693"/>
                  </a:lnTo>
                  <a:lnTo>
                    <a:pt x="358" y="2693"/>
                  </a:lnTo>
                  <a:lnTo>
                    <a:pt x="358" y="2693"/>
                  </a:lnTo>
                  <a:lnTo>
                    <a:pt x="358" y="2693"/>
                  </a:lnTo>
                  <a:lnTo>
                    <a:pt x="358" y="2693"/>
                  </a:lnTo>
                  <a:lnTo>
                    <a:pt x="358" y="2693"/>
                  </a:lnTo>
                  <a:lnTo>
                    <a:pt x="358" y="2693"/>
                  </a:lnTo>
                  <a:lnTo>
                    <a:pt x="358" y="2693"/>
                  </a:lnTo>
                  <a:lnTo>
                    <a:pt x="353" y="2693"/>
                  </a:lnTo>
                  <a:lnTo>
                    <a:pt x="353" y="2693"/>
                  </a:lnTo>
                  <a:lnTo>
                    <a:pt x="353" y="2693"/>
                  </a:lnTo>
                  <a:lnTo>
                    <a:pt x="353" y="2693"/>
                  </a:lnTo>
                  <a:lnTo>
                    <a:pt x="353" y="2693"/>
                  </a:lnTo>
                  <a:lnTo>
                    <a:pt x="353" y="2693"/>
                  </a:lnTo>
                  <a:lnTo>
                    <a:pt x="353" y="2693"/>
                  </a:lnTo>
                  <a:lnTo>
                    <a:pt x="353" y="2693"/>
                  </a:lnTo>
                  <a:lnTo>
                    <a:pt x="353" y="2693"/>
                  </a:lnTo>
                  <a:lnTo>
                    <a:pt x="353" y="2693"/>
                  </a:lnTo>
                  <a:lnTo>
                    <a:pt x="353" y="2693"/>
                  </a:lnTo>
                  <a:lnTo>
                    <a:pt x="349" y="2693"/>
                  </a:lnTo>
                  <a:lnTo>
                    <a:pt x="349" y="2693"/>
                  </a:lnTo>
                  <a:lnTo>
                    <a:pt x="349" y="2693"/>
                  </a:lnTo>
                  <a:lnTo>
                    <a:pt x="349" y="2693"/>
                  </a:lnTo>
                  <a:lnTo>
                    <a:pt x="349" y="2693"/>
                  </a:lnTo>
                  <a:lnTo>
                    <a:pt x="349" y="2693"/>
                  </a:lnTo>
                  <a:lnTo>
                    <a:pt x="349" y="2688"/>
                  </a:lnTo>
                  <a:lnTo>
                    <a:pt x="349" y="2688"/>
                  </a:lnTo>
                  <a:lnTo>
                    <a:pt x="349" y="2688"/>
                  </a:lnTo>
                  <a:lnTo>
                    <a:pt x="349" y="2688"/>
                  </a:lnTo>
                  <a:lnTo>
                    <a:pt x="349" y="2688"/>
                  </a:lnTo>
                  <a:lnTo>
                    <a:pt x="344" y="2688"/>
                  </a:lnTo>
                  <a:lnTo>
                    <a:pt x="344" y="2688"/>
                  </a:lnTo>
                  <a:lnTo>
                    <a:pt x="344" y="2688"/>
                  </a:lnTo>
                  <a:lnTo>
                    <a:pt x="344" y="2688"/>
                  </a:lnTo>
                  <a:lnTo>
                    <a:pt x="344" y="2688"/>
                  </a:lnTo>
                  <a:lnTo>
                    <a:pt x="344" y="2688"/>
                  </a:lnTo>
                  <a:lnTo>
                    <a:pt x="344" y="2688"/>
                  </a:lnTo>
                  <a:lnTo>
                    <a:pt x="344" y="2688"/>
                  </a:lnTo>
                  <a:lnTo>
                    <a:pt x="344" y="2688"/>
                  </a:lnTo>
                  <a:lnTo>
                    <a:pt x="344" y="2688"/>
                  </a:lnTo>
                  <a:lnTo>
                    <a:pt x="344" y="2688"/>
                  </a:lnTo>
                  <a:lnTo>
                    <a:pt x="344" y="2688"/>
                  </a:lnTo>
                  <a:lnTo>
                    <a:pt x="340" y="2688"/>
                  </a:lnTo>
                  <a:lnTo>
                    <a:pt x="340" y="2688"/>
                  </a:lnTo>
                  <a:lnTo>
                    <a:pt x="340" y="2688"/>
                  </a:lnTo>
                  <a:lnTo>
                    <a:pt x="340" y="2688"/>
                  </a:lnTo>
                  <a:lnTo>
                    <a:pt x="340" y="2688"/>
                  </a:lnTo>
                  <a:lnTo>
                    <a:pt x="340" y="2684"/>
                  </a:lnTo>
                  <a:lnTo>
                    <a:pt x="340" y="2684"/>
                  </a:lnTo>
                  <a:lnTo>
                    <a:pt x="340" y="2684"/>
                  </a:lnTo>
                  <a:lnTo>
                    <a:pt x="340" y="2684"/>
                  </a:lnTo>
                  <a:lnTo>
                    <a:pt x="340" y="2684"/>
                  </a:lnTo>
                  <a:lnTo>
                    <a:pt x="340" y="2684"/>
                  </a:lnTo>
                  <a:lnTo>
                    <a:pt x="340" y="2684"/>
                  </a:lnTo>
                  <a:lnTo>
                    <a:pt x="336" y="2684"/>
                  </a:lnTo>
                  <a:lnTo>
                    <a:pt x="336" y="2684"/>
                  </a:lnTo>
                  <a:lnTo>
                    <a:pt x="336" y="2684"/>
                  </a:lnTo>
                  <a:lnTo>
                    <a:pt x="336" y="2684"/>
                  </a:lnTo>
                  <a:lnTo>
                    <a:pt x="336" y="2684"/>
                  </a:lnTo>
                  <a:lnTo>
                    <a:pt x="336" y="2684"/>
                  </a:lnTo>
                  <a:lnTo>
                    <a:pt x="336" y="2684"/>
                  </a:lnTo>
                  <a:lnTo>
                    <a:pt x="336" y="2684"/>
                  </a:lnTo>
                  <a:lnTo>
                    <a:pt x="336" y="2684"/>
                  </a:lnTo>
                  <a:lnTo>
                    <a:pt x="336" y="2684"/>
                  </a:lnTo>
                  <a:lnTo>
                    <a:pt x="336" y="2684"/>
                  </a:lnTo>
                  <a:lnTo>
                    <a:pt x="336" y="2679"/>
                  </a:lnTo>
                  <a:lnTo>
                    <a:pt x="336" y="2679"/>
                  </a:lnTo>
                  <a:lnTo>
                    <a:pt x="336" y="2679"/>
                  </a:lnTo>
                  <a:lnTo>
                    <a:pt x="331" y="2679"/>
                  </a:lnTo>
                  <a:lnTo>
                    <a:pt x="331" y="2679"/>
                  </a:lnTo>
                  <a:lnTo>
                    <a:pt x="331" y="2679"/>
                  </a:lnTo>
                  <a:lnTo>
                    <a:pt x="331" y="2679"/>
                  </a:lnTo>
                  <a:lnTo>
                    <a:pt x="331" y="2679"/>
                  </a:lnTo>
                  <a:lnTo>
                    <a:pt x="331" y="2679"/>
                  </a:lnTo>
                  <a:lnTo>
                    <a:pt x="331" y="2679"/>
                  </a:lnTo>
                  <a:lnTo>
                    <a:pt x="331" y="2679"/>
                  </a:lnTo>
                  <a:lnTo>
                    <a:pt x="331" y="2679"/>
                  </a:lnTo>
                  <a:lnTo>
                    <a:pt x="331" y="2679"/>
                  </a:lnTo>
                  <a:lnTo>
                    <a:pt x="331" y="2679"/>
                  </a:lnTo>
                  <a:lnTo>
                    <a:pt x="331" y="2679"/>
                  </a:lnTo>
                  <a:lnTo>
                    <a:pt x="331" y="2679"/>
                  </a:lnTo>
                  <a:lnTo>
                    <a:pt x="331" y="2675"/>
                  </a:lnTo>
                  <a:lnTo>
                    <a:pt x="331" y="2675"/>
                  </a:lnTo>
                  <a:lnTo>
                    <a:pt x="327" y="2675"/>
                  </a:lnTo>
                  <a:lnTo>
                    <a:pt x="327" y="2675"/>
                  </a:lnTo>
                  <a:lnTo>
                    <a:pt x="327" y="2675"/>
                  </a:lnTo>
                  <a:lnTo>
                    <a:pt x="327" y="2675"/>
                  </a:lnTo>
                  <a:lnTo>
                    <a:pt x="327" y="2675"/>
                  </a:lnTo>
                  <a:lnTo>
                    <a:pt x="327" y="2675"/>
                  </a:lnTo>
                  <a:lnTo>
                    <a:pt x="327" y="2675"/>
                  </a:lnTo>
                  <a:lnTo>
                    <a:pt x="327" y="2675"/>
                  </a:lnTo>
                  <a:lnTo>
                    <a:pt x="327" y="2675"/>
                  </a:lnTo>
                  <a:lnTo>
                    <a:pt x="327" y="2675"/>
                  </a:lnTo>
                  <a:lnTo>
                    <a:pt x="327" y="2675"/>
                  </a:lnTo>
                  <a:lnTo>
                    <a:pt x="327" y="2675"/>
                  </a:lnTo>
                  <a:lnTo>
                    <a:pt x="327" y="2675"/>
                  </a:lnTo>
                  <a:lnTo>
                    <a:pt x="327" y="2670"/>
                  </a:lnTo>
                  <a:lnTo>
                    <a:pt x="327" y="2670"/>
                  </a:lnTo>
                  <a:lnTo>
                    <a:pt x="327" y="2670"/>
                  </a:lnTo>
                  <a:lnTo>
                    <a:pt x="322" y="2670"/>
                  </a:lnTo>
                  <a:lnTo>
                    <a:pt x="322" y="2670"/>
                  </a:lnTo>
                  <a:lnTo>
                    <a:pt x="322" y="2670"/>
                  </a:lnTo>
                  <a:lnTo>
                    <a:pt x="322" y="2670"/>
                  </a:lnTo>
                  <a:lnTo>
                    <a:pt x="322" y="2670"/>
                  </a:lnTo>
                  <a:lnTo>
                    <a:pt x="322" y="2670"/>
                  </a:lnTo>
                  <a:lnTo>
                    <a:pt x="322" y="2670"/>
                  </a:lnTo>
                  <a:lnTo>
                    <a:pt x="322" y="2670"/>
                  </a:lnTo>
                  <a:lnTo>
                    <a:pt x="322" y="2670"/>
                  </a:lnTo>
                  <a:lnTo>
                    <a:pt x="322" y="2670"/>
                  </a:lnTo>
                  <a:lnTo>
                    <a:pt x="322" y="2670"/>
                  </a:lnTo>
                  <a:lnTo>
                    <a:pt x="322" y="2666"/>
                  </a:lnTo>
                  <a:lnTo>
                    <a:pt x="322" y="2666"/>
                  </a:lnTo>
                  <a:lnTo>
                    <a:pt x="322" y="2666"/>
                  </a:lnTo>
                  <a:lnTo>
                    <a:pt x="322" y="2666"/>
                  </a:lnTo>
                  <a:lnTo>
                    <a:pt x="322" y="2666"/>
                  </a:lnTo>
                  <a:lnTo>
                    <a:pt x="322" y="2666"/>
                  </a:lnTo>
                  <a:lnTo>
                    <a:pt x="322" y="2666"/>
                  </a:lnTo>
                  <a:lnTo>
                    <a:pt x="318" y="2666"/>
                  </a:lnTo>
                  <a:lnTo>
                    <a:pt x="318" y="2666"/>
                  </a:lnTo>
                  <a:lnTo>
                    <a:pt x="318" y="2666"/>
                  </a:lnTo>
                  <a:lnTo>
                    <a:pt x="318" y="2666"/>
                  </a:lnTo>
                  <a:lnTo>
                    <a:pt x="318" y="2666"/>
                  </a:lnTo>
                  <a:lnTo>
                    <a:pt x="318" y="2666"/>
                  </a:lnTo>
                  <a:lnTo>
                    <a:pt x="318" y="2661"/>
                  </a:lnTo>
                  <a:lnTo>
                    <a:pt x="318" y="2661"/>
                  </a:lnTo>
                  <a:lnTo>
                    <a:pt x="318" y="2661"/>
                  </a:lnTo>
                  <a:lnTo>
                    <a:pt x="318" y="2661"/>
                  </a:lnTo>
                  <a:lnTo>
                    <a:pt x="318" y="2661"/>
                  </a:lnTo>
                  <a:lnTo>
                    <a:pt x="318" y="2661"/>
                  </a:lnTo>
                  <a:lnTo>
                    <a:pt x="318" y="2661"/>
                  </a:lnTo>
                  <a:lnTo>
                    <a:pt x="318" y="2661"/>
                  </a:lnTo>
                  <a:lnTo>
                    <a:pt x="318" y="2661"/>
                  </a:lnTo>
                  <a:lnTo>
                    <a:pt x="318" y="2661"/>
                  </a:lnTo>
                  <a:lnTo>
                    <a:pt x="318" y="2661"/>
                  </a:lnTo>
                  <a:lnTo>
                    <a:pt x="318" y="2661"/>
                  </a:lnTo>
                  <a:lnTo>
                    <a:pt x="318" y="2661"/>
                  </a:lnTo>
                  <a:lnTo>
                    <a:pt x="318" y="2657"/>
                  </a:lnTo>
                  <a:lnTo>
                    <a:pt x="313" y="2657"/>
                  </a:lnTo>
                  <a:lnTo>
                    <a:pt x="313" y="2657"/>
                  </a:lnTo>
                  <a:lnTo>
                    <a:pt x="313" y="2657"/>
                  </a:lnTo>
                  <a:lnTo>
                    <a:pt x="313" y="2657"/>
                  </a:lnTo>
                  <a:lnTo>
                    <a:pt x="313" y="2657"/>
                  </a:lnTo>
                  <a:lnTo>
                    <a:pt x="313" y="2657"/>
                  </a:lnTo>
                  <a:lnTo>
                    <a:pt x="313" y="2657"/>
                  </a:lnTo>
                  <a:lnTo>
                    <a:pt x="313" y="2657"/>
                  </a:lnTo>
                  <a:lnTo>
                    <a:pt x="313" y="2657"/>
                  </a:lnTo>
                  <a:lnTo>
                    <a:pt x="313" y="2657"/>
                  </a:lnTo>
                  <a:lnTo>
                    <a:pt x="313" y="2657"/>
                  </a:lnTo>
                  <a:lnTo>
                    <a:pt x="313" y="2653"/>
                  </a:lnTo>
                  <a:lnTo>
                    <a:pt x="313" y="2653"/>
                  </a:lnTo>
                  <a:lnTo>
                    <a:pt x="313" y="2653"/>
                  </a:lnTo>
                  <a:lnTo>
                    <a:pt x="313" y="2653"/>
                  </a:lnTo>
                  <a:lnTo>
                    <a:pt x="313" y="2653"/>
                  </a:lnTo>
                  <a:lnTo>
                    <a:pt x="313" y="2653"/>
                  </a:lnTo>
                  <a:lnTo>
                    <a:pt x="313" y="2648"/>
                  </a:lnTo>
                  <a:lnTo>
                    <a:pt x="309" y="2648"/>
                  </a:lnTo>
                  <a:lnTo>
                    <a:pt x="309" y="2648"/>
                  </a:lnTo>
                  <a:lnTo>
                    <a:pt x="309" y="2648"/>
                  </a:lnTo>
                  <a:lnTo>
                    <a:pt x="309" y="2648"/>
                  </a:lnTo>
                  <a:lnTo>
                    <a:pt x="309" y="2648"/>
                  </a:lnTo>
                  <a:lnTo>
                    <a:pt x="309" y="2644"/>
                  </a:lnTo>
                  <a:lnTo>
                    <a:pt x="309" y="2644"/>
                  </a:lnTo>
                  <a:lnTo>
                    <a:pt x="309" y="2644"/>
                  </a:lnTo>
                  <a:lnTo>
                    <a:pt x="309" y="2644"/>
                  </a:lnTo>
                  <a:lnTo>
                    <a:pt x="309" y="2644"/>
                  </a:lnTo>
                  <a:lnTo>
                    <a:pt x="309" y="2644"/>
                  </a:lnTo>
                  <a:lnTo>
                    <a:pt x="309" y="2639"/>
                  </a:lnTo>
                  <a:lnTo>
                    <a:pt x="309" y="2639"/>
                  </a:lnTo>
                  <a:lnTo>
                    <a:pt x="304" y="2639"/>
                  </a:lnTo>
                  <a:lnTo>
                    <a:pt x="304" y="2639"/>
                  </a:lnTo>
                  <a:lnTo>
                    <a:pt x="304" y="2639"/>
                  </a:lnTo>
                  <a:lnTo>
                    <a:pt x="304" y="2635"/>
                  </a:lnTo>
                  <a:lnTo>
                    <a:pt x="304" y="2635"/>
                  </a:lnTo>
                  <a:lnTo>
                    <a:pt x="304" y="2635"/>
                  </a:lnTo>
                  <a:lnTo>
                    <a:pt x="304" y="2635"/>
                  </a:lnTo>
                  <a:lnTo>
                    <a:pt x="304" y="2635"/>
                  </a:lnTo>
                  <a:lnTo>
                    <a:pt x="304" y="2635"/>
                  </a:lnTo>
                  <a:lnTo>
                    <a:pt x="304" y="2630"/>
                  </a:lnTo>
                  <a:lnTo>
                    <a:pt x="304" y="2630"/>
                  </a:lnTo>
                  <a:lnTo>
                    <a:pt x="304" y="2630"/>
                  </a:lnTo>
                  <a:lnTo>
                    <a:pt x="304" y="2630"/>
                  </a:lnTo>
                  <a:lnTo>
                    <a:pt x="304" y="2630"/>
                  </a:lnTo>
                  <a:lnTo>
                    <a:pt x="304" y="2626"/>
                  </a:lnTo>
                  <a:lnTo>
                    <a:pt x="304" y="2626"/>
                  </a:lnTo>
                  <a:lnTo>
                    <a:pt x="304" y="2626"/>
                  </a:lnTo>
                  <a:lnTo>
                    <a:pt x="300" y="2626"/>
                  </a:lnTo>
                  <a:lnTo>
                    <a:pt x="300" y="2626"/>
                  </a:lnTo>
                  <a:lnTo>
                    <a:pt x="300" y="2621"/>
                  </a:lnTo>
                  <a:lnTo>
                    <a:pt x="300" y="2621"/>
                  </a:lnTo>
                  <a:lnTo>
                    <a:pt x="300" y="2621"/>
                  </a:lnTo>
                  <a:lnTo>
                    <a:pt x="300" y="2621"/>
                  </a:lnTo>
                  <a:lnTo>
                    <a:pt x="300" y="2621"/>
                  </a:lnTo>
                  <a:lnTo>
                    <a:pt x="300" y="2621"/>
                  </a:lnTo>
                  <a:lnTo>
                    <a:pt x="300" y="2617"/>
                  </a:lnTo>
                  <a:lnTo>
                    <a:pt x="300" y="2617"/>
                  </a:lnTo>
                  <a:lnTo>
                    <a:pt x="300" y="2617"/>
                  </a:lnTo>
                  <a:lnTo>
                    <a:pt x="300" y="2617"/>
                  </a:lnTo>
                  <a:lnTo>
                    <a:pt x="300" y="2617"/>
                  </a:lnTo>
                  <a:lnTo>
                    <a:pt x="300" y="2612"/>
                  </a:lnTo>
                  <a:lnTo>
                    <a:pt x="300" y="2612"/>
                  </a:lnTo>
                  <a:lnTo>
                    <a:pt x="300" y="2612"/>
                  </a:lnTo>
                  <a:lnTo>
                    <a:pt x="300" y="2612"/>
                  </a:lnTo>
                  <a:lnTo>
                    <a:pt x="300" y="2612"/>
                  </a:lnTo>
                  <a:lnTo>
                    <a:pt x="300" y="2608"/>
                  </a:lnTo>
                  <a:lnTo>
                    <a:pt x="300" y="2608"/>
                  </a:lnTo>
                  <a:lnTo>
                    <a:pt x="295" y="2608"/>
                  </a:lnTo>
                  <a:lnTo>
                    <a:pt x="295" y="2608"/>
                  </a:lnTo>
                  <a:lnTo>
                    <a:pt x="295" y="2608"/>
                  </a:lnTo>
                  <a:lnTo>
                    <a:pt x="295" y="2603"/>
                  </a:lnTo>
                  <a:lnTo>
                    <a:pt x="295" y="2603"/>
                  </a:lnTo>
                  <a:lnTo>
                    <a:pt x="295" y="2603"/>
                  </a:lnTo>
                  <a:lnTo>
                    <a:pt x="295" y="2603"/>
                  </a:lnTo>
                  <a:lnTo>
                    <a:pt x="295" y="2603"/>
                  </a:lnTo>
                  <a:lnTo>
                    <a:pt x="295" y="2603"/>
                  </a:lnTo>
                  <a:lnTo>
                    <a:pt x="295" y="2599"/>
                  </a:lnTo>
                  <a:lnTo>
                    <a:pt x="295" y="2599"/>
                  </a:lnTo>
                  <a:lnTo>
                    <a:pt x="295" y="2599"/>
                  </a:lnTo>
                  <a:lnTo>
                    <a:pt x="295" y="2599"/>
                  </a:lnTo>
                  <a:lnTo>
                    <a:pt x="295" y="2599"/>
                  </a:lnTo>
                  <a:lnTo>
                    <a:pt x="295" y="2594"/>
                  </a:lnTo>
                  <a:lnTo>
                    <a:pt x="295" y="2594"/>
                  </a:lnTo>
                  <a:lnTo>
                    <a:pt x="295" y="2594"/>
                  </a:lnTo>
                  <a:lnTo>
                    <a:pt x="295" y="2594"/>
                  </a:lnTo>
                  <a:lnTo>
                    <a:pt x="295" y="2594"/>
                  </a:lnTo>
                  <a:lnTo>
                    <a:pt x="295" y="2590"/>
                  </a:lnTo>
                  <a:lnTo>
                    <a:pt x="295" y="2590"/>
                  </a:lnTo>
                  <a:lnTo>
                    <a:pt x="295" y="2586"/>
                  </a:lnTo>
                  <a:lnTo>
                    <a:pt x="291" y="2586"/>
                  </a:lnTo>
                  <a:lnTo>
                    <a:pt x="291" y="2586"/>
                  </a:lnTo>
                  <a:lnTo>
                    <a:pt x="291" y="2581"/>
                  </a:lnTo>
                  <a:lnTo>
                    <a:pt x="291" y="2581"/>
                  </a:lnTo>
                  <a:lnTo>
                    <a:pt x="291" y="2581"/>
                  </a:lnTo>
                  <a:lnTo>
                    <a:pt x="291" y="2577"/>
                  </a:lnTo>
                  <a:lnTo>
                    <a:pt x="291" y="2577"/>
                  </a:lnTo>
                  <a:lnTo>
                    <a:pt x="291" y="2572"/>
                  </a:lnTo>
                  <a:lnTo>
                    <a:pt x="291" y="2572"/>
                  </a:lnTo>
                  <a:lnTo>
                    <a:pt x="291" y="2568"/>
                  </a:lnTo>
                  <a:lnTo>
                    <a:pt x="291" y="2568"/>
                  </a:lnTo>
                  <a:lnTo>
                    <a:pt x="291" y="2563"/>
                  </a:lnTo>
                  <a:lnTo>
                    <a:pt x="286" y="2559"/>
                  </a:lnTo>
                  <a:lnTo>
                    <a:pt x="286" y="2559"/>
                  </a:lnTo>
                  <a:lnTo>
                    <a:pt x="286" y="2554"/>
                  </a:lnTo>
                  <a:lnTo>
                    <a:pt x="286" y="2554"/>
                  </a:lnTo>
                  <a:lnTo>
                    <a:pt x="286" y="2554"/>
                  </a:lnTo>
                  <a:lnTo>
                    <a:pt x="286" y="2550"/>
                  </a:lnTo>
                  <a:lnTo>
                    <a:pt x="286" y="2550"/>
                  </a:lnTo>
                  <a:lnTo>
                    <a:pt x="286" y="2550"/>
                  </a:lnTo>
                  <a:lnTo>
                    <a:pt x="286" y="2545"/>
                  </a:lnTo>
                  <a:lnTo>
                    <a:pt x="286" y="2545"/>
                  </a:lnTo>
                  <a:lnTo>
                    <a:pt x="286" y="2545"/>
                  </a:lnTo>
                  <a:lnTo>
                    <a:pt x="286" y="2541"/>
                  </a:lnTo>
                  <a:lnTo>
                    <a:pt x="286" y="2541"/>
                  </a:lnTo>
                  <a:lnTo>
                    <a:pt x="286" y="2541"/>
                  </a:lnTo>
                  <a:lnTo>
                    <a:pt x="286" y="2541"/>
                  </a:lnTo>
                  <a:lnTo>
                    <a:pt x="286" y="2536"/>
                  </a:lnTo>
                  <a:lnTo>
                    <a:pt x="286" y="2536"/>
                  </a:lnTo>
                  <a:lnTo>
                    <a:pt x="286" y="2536"/>
                  </a:lnTo>
                  <a:lnTo>
                    <a:pt x="286" y="2536"/>
                  </a:lnTo>
                  <a:lnTo>
                    <a:pt x="286" y="2536"/>
                  </a:lnTo>
                  <a:lnTo>
                    <a:pt x="282" y="2536"/>
                  </a:lnTo>
                  <a:lnTo>
                    <a:pt x="282" y="2532"/>
                  </a:lnTo>
                  <a:lnTo>
                    <a:pt x="282" y="2532"/>
                  </a:lnTo>
                  <a:lnTo>
                    <a:pt x="282" y="2532"/>
                  </a:lnTo>
                  <a:lnTo>
                    <a:pt x="282" y="2532"/>
                  </a:lnTo>
                  <a:lnTo>
                    <a:pt x="282" y="2532"/>
                  </a:lnTo>
                  <a:lnTo>
                    <a:pt x="282" y="2532"/>
                  </a:lnTo>
                  <a:lnTo>
                    <a:pt x="282" y="2532"/>
                  </a:lnTo>
                  <a:lnTo>
                    <a:pt x="282" y="2527"/>
                  </a:lnTo>
                  <a:lnTo>
                    <a:pt x="282" y="2527"/>
                  </a:lnTo>
                  <a:lnTo>
                    <a:pt x="282" y="2527"/>
                  </a:lnTo>
                  <a:lnTo>
                    <a:pt x="282" y="2527"/>
                  </a:lnTo>
                  <a:lnTo>
                    <a:pt x="282" y="2527"/>
                  </a:lnTo>
                  <a:lnTo>
                    <a:pt x="282" y="2527"/>
                  </a:lnTo>
                  <a:lnTo>
                    <a:pt x="282" y="2527"/>
                  </a:lnTo>
                  <a:lnTo>
                    <a:pt x="282" y="2523"/>
                  </a:lnTo>
                  <a:lnTo>
                    <a:pt x="282" y="2523"/>
                  </a:lnTo>
                  <a:lnTo>
                    <a:pt x="282" y="2523"/>
                  </a:lnTo>
                  <a:lnTo>
                    <a:pt x="282" y="2523"/>
                  </a:lnTo>
                  <a:lnTo>
                    <a:pt x="282" y="2523"/>
                  </a:lnTo>
                  <a:lnTo>
                    <a:pt x="282" y="2523"/>
                  </a:lnTo>
                  <a:lnTo>
                    <a:pt x="282" y="2523"/>
                  </a:lnTo>
                  <a:lnTo>
                    <a:pt x="282" y="2519"/>
                  </a:lnTo>
                  <a:lnTo>
                    <a:pt x="282" y="2519"/>
                  </a:lnTo>
                  <a:lnTo>
                    <a:pt x="282" y="2519"/>
                  </a:lnTo>
                  <a:lnTo>
                    <a:pt x="282" y="2519"/>
                  </a:lnTo>
                  <a:lnTo>
                    <a:pt x="282" y="2519"/>
                  </a:lnTo>
                  <a:lnTo>
                    <a:pt x="282" y="2519"/>
                  </a:lnTo>
                  <a:lnTo>
                    <a:pt x="277" y="2519"/>
                  </a:lnTo>
                  <a:lnTo>
                    <a:pt x="277" y="2519"/>
                  </a:lnTo>
                  <a:lnTo>
                    <a:pt x="277" y="2514"/>
                  </a:lnTo>
                  <a:lnTo>
                    <a:pt x="277" y="2514"/>
                  </a:lnTo>
                  <a:lnTo>
                    <a:pt x="277" y="2514"/>
                  </a:lnTo>
                  <a:lnTo>
                    <a:pt x="277" y="2514"/>
                  </a:lnTo>
                  <a:lnTo>
                    <a:pt x="277" y="2514"/>
                  </a:lnTo>
                  <a:lnTo>
                    <a:pt x="277" y="2514"/>
                  </a:lnTo>
                  <a:lnTo>
                    <a:pt x="277" y="2514"/>
                  </a:lnTo>
                  <a:lnTo>
                    <a:pt x="277" y="2514"/>
                  </a:lnTo>
                  <a:lnTo>
                    <a:pt x="277" y="2514"/>
                  </a:lnTo>
                  <a:lnTo>
                    <a:pt x="277" y="2510"/>
                  </a:lnTo>
                  <a:lnTo>
                    <a:pt x="277" y="2510"/>
                  </a:lnTo>
                  <a:lnTo>
                    <a:pt x="277" y="2510"/>
                  </a:lnTo>
                  <a:lnTo>
                    <a:pt x="277" y="2510"/>
                  </a:lnTo>
                  <a:lnTo>
                    <a:pt x="277" y="2510"/>
                  </a:lnTo>
                  <a:lnTo>
                    <a:pt x="277" y="2505"/>
                  </a:lnTo>
                  <a:lnTo>
                    <a:pt x="277" y="2505"/>
                  </a:lnTo>
                  <a:lnTo>
                    <a:pt x="273" y="2505"/>
                  </a:lnTo>
                  <a:lnTo>
                    <a:pt x="273" y="2505"/>
                  </a:lnTo>
                  <a:lnTo>
                    <a:pt x="273" y="2505"/>
                  </a:lnTo>
                  <a:lnTo>
                    <a:pt x="273" y="2501"/>
                  </a:lnTo>
                  <a:lnTo>
                    <a:pt x="273" y="2501"/>
                  </a:lnTo>
                  <a:lnTo>
                    <a:pt x="273" y="2501"/>
                  </a:lnTo>
                  <a:lnTo>
                    <a:pt x="273" y="2501"/>
                  </a:lnTo>
                  <a:lnTo>
                    <a:pt x="273" y="2501"/>
                  </a:lnTo>
                  <a:lnTo>
                    <a:pt x="273" y="2496"/>
                  </a:lnTo>
                  <a:lnTo>
                    <a:pt x="273" y="2496"/>
                  </a:lnTo>
                  <a:lnTo>
                    <a:pt x="273" y="2496"/>
                  </a:lnTo>
                  <a:lnTo>
                    <a:pt x="268" y="2496"/>
                  </a:lnTo>
                  <a:lnTo>
                    <a:pt x="268" y="2496"/>
                  </a:lnTo>
                  <a:lnTo>
                    <a:pt x="268" y="2492"/>
                  </a:lnTo>
                  <a:lnTo>
                    <a:pt x="268" y="2492"/>
                  </a:lnTo>
                  <a:lnTo>
                    <a:pt x="268" y="2492"/>
                  </a:lnTo>
                  <a:lnTo>
                    <a:pt x="268" y="2492"/>
                  </a:lnTo>
                  <a:lnTo>
                    <a:pt x="268" y="2487"/>
                  </a:lnTo>
                  <a:lnTo>
                    <a:pt x="268" y="2487"/>
                  </a:lnTo>
                  <a:lnTo>
                    <a:pt x="268" y="2487"/>
                  </a:lnTo>
                  <a:lnTo>
                    <a:pt x="268" y="2487"/>
                  </a:lnTo>
                  <a:lnTo>
                    <a:pt x="264" y="2487"/>
                  </a:lnTo>
                  <a:lnTo>
                    <a:pt x="264" y="2483"/>
                  </a:lnTo>
                  <a:lnTo>
                    <a:pt x="264" y="2483"/>
                  </a:lnTo>
                  <a:lnTo>
                    <a:pt x="264" y="2483"/>
                  </a:lnTo>
                  <a:lnTo>
                    <a:pt x="264" y="2483"/>
                  </a:lnTo>
                  <a:lnTo>
                    <a:pt x="264" y="2483"/>
                  </a:lnTo>
                  <a:lnTo>
                    <a:pt x="264" y="2478"/>
                  </a:lnTo>
                  <a:lnTo>
                    <a:pt x="264" y="2478"/>
                  </a:lnTo>
                  <a:lnTo>
                    <a:pt x="264" y="2478"/>
                  </a:lnTo>
                  <a:lnTo>
                    <a:pt x="264" y="2478"/>
                  </a:lnTo>
                  <a:lnTo>
                    <a:pt x="259" y="2478"/>
                  </a:lnTo>
                  <a:lnTo>
                    <a:pt x="259" y="2474"/>
                  </a:lnTo>
                  <a:lnTo>
                    <a:pt x="259" y="2474"/>
                  </a:lnTo>
                  <a:lnTo>
                    <a:pt x="259" y="2474"/>
                  </a:lnTo>
                  <a:lnTo>
                    <a:pt x="259" y="2474"/>
                  </a:lnTo>
                  <a:lnTo>
                    <a:pt x="259" y="2474"/>
                  </a:lnTo>
                  <a:lnTo>
                    <a:pt x="259" y="2469"/>
                  </a:lnTo>
                  <a:lnTo>
                    <a:pt x="259" y="2469"/>
                  </a:lnTo>
                  <a:lnTo>
                    <a:pt x="259" y="2469"/>
                  </a:lnTo>
                  <a:lnTo>
                    <a:pt x="255" y="2469"/>
                  </a:lnTo>
                  <a:lnTo>
                    <a:pt x="255" y="2469"/>
                  </a:lnTo>
                  <a:lnTo>
                    <a:pt x="255" y="2465"/>
                  </a:lnTo>
                  <a:lnTo>
                    <a:pt x="255" y="2465"/>
                  </a:lnTo>
                  <a:lnTo>
                    <a:pt x="255" y="2465"/>
                  </a:lnTo>
                  <a:lnTo>
                    <a:pt x="255" y="2465"/>
                  </a:lnTo>
                  <a:lnTo>
                    <a:pt x="255" y="2465"/>
                  </a:lnTo>
                  <a:lnTo>
                    <a:pt x="255" y="2460"/>
                  </a:lnTo>
                  <a:lnTo>
                    <a:pt x="255" y="2460"/>
                  </a:lnTo>
                  <a:lnTo>
                    <a:pt x="251" y="2460"/>
                  </a:lnTo>
                  <a:lnTo>
                    <a:pt x="251" y="2460"/>
                  </a:lnTo>
                  <a:lnTo>
                    <a:pt x="251" y="2460"/>
                  </a:lnTo>
                  <a:lnTo>
                    <a:pt x="251" y="2456"/>
                  </a:lnTo>
                  <a:lnTo>
                    <a:pt x="251" y="2456"/>
                  </a:lnTo>
                  <a:lnTo>
                    <a:pt x="251" y="2456"/>
                  </a:lnTo>
                  <a:lnTo>
                    <a:pt x="251" y="2456"/>
                  </a:lnTo>
                  <a:lnTo>
                    <a:pt x="251" y="2456"/>
                  </a:lnTo>
                  <a:lnTo>
                    <a:pt x="246" y="2452"/>
                  </a:lnTo>
                  <a:lnTo>
                    <a:pt x="246" y="2452"/>
                  </a:lnTo>
                  <a:lnTo>
                    <a:pt x="246" y="2452"/>
                  </a:lnTo>
                  <a:lnTo>
                    <a:pt x="246" y="2452"/>
                  </a:lnTo>
                  <a:lnTo>
                    <a:pt x="246" y="2452"/>
                  </a:lnTo>
                  <a:lnTo>
                    <a:pt x="246" y="2447"/>
                  </a:lnTo>
                  <a:lnTo>
                    <a:pt x="246" y="2447"/>
                  </a:lnTo>
                  <a:lnTo>
                    <a:pt x="246" y="2447"/>
                  </a:lnTo>
                  <a:lnTo>
                    <a:pt x="246" y="2447"/>
                  </a:lnTo>
                  <a:lnTo>
                    <a:pt x="242" y="2447"/>
                  </a:lnTo>
                  <a:lnTo>
                    <a:pt x="242" y="2443"/>
                  </a:lnTo>
                  <a:lnTo>
                    <a:pt x="242" y="2443"/>
                  </a:lnTo>
                  <a:lnTo>
                    <a:pt x="242" y="2443"/>
                  </a:lnTo>
                  <a:lnTo>
                    <a:pt x="242" y="2443"/>
                  </a:lnTo>
                  <a:lnTo>
                    <a:pt x="242" y="2443"/>
                  </a:lnTo>
                  <a:lnTo>
                    <a:pt x="242" y="2443"/>
                  </a:lnTo>
                  <a:lnTo>
                    <a:pt x="237" y="2438"/>
                  </a:lnTo>
                  <a:lnTo>
                    <a:pt x="237" y="2438"/>
                  </a:lnTo>
                  <a:lnTo>
                    <a:pt x="237" y="2434"/>
                  </a:lnTo>
                  <a:lnTo>
                    <a:pt x="237" y="2434"/>
                  </a:lnTo>
                  <a:lnTo>
                    <a:pt x="233" y="2434"/>
                  </a:lnTo>
                  <a:lnTo>
                    <a:pt x="233" y="2429"/>
                  </a:lnTo>
                  <a:lnTo>
                    <a:pt x="233" y="2429"/>
                  </a:lnTo>
                  <a:lnTo>
                    <a:pt x="233" y="2425"/>
                  </a:lnTo>
                  <a:lnTo>
                    <a:pt x="228" y="2425"/>
                  </a:lnTo>
                  <a:lnTo>
                    <a:pt x="228" y="2425"/>
                  </a:lnTo>
                  <a:lnTo>
                    <a:pt x="228" y="2420"/>
                  </a:lnTo>
                  <a:lnTo>
                    <a:pt x="228" y="2420"/>
                  </a:lnTo>
                  <a:lnTo>
                    <a:pt x="224" y="2420"/>
                  </a:lnTo>
                  <a:lnTo>
                    <a:pt x="224" y="2416"/>
                  </a:lnTo>
                  <a:lnTo>
                    <a:pt x="224" y="2416"/>
                  </a:lnTo>
                  <a:lnTo>
                    <a:pt x="219" y="2411"/>
                  </a:lnTo>
                  <a:lnTo>
                    <a:pt x="219" y="2407"/>
                  </a:lnTo>
                  <a:lnTo>
                    <a:pt x="215" y="2407"/>
                  </a:lnTo>
                  <a:lnTo>
                    <a:pt x="215" y="2402"/>
                  </a:lnTo>
                  <a:lnTo>
                    <a:pt x="210" y="2398"/>
                  </a:lnTo>
                  <a:lnTo>
                    <a:pt x="210" y="2398"/>
                  </a:lnTo>
                  <a:lnTo>
                    <a:pt x="210" y="2393"/>
                  </a:lnTo>
                  <a:lnTo>
                    <a:pt x="210" y="2393"/>
                  </a:lnTo>
                  <a:lnTo>
                    <a:pt x="206" y="2389"/>
                  </a:lnTo>
                  <a:lnTo>
                    <a:pt x="206" y="2389"/>
                  </a:lnTo>
                  <a:lnTo>
                    <a:pt x="206" y="2389"/>
                  </a:lnTo>
                  <a:lnTo>
                    <a:pt x="206" y="2385"/>
                  </a:lnTo>
                  <a:lnTo>
                    <a:pt x="201" y="2385"/>
                  </a:lnTo>
                  <a:lnTo>
                    <a:pt x="201" y="2380"/>
                  </a:lnTo>
                  <a:lnTo>
                    <a:pt x="201" y="2380"/>
                  </a:lnTo>
                  <a:lnTo>
                    <a:pt x="201" y="2380"/>
                  </a:lnTo>
                  <a:lnTo>
                    <a:pt x="197" y="2376"/>
                  </a:lnTo>
                  <a:lnTo>
                    <a:pt x="197" y="2376"/>
                  </a:lnTo>
                  <a:lnTo>
                    <a:pt x="197" y="2376"/>
                  </a:lnTo>
                  <a:lnTo>
                    <a:pt x="197" y="2371"/>
                  </a:lnTo>
                  <a:lnTo>
                    <a:pt x="192" y="2371"/>
                  </a:lnTo>
                  <a:lnTo>
                    <a:pt x="192" y="2371"/>
                  </a:lnTo>
                  <a:lnTo>
                    <a:pt x="192" y="2367"/>
                  </a:lnTo>
                  <a:lnTo>
                    <a:pt x="192" y="2367"/>
                  </a:lnTo>
                  <a:lnTo>
                    <a:pt x="192" y="2367"/>
                  </a:lnTo>
                  <a:lnTo>
                    <a:pt x="192" y="2367"/>
                  </a:lnTo>
                  <a:lnTo>
                    <a:pt x="192" y="2367"/>
                  </a:lnTo>
                  <a:lnTo>
                    <a:pt x="188" y="2362"/>
                  </a:lnTo>
                  <a:lnTo>
                    <a:pt x="188" y="2362"/>
                  </a:lnTo>
                  <a:lnTo>
                    <a:pt x="188" y="2362"/>
                  </a:lnTo>
                  <a:lnTo>
                    <a:pt x="188" y="2362"/>
                  </a:lnTo>
                  <a:lnTo>
                    <a:pt x="188" y="2362"/>
                  </a:lnTo>
                  <a:lnTo>
                    <a:pt x="188" y="2358"/>
                  </a:lnTo>
                  <a:lnTo>
                    <a:pt x="188" y="2358"/>
                  </a:lnTo>
                  <a:lnTo>
                    <a:pt x="188" y="2358"/>
                  </a:lnTo>
                  <a:lnTo>
                    <a:pt x="183" y="2358"/>
                  </a:lnTo>
                  <a:lnTo>
                    <a:pt x="183" y="2358"/>
                  </a:lnTo>
                  <a:lnTo>
                    <a:pt x="183" y="2353"/>
                  </a:lnTo>
                  <a:lnTo>
                    <a:pt x="183" y="2353"/>
                  </a:lnTo>
                  <a:lnTo>
                    <a:pt x="183" y="2353"/>
                  </a:lnTo>
                  <a:lnTo>
                    <a:pt x="183" y="2353"/>
                  </a:lnTo>
                  <a:lnTo>
                    <a:pt x="183" y="2349"/>
                  </a:lnTo>
                  <a:lnTo>
                    <a:pt x="183" y="2349"/>
                  </a:lnTo>
                  <a:lnTo>
                    <a:pt x="179" y="2349"/>
                  </a:lnTo>
                  <a:lnTo>
                    <a:pt x="179" y="2349"/>
                  </a:lnTo>
                  <a:lnTo>
                    <a:pt x="179" y="2349"/>
                  </a:lnTo>
                  <a:lnTo>
                    <a:pt x="179" y="2344"/>
                  </a:lnTo>
                  <a:lnTo>
                    <a:pt x="179" y="2344"/>
                  </a:lnTo>
                  <a:lnTo>
                    <a:pt x="179" y="2344"/>
                  </a:lnTo>
                  <a:lnTo>
                    <a:pt x="179" y="2344"/>
                  </a:lnTo>
                  <a:lnTo>
                    <a:pt x="179" y="2344"/>
                  </a:lnTo>
                  <a:lnTo>
                    <a:pt x="175" y="2340"/>
                  </a:lnTo>
                  <a:lnTo>
                    <a:pt x="175" y="2340"/>
                  </a:lnTo>
                  <a:lnTo>
                    <a:pt x="175" y="2340"/>
                  </a:lnTo>
                  <a:lnTo>
                    <a:pt x="175" y="2340"/>
                  </a:lnTo>
                  <a:lnTo>
                    <a:pt x="175" y="2340"/>
                  </a:lnTo>
                  <a:lnTo>
                    <a:pt x="175" y="2335"/>
                  </a:lnTo>
                  <a:lnTo>
                    <a:pt x="175" y="2335"/>
                  </a:lnTo>
                  <a:lnTo>
                    <a:pt x="175" y="2335"/>
                  </a:lnTo>
                  <a:lnTo>
                    <a:pt x="175" y="2335"/>
                  </a:lnTo>
                  <a:lnTo>
                    <a:pt x="170" y="2331"/>
                  </a:lnTo>
                  <a:lnTo>
                    <a:pt x="170" y="2331"/>
                  </a:lnTo>
                  <a:lnTo>
                    <a:pt x="170" y="2331"/>
                  </a:lnTo>
                  <a:lnTo>
                    <a:pt x="170" y="2331"/>
                  </a:lnTo>
                  <a:lnTo>
                    <a:pt x="170" y="2331"/>
                  </a:lnTo>
                  <a:lnTo>
                    <a:pt x="170" y="2326"/>
                  </a:lnTo>
                  <a:lnTo>
                    <a:pt x="170" y="2326"/>
                  </a:lnTo>
                  <a:lnTo>
                    <a:pt x="170" y="2326"/>
                  </a:lnTo>
                  <a:lnTo>
                    <a:pt x="170" y="2326"/>
                  </a:lnTo>
                  <a:lnTo>
                    <a:pt x="166" y="2326"/>
                  </a:lnTo>
                  <a:lnTo>
                    <a:pt x="166" y="2322"/>
                  </a:lnTo>
                  <a:lnTo>
                    <a:pt x="166" y="2322"/>
                  </a:lnTo>
                  <a:lnTo>
                    <a:pt x="166" y="2322"/>
                  </a:lnTo>
                  <a:lnTo>
                    <a:pt x="166" y="2322"/>
                  </a:lnTo>
                  <a:lnTo>
                    <a:pt x="166" y="2318"/>
                  </a:lnTo>
                  <a:lnTo>
                    <a:pt x="166" y="2318"/>
                  </a:lnTo>
                  <a:lnTo>
                    <a:pt x="166" y="2318"/>
                  </a:lnTo>
                  <a:lnTo>
                    <a:pt x="166" y="2318"/>
                  </a:lnTo>
                  <a:lnTo>
                    <a:pt x="161" y="2318"/>
                  </a:lnTo>
                  <a:lnTo>
                    <a:pt x="161" y="2313"/>
                  </a:lnTo>
                  <a:lnTo>
                    <a:pt x="161" y="2313"/>
                  </a:lnTo>
                  <a:lnTo>
                    <a:pt x="161" y="2313"/>
                  </a:lnTo>
                  <a:lnTo>
                    <a:pt x="161" y="2313"/>
                  </a:lnTo>
                  <a:lnTo>
                    <a:pt x="161" y="2309"/>
                  </a:lnTo>
                  <a:lnTo>
                    <a:pt x="161" y="2309"/>
                  </a:lnTo>
                  <a:lnTo>
                    <a:pt x="161" y="2309"/>
                  </a:lnTo>
                  <a:lnTo>
                    <a:pt x="161" y="2309"/>
                  </a:lnTo>
                  <a:lnTo>
                    <a:pt x="157" y="2304"/>
                  </a:lnTo>
                  <a:lnTo>
                    <a:pt x="157" y="2304"/>
                  </a:lnTo>
                  <a:lnTo>
                    <a:pt x="157" y="2304"/>
                  </a:lnTo>
                  <a:lnTo>
                    <a:pt x="157" y="2304"/>
                  </a:lnTo>
                  <a:lnTo>
                    <a:pt x="157" y="2304"/>
                  </a:lnTo>
                  <a:lnTo>
                    <a:pt x="157" y="2300"/>
                  </a:lnTo>
                  <a:lnTo>
                    <a:pt x="157" y="2300"/>
                  </a:lnTo>
                  <a:lnTo>
                    <a:pt x="157" y="2300"/>
                  </a:lnTo>
                  <a:lnTo>
                    <a:pt x="157" y="2300"/>
                  </a:lnTo>
                  <a:lnTo>
                    <a:pt x="157" y="2295"/>
                  </a:lnTo>
                  <a:lnTo>
                    <a:pt x="152" y="2295"/>
                  </a:lnTo>
                  <a:lnTo>
                    <a:pt x="152" y="2295"/>
                  </a:lnTo>
                  <a:lnTo>
                    <a:pt x="152" y="2295"/>
                  </a:lnTo>
                  <a:lnTo>
                    <a:pt x="152" y="2291"/>
                  </a:lnTo>
                  <a:lnTo>
                    <a:pt x="152" y="2291"/>
                  </a:lnTo>
                  <a:lnTo>
                    <a:pt x="152" y="2291"/>
                  </a:lnTo>
                  <a:lnTo>
                    <a:pt x="152" y="2291"/>
                  </a:lnTo>
                  <a:lnTo>
                    <a:pt x="152" y="2286"/>
                  </a:lnTo>
                  <a:lnTo>
                    <a:pt x="152" y="2286"/>
                  </a:lnTo>
                  <a:lnTo>
                    <a:pt x="152" y="2286"/>
                  </a:lnTo>
                  <a:lnTo>
                    <a:pt x="152" y="2286"/>
                  </a:lnTo>
                  <a:lnTo>
                    <a:pt x="148" y="2282"/>
                  </a:lnTo>
                  <a:lnTo>
                    <a:pt x="148" y="2282"/>
                  </a:lnTo>
                  <a:lnTo>
                    <a:pt x="148" y="2282"/>
                  </a:lnTo>
                  <a:lnTo>
                    <a:pt x="148" y="2282"/>
                  </a:lnTo>
                  <a:lnTo>
                    <a:pt x="148" y="2277"/>
                  </a:lnTo>
                  <a:lnTo>
                    <a:pt x="148" y="2277"/>
                  </a:lnTo>
                  <a:lnTo>
                    <a:pt x="148" y="2277"/>
                  </a:lnTo>
                  <a:lnTo>
                    <a:pt x="148" y="2277"/>
                  </a:lnTo>
                  <a:lnTo>
                    <a:pt x="148" y="2273"/>
                  </a:lnTo>
                  <a:lnTo>
                    <a:pt x="148" y="2273"/>
                  </a:lnTo>
                  <a:lnTo>
                    <a:pt x="148" y="2273"/>
                  </a:lnTo>
                  <a:lnTo>
                    <a:pt x="148" y="2273"/>
                  </a:lnTo>
                  <a:lnTo>
                    <a:pt x="143" y="2273"/>
                  </a:lnTo>
                  <a:lnTo>
                    <a:pt x="143" y="2268"/>
                  </a:lnTo>
                  <a:lnTo>
                    <a:pt x="143" y="2268"/>
                  </a:lnTo>
                  <a:lnTo>
                    <a:pt x="143" y="2268"/>
                  </a:lnTo>
                  <a:lnTo>
                    <a:pt x="143" y="2268"/>
                  </a:lnTo>
                  <a:lnTo>
                    <a:pt x="143" y="2264"/>
                  </a:lnTo>
                  <a:lnTo>
                    <a:pt x="143" y="2264"/>
                  </a:lnTo>
                  <a:lnTo>
                    <a:pt x="143" y="2264"/>
                  </a:lnTo>
                  <a:lnTo>
                    <a:pt x="143" y="2264"/>
                  </a:lnTo>
                  <a:lnTo>
                    <a:pt x="143" y="2259"/>
                  </a:lnTo>
                  <a:lnTo>
                    <a:pt x="143" y="2259"/>
                  </a:lnTo>
                  <a:lnTo>
                    <a:pt x="143" y="2259"/>
                  </a:lnTo>
                  <a:lnTo>
                    <a:pt x="143" y="2259"/>
                  </a:lnTo>
                  <a:lnTo>
                    <a:pt x="139" y="2255"/>
                  </a:lnTo>
                  <a:lnTo>
                    <a:pt x="139" y="2255"/>
                  </a:lnTo>
                  <a:lnTo>
                    <a:pt x="139" y="2255"/>
                  </a:lnTo>
                  <a:lnTo>
                    <a:pt x="139" y="2255"/>
                  </a:lnTo>
                  <a:lnTo>
                    <a:pt x="139" y="2255"/>
                  </a:lnTo>
                  <a:lnTo>
                    <a:pt x="139" y="2251"/>
                  </a:lnTo>
                  <a:lnTo>
                    <a:pt x="139" y="2251"/>
                  </a:lnTo>
                  <a:lnTo>
                    <a:pt x="139" y="2251"/>
                  </a:lnTo>
                  <a:lnTo>
                    <a:pt x="139" y="2251"/>
                  </a:lnTo>
                  <a:lnTo>
                    <a:pt x="139" y="2246"/>
                  </a:lnTo>
                  <a:lnTo>
                    <a:pt x="139" y="2246"/>
                  </a:lnTo>
                  <a:lnTo>
                    <a:pt x="139" y="2246"/>
                  </a:lnTo>
                  <a:lnTo>
                    <a:pt x="139" y="2246"/>
                  </a:lnTo>
                  <a:lnTo>
                    <a:pt x="139" y="2242"/>
                  </a:lnTo>
                  <a:lnTo>
                    <a:pt x="139" y="2242"/>
                  </a:lnTo>
                  <a:lnTo>
                    <a:pt x="134" y="2242"/>
                  </a:lnTo>
                  <a:lnTo>
                    <a:pt x="134" y="2242"/>
                  </a:lnTo>
                  <a:lnTo>
                    <a:pt x="134" y="2237"/>
                  </a:lnTo>
                  <a:lnTo>
                    <a:pt x="134" y="2237"/>
                  </a:lnTo>
                  <a:lnTo>
                    <a:pt x="134" y="2237"/>
                  </a:lnTo>
                  <a:lnTo>
                    <a:pt x="134" y="2237"/>
                  </a:lnTo>
                  <a:lnTo>
                    <a:pt x="134" y="2237"/>
                  </a:lnTo>
                  <a:lnTo>
                    <a:pt x="134" y="2233"/>
                  </a:lnTo>
                  <a:lnTo>
                    <a:pt x="134" y="2233"/>
                  </a:lnTo>
                  <a:lnTo>
                    <a:pt x="134" y="2233"/>
                  </a:lnTo>
                  <a:lnTo>
                    <a:pt x="134" y="2233"/>
                  </a:lnTo>
                  <a:lnTo>
                    <a:pt x="134" y="2228"/>
                  </a:lnTo>
                  <a:lnTo>
                    <a:pt x="134" y="2228"/>
                  </a:lnTo>
                  <a:lnTo>
                    <a:pt x="134" y="2228"/>
                  </a:lnTo>
                  <a:lnTo>
                    <a:pt x="134" y="2228"/>
                  </a:lnTo>
                  <a:lnTo>
                    <a:pt x="134" y="2224"/>
                  </a:lnTo>
                  <a:lnTo>
                    <a:pt x="130" y="2224"/>
                  </a:lnTo>
                  <a:lnTo>
                    <a:pt x="130" y="2224"/>
                  </a:lnTo>
                  <a:lnTo>
                    <a:pt x="130" y="2224"/>
                  </a:lnTo>
                  <a:lnTo>
                    <a:pt x="130" y="2219"/>
                  </a:lnTo>
                  <a:lnTo>
                    <a:pt x="130" y="2219"/>
                  </a:lnTo>
                  <a:lnTo>
                    <a:pt x="130" y="2219"/>
                  </a:lnTo>
                  <a:lnTo>
                    <a:pt x="130" y="2219"/>
                  </a:lnTo>
                  <a:lnTo>
                    <a:pt x="130" y="2215"/>
                  </a:lnTo>
                  <a:lnTo>
                    <a:pt x="130" y="2215"/>
                  </a:lnTo>
                  <a:lnTo>
                    <a:pt x="130" y="2215"/>
                  </a:lnTo>
                  <a:lnTo>
                    <a:pt x="130" y="2215"/>
                  </a:lnTo>
                  <a:lnTo>
                    <a:pt x="130" y="2215"/>
                  </a:lnTo>
                  <a:lnTo>
                    <a:pt x="130" y="2210"/>
                  </a:lnTo>
                  <a:lnTo>
                    <a:pt x="130" y="2210"/>
                  </a:lnTo>
                  <a:lnTo>
                    <a:pt x="130" y="2210"/>
                  </a:lnTo>
                  <a:lnTo>
                    <a:pt x="130" y="2210"/>
                  </a:lnTo>
                  <a:lnTo>
                    <a:pt x="130" y="2206"/>
                  </a:lnTo>
                  <a:lnTo>
                    <a:pt x="125" y="2206"/>
                  </a:lnTo>
                  <a:lnTo>
                    <a:pt x="125" y="2206"/>
                  </a:lnTo>
                  <a:lnTo>
                    <a:pt x="125" y="2206"/>
                  </a:lnTo>
                  <a:lnTo>
                    <a:pt x="125" y="2201"/>
                  </a:lnTo>
                  <a:lnTo>
                    <a:pt x="125" y="2201"/>
                  </a:lnTo>
                  <a:lnTo>
                    <a:pt x="125" y="2201"/>
                  </a:lnTo>
                  <a:lnTo>
                    <a:pt x="125" y="2201"/>
                  </a:lnTo>
                  <a:lnTo>
                    <a:pt x="125" y="2197"/>
                  </a:lnTo>
                  <a:lnTo>
                    <a:pt x="125" y="2197"/>
                  </a:lnTo>
                  <a:lnTo>
                    <a:pt x="125" y="2197"/>
                  </a:lnTo>
                  <a:lnTo>
                    <a:pt x="125" y="2197"/>
                  </a:lnTo>
                  <a:lnTo>
                    <a:pt x="125" y="2192"/>
                  </a:lnTo>
                  <a:lnTo>
                    <a:pt x="125" y="2192"/>
                  </a:lnTo>
                  <a:lnTo>
                    <a:pt x="125" y="2192"/>
                  </a:lnTo>
                  <a:lnTo>
                    <a:pt x="125" y="2192"/>
                  </a:lnTo>
                  <a:lnTo>
                    <a:pt x="125" y="2188"/>
                  </a:lnTo>
                  <a:lnTo>
                    <a:pt x="125" y="2188"/>
                  </a:lnTo>
                  <a:lnTo>
                    <a:pt x="125" y="2188"/>
                  </a:lnTo>
                  <a:lnTo>
                    <a:pt x="125" y="2188"/>
                  </a:lnTo>
                  <a:lnTo>
                    <a:pt x="125" y="2188"/>
                  </a:lnTo>
                  <a:lnTo>
                    <a:pt x="121" y="2184"/>
                  </a:lnTo>
                  <a:lnTo>
                    <a:pt x="121" y="2184"/>
                  </a:lnTo>
                  <a:lnTo>
                    <a:pt x="121" y="2184"/>
                  </a:lnTo>
                  <a:lnTo>
                    <a:pt x="121" y="2184"/>
                  </a:lnTo>
                  <a:lnTo>
                    <a:pt x="121" y="2179"/>
                  </a:lnTo>
                  <a:lnTo>
                    <a:pt x="121" y="2179"/>
                  </a:lnTo>
                  <a:lnTo>
                    <a:pt x="121" y="2179"/>
                  </a:lnTo>
                  <a:lnTo>
                    <a:pt x="121" y="2175"/>
                  </a:lnTo>
                  <a:lnTo>
                    <a:pt x="121" y="2175"/>
                  </a:lnTo>
                  <a:lnTo>
                    <a:pt x="121" y="2170"/>
                  </a:lnTo>
                  <a:lnTo>
                    <a:pt x="121" y="2170"/>
                  </a:lnTo>
                  <a:lnTo>
                    <a:pt x="121" y="2166"/>
                  </a:lnTo>
                  <a:lnTo>
                    <a:pt x="121" y="2166"/>
                  </a:lnTo>
                  <a:lnTo>
                    <a:pt x="121" y="2161"/>
                  </a:lnTo>
                  <a:lnTo>
                    <a:pt x="116" y="2161"/>
                  </a:lnTo>
                  <a:lnTo>
                    <a:pt x="116" y="2157"/>
                  </a:lnTo>
                  <a:lnTo>
                    <a:pt x="116" y="2157"/>
                  </a:lnTo>
                  <a:lnTo>
                    <a:pt x="116" y="2152"/>
                  </a:lnTo>
                  <a:lnTo>
                    <a:pt x="116" y="2152"/>
                  </a:lnTo>
                  <a:lnTo>
                    <a:pt x="116" y="2148"/>
                  </a:lnTo>
                  <a:lnTo>
                    <a:pt x="116" y="2148"/>
                  </a:lnTo>
                  <a:lnTo>
                    <a:pt x="116" y="2143"/>
                  </a:lnTo>
                  <a:lnTo>
                    <a:pt x="116" y="2143"/>
                  </a:lnTo>
                  <a:lnTo>
                    <a:pt x="116" y="2139"/>
                  </a:lnTo>
                  <a:lnTo>
                    <a:pt x="116" y="2139"/>
                  </a:lnTo>
                  <a:lnTo>
                    <a:pt x="116" y="2134"/>
                  </a:lnTo>
                  <a:lnTo>
                    <a:pt x="116" y="2134"/>
                  </a:lnTo>
                  <a:lnTo>
                    <a:pt x="112" y="2130"/>
                  </a:lnTo>
                  <a:lnTo>
                    <a:pt x="112" y="2130"/>
                  </a:lnTo>
                  <a:lnTo>
                    <a:pt x="112" y="2125"/>
                  </a:lnTo>
                  <a:lnTo>
                    <a:pt x="112" y="2125"/>
                  </a:lnTo>
                  <a:lnTo>
                    <a:pt x="112" y="2125"/>
                  </a:lnTo>
                  <a:lnTo>
                    <a:pt x="112" y="2121"/>
                  </a:lnTo>
                  <a:lnTo>
                    <a:pt x="112" y="2121"/>
                  </a:lnTo>
                  <a:lnTo>
                    <a:pt x="112" y="2117"/>
                  </a:lnTo>
                  <a:lnTo>
                    <a:pt x="112" y="2117"/>
                  </a:lnTo>
                  <a:lnTo>
                    <a:pt x="112" y="2112"/>
                  </a:lnTo>
                  <a:lnTo>
                    <a:pt x="112" y="2112"/>
                  </a:lnTo>
                  <a:lnTo>
                    <a:pt x="112" y="2108"/>
                  </a:lnTo>
                  <a:lnTo>
                    <a:pt x="112" y="2108"/>
                  </a:lnTo>
                  <a:lnTo>
                    <a:pt x="112" y="2103"/>
                  </a:lnTo>
                  <a:lnTo>
                    <a:pt x="112" y="2103"/>
                  </a:lnTo>
                  <a:lnTo>
                    <a:pt x="112" y="2099"/>
                  </a:lnTo>
                  <a:lnTo>
                    <a:pt x="107" y="2099"/>
                  </a:lnTo>
                  <a:lnTo>
                    <a:pt x="107" y="2094"/>
                  </a:lnTo>
                  <a:lnTo>
                    <a:pt x="107" y="2094"/>
                  </a:lnTo>
                  <a:lnTo>
                    <a:pt x="107" y="2090"/>
                  </a:lnTo>
                  <a:lnTo>
                    <a:pt x="107" y="2090"/>
                  </a:lnTo>
                  <a:lnTo>
                    <a:pt x="107" y="2085"/>
                  </a:lnTo>
                  <a:lnTo>
                    <a:pt x="107" y="2085"/>
                  </a:lnTo>
                  <a:lnTo>
                    <a:pt x="107" y="2081"/>
                  </a:lnTo>
                  <a:lnTo>
                    <a:pt x="107" y="2081"/>
                  </a:lnTo>
                  <a:lnTo>
                    <a:pt x="107" y="2076"/>
                  </a:lnTo>
                  <a:lnTo>
                    <a:pt x="107" y="2076"/>
                  </a:lnTo>
                  <a:lnTo>
                    <a:pt x="107" y="2072"/>
                  </a:lnTo>
                  <a:lnTo>
                    <a:pt x="107" y="2072"/>
                  </a:lnTo>
                  <a:lnTo>
                    <a:pt x="107" y="2067"/>
                  </a:lnTo>
                  <a:lnTo>
                    <a:pt x="107" y="2067"/>
                  </a:lnTo>
                  <a:lnTo>
                    <a:pt x="107" y="2063"/>
                  </a:lnTo>
                  <a:lnTo>
                    <a:pt x="107" y="2063"/>
                  </a:lnTo>
                  <a:lnTo>
                    <a:pt x="107" y="2059"/>
                  </a:lnTo>
                  <a:lnTo>
                    <a:pt x="107" y="2059"/>
                  </a:lnTo>
                  <a:lnTo>
                    <a:pt x="107" y="2054"/>
                  </a:lnTo>
                  <a:lnTo>
                    <a:pt x="103" y="2054"/>
                  </a:lnTo>
                  <a:lnTo>
                    <a:pt x="103" y="2050"/>
                  </a:lnTo>
                  <a:lnTo>
                    <a:pt x="103" y="2050"/>
                  </a:lnTo>
                  <a:lnTo>
                    <a:pt x="103" y="2045"/>
                  </a:lnTo>
                  <a:lnTo>
                    <a:pt x="103" y="2045"/>
                  </a:lnTo>
                  <a:lnTo>
                    <a:pt x="103" y="2041"/>
                  </a:lnTo>
                  <a:lnTo>
                    <a:pt x="103" y="2041"/>
                  </a:lnTo>
                  <a:lnTo>
                    <a:pt x="103" y="2036"/>
                  </a:lnTo>
                  <a:lnTo>
                    <a:pt x="103" y="2036"/>
                  </a:lnTo>
                  <a:lnTo>
                    <a:pt x="103" y="2036"/>
                  </a:lnTo>
                  <a:lnTo>
                    <a:pt x="103" y="2032"/>
                  </a:lnTo>
                  <a:lnTo>
                    <a:pt x="103" y="2032"/>
                  </a:lnTo>
                  <a:lnTo>
                    <a:pt x="103" y="2027"/>
                  </a:lnTo>
                  <a:lnTo>
                    <a:pt x="103" y="2027"/>
                  </a:lnTo>
                  <a:lnTo>
                    <a:pt x="103" y="2023"/>
                  </a:lnTo>
                  <a:lnTo>
                    <a:pt x="103" y="2023"/>
                  </a:lnTo>
                  <a:lnTo>
                    <a:pt x="103" y="2018"/>
                  </a:lnTo>
                  <a:lnTo>
                    <a:pt x="103" y="2018"/>
                  </a:lnTo>
                  <a:lnTo>
                    <a:pt x="103" y="2014"/>
                  </a:lnTo>
                  <a:lnTo>
                    <a:pt x="103" y="2014"/>
                  </a:lnTo>
                  <a:lnTo>
                    <a:pt x="103" y="2009"/>
                  </a:lnTo>
                  <a:lnTo>
                    <a:pt x="103" y="2009"/>
                  </a:lnTo>
                  <a:lnTo>
                    <a:pt x="103" y="2005"/>
                  </a:lnTo>
                  <a:lnTo>
                    <a:pt x="103" y="2005"/>
                  </a:lnTo>
                  <a:lnTo>
                    <a:pt x="103" y="2000"/>
                  </a:lnTo>
                  <a:lnTo>
                    <a:pt x="103" y="2000"/>
                  </a:lnTo>
                  <a:lnTo>
                    <a:pt x="103" y="1996"/>
                  </a:lnTo>
                  <a:lnTo>
                    <a:pt x="103" y="1996"/>
                  </a:lnTo>
                  <a:lnTo>
                    <a:pt x="103" y="1992"/>
                  </a:lnTo>
                  <a:lnTo>
                    <a:pt x="98" y="1992"/>
                  </a:lnTo>
                  <a:lnTo>
                    <a:pt x="98" y="1987"/>
                  </a:lnTo>
                  <a:lnTo>
                    <a:pt x="98" y="1983"/>
                  </a:lnTo>
                  <a:lnTo>
                    <a:pt x="98" y="1978"/>
                  </a:lnTo>
                  <a:lnTo>
                    <a:pt x="98" y="1974"/>
                  </a:lnTo>
                  <a:lnTo>
                    <a:pt x="98" y="1969"/>
                  </a:lnTo>
                  <a:lnTo>
                    <a:pt x="98" y="1965"/>
                  </a:lnTo>
                  <a:lnTo>
                    <a:pt x="98" y="1960"/>
                  </a:lnTo>
                  <a:lnTo>
                    <a:pt x="98" y="1956"/>
                  </a:lnTo>
                  <a:lnTo>
                    <a:pt x="98" y="1951"/>
                  </a:lnTo>
                  <a:lnTo>
                    <a:pt x="98" y="1947"/>
                  </a:lnTo>
                  <a:lnTo>
                    <a:pt x="98" y="1942"/>
                  </a:lnTo>
                  <a:lnTo>
                    <a:pt x="98" y="1938"/>
                  </a:lnTo>
                  <a:lnTo>
                    <a:pt x="98" y="1929"/>
                  </a:lnTo>
                  <a:lnTo>
                    <a:pt x="98" y="1920"/>
                  </a:lnTo>
                  <a:lnTo>
                    <a:pt x="98" y="1911"/>
                  </a:lnTo>
                  <a:lnTo>
                    <a:pt x="94" y="1907"/>
                  </a:lnTo>
                  <a:lnTo>
                    <a:pt x="94" y="1902"/>
                  </a:lnTo>
                  <a:lnTo>
                    <a:pt x="94" y="1898"/>
                  </a:lnTo>
                  <a:lnTo>
                    <a:pt x="94" y="1893"/>
                  </a:lnTo>
                  <a:lnTo>
                    <a:pt x="94" y="1889"/>
                  </a:lnTo>
                  <a:lnTo>
                    <a:pt x="94" y="1884"/>
                  </a:lnTo>
                  <a:lnTo>
                    <a:pt x="94" y="1880"/>
                  </a:lnTo>
                  <a:lnTo>
                    <a:pt x="94" y="1875"/>
                  </a:lnTo>
                  <a:lnTo>
                    <a:pt x="94" y="1871"/>
                  </a:lnTo>
                  <a:lnTo>
                    <a:pt x="94" y="1866"/>
                  </a:lnTo>
                  <a:lnTo>
                    <a:pt x="94" y="1862"/>
                  </a:lnTo>
                  <a:lnTo>
                    <a:pt x="94" y="1862"/>
                  </a:lnTo>
                  <a:lnTo>
                    <a:pt x="94" y="1858"/>
                  </a:lnTo>
                  <a:lnTo>
                    <a:pt x="94" y="1858"/>
                  </a:lnTo>
                  <a:lnTo>
                    <a:pt x="94" y="1853"/>
                  </a:lnTo>
                  <a:lnTo>
                    <a:pt x="94" y="1853"/>
                  </a:lnTo>
                  <a:lnTo>
                    <a:pt x="94" y="1849"/>
                  </a:lnTo>
                  <a:lnTo>
                    <a:pt x="94" y="1849"/>
                  </a:lnTo>
                  <a:lnTo>
                    <a:pt x="94" y="1844"/>
                  </a:lnTo>
                  <a:lnTo>
                    <a:pt x="94" y="1844"/>
                  </a:lnTo>
                  <a:lnTo>
                    <a:pt x="94" y="1840"/>
                  </a:lnTo>
                  <a:lnTo>
                    <a:pt x="94" y="1840"/>
                  </a:lnTo>
                  <a:lnTo>
                    <a:pt x="94" y="1835"/>
                  </a:lnTo>
                  <a:lnTo>
                    <a:pt x="94" y="1835"/>
                  </a:lnTo>
                  <a:lnTo>
                    <a:pt x="94" y="1835"/>
                  </a:lnTo>
                  <a:lnTo>
                    <a:pt x="90" y="1831"/>
                  </a:lnTo>
                  <a:lnTo>
                    <a:pt x="90" y="1831"/>
                  </a:lnTo>
                  <a:lnTo>
                    <a:pt x="90" y="1826"/>
                  </a:lnTo>
                  <a:lnTo>
                    <a:pt x="90" y="1826"/>
                  </a:lnTo>
                  <a:lnTo>
                    <a:pt x="90" y="1822"/>
                  </a:lnTo>
                  <a:lnTo>
                    <a:pt x="90" y="1822"/>
                  </a:lnTo>
                  <a:lnTo>
                    <a:pt x="90" y="1817"/>
                  </a:lnTo>
                  <a:lnTo>
                    <a:pt x="90" y="1817"/>
                  </a:lnTo>
                  <a:lnTo>
                    <a:pt x="90" y="1813"/>
                  </a:lnTo>
                  <a:lnTo>
                    <a:pt x="90" y="1813"/>
                  </a:lnTo>
                  <a:lnTo>
                    <a:pt x="90" y="1808"/>
                  </a:lnTo>
                  <a:lnTo>
                    <a:pt x="90" y="1808"/>
                  </a:lnTo>
                  <a:lnTo>
                    <a:pt x="90" y="1804"/>
                  </a:lnTo>
                  <a:lnTo>
                    <a:pt x="90" y="1804"/>
                  </a:lnTo>
                  <a:lnTo>
                    <a:pt x="90" y="1799"/>
                  </a:lnTo>
                  <a:lnTo>
                    <a:pt x="90" y="1799"/>
                  </a:lnTo>
                  <a:lnTo>
                    <a:pt x="90" y="1795"/>
                  </a:lnTo>
                  <a:lnTo>
                    <a:pt x="90" y="1795"/>
                  </a:lnTo>
                  <a:lnTo>
                    <a:pt x="90" y="1791"/>
                  </a:lnTo>
                  <a:lnTo>
                    <a:pt x="90" y="1791"/>
                  </a:lnTo>
                  <a:lnTo>
                    <a:pt x="90" y="1786"/>
                  </a:lnTo>
                  <a:lnTo>
                    <a:pt x="90" y="1786"/>
                  </a:lnTo>
                  <a:lnTo>
                    <a:pt x="90" y="1782"/>
                  </a:lnTo>
                  <a:lnTo>
                    <a:pt x="90" y="1782"/>
                  </a:lnTo>
                  <a:lnTo>
                    <a:pt x="90" y="1777"/>
                  </a:lnTo>
                  <a:lnTo>
                    <a:pt x="90" y="1777"/>
                  </a:lnTo>
                  <a:lnTo>
                    <a:pt x="85" y="1777"/>
                  </a:lnTo>
                  <a:lnTo>
                    <a:pt x="85" y="1773"/>
                  </a:lnTo>
                  <a:lnTo>
                    <a:pt x="85" y="1773"/>
                  </a:lnTo>
                  <a:lnTo>
                    <a:pt x="85" y="1768"/>
                  </a:lnTo>
                  <a:lnTo>
                    <a:pt x="85" y="1768"/>
                  </a:lnTo>
                  <a:lnTo>
                    <a:pt x="85" y="1764"/>
                  </a:lnTo>
                  <a:lnTo>
                    <a:pt x="85" y="1764"/>
                  </a:lnTo>
                  <a:lnTo>
                    <a:pt x="85" y="1759"/>
                  </a:lnTo>
                  <a:lnTo>
                    <a:pt x="85" y="1759"/>
                  </a:lnTo>
                  <a:lnTo>
                    <a:pt x="85" y="1755"/>
                  </a:lnTo>
                  <a:lnTo>
                    <a:pt x="85" y="1755"/>
                  </a:lnTo>
                  <a:lnTo>
                    <a:pt x="85" y="1750"/>
                  </a:lnTo>
                  <a:lnTo>
                    <a:pt x="85" y="1750"/>
                  </a:lnTo>
                  <a:lnTo>
                    <a:pt x="85" y="1746"/>
                  </a:lnTo>
                  <a:lnTo>
                    <a:pt x="85" y="1746"/>
                  </a:lnTo>
                  <a:lnTo>
                    <a:pt x="85" y="1741"/>
                  </a:lnTo>
                  <a:lnTo>
                    <a:pt x="85" y="1741"/>
                  </a:lnTo>
                  <a:lnTo>
                    <a:pt x="85" y="1737"/>
                  </a:lnTo>
                  <a:lnTo>
                    <a:pt x="81" y="1737"/>
                  </a:lnTo>
                  <a:lnTo>
                    <a:pt x="81" y="1732"/>
                  </a:lnTo>
                  <a:lnTo>
                    <a:pt x="81" y="1732"/>
                  </a:lnTo>
                  <a:lnTo>
                    <a:pt x="81" y="1732"/>
                  </a:lnTo>
                  <a:lnTo>
                    <a:pt x="81" y="1728"/>
                  </a:lnTo>
                  <a:lnTo>
                    <a:pt x="81" y="1728"/>
                  </a:lnTo>
                  <a:lnTo>
                    <a:pt x="81" y="1724"/>
                  </a:lnTo>
                  <a:lnTo>
                    <a:pt x="81" y="1724"/>
                  </a:lnTo>
                  <a:lnTo>
                    <a:pt x="81" y="1719"/>
                  </a:lnTo>
                  <a:lnTo>
                    <a:pt x="81" y="1715"/>
                  </a:lnTo>
                  <a:lnTo>
                    <a:pt x="81" y="1715"/>
                  </a:lnTo>
                  <a:lnTo>
                    <a:pt x="81" y="1710"/>
                  </a:lnTo>
                  <a:lnTo>
                    <a:pt x="76" y="1706"/>
                  </a:lnTo>
                  <a:lnTo>
                    <a:pt x="76" y="1697"/>
                  </a:lnTo>
                  <a:lnTo>
                    <a:pt x="76" y="1692"/>
                  </a:lnTo>
                  <a:lnTo>
                    <a:pt x="76" y="1688"/>
                  </a:lnTo>
                  <a:lnTo>
                    <a:pt x="76" y="1679"/>
                  </a:lnTo>
                  <a:lnTo>
                    <a:pt x="72" y="1674"/>
                  </a:lnTo>
                  <a:lnTo>
                    <a:pt x="72" y="1670"/>
                  </a:lnTo>
                  <a:lnTo>
                    <a:pt x="72" y="1661"/>
                  </a:lnTo>
                  <a:lnTo>
                    <a:pt x="72" y="1657"/>
                  </a:lnTo>
                  <a:lnTo>
                    <a:pt x="72" y="1652"/>
                  </a:lnTo>
                  <a:lnTo>
                    <a:pt x="67" y="1643"/>
                  </a:lnTo>
                  <a:lnTo>
                    <a:pt x="67" y="1639"/>
                  </a:lnTo>
                  <a:lnTo>
                    <a:pt x="67" y="1634"/>
                  </a:lnTo>
                  <a:lnTo>
                    <a:pt x="67" y="1625"/>
                  </a:lnTo>
                  <a:lnTo>
                    <a:pt x="67" y="1621"/>
                  </a:lnTo>
                  <a:lnTo>
                    <a:pt x="63" y="1616"/>
                  </a:lnTo>
                  <a:lnTo>
                    <a:pt x="63" y="1607"/>
                  </a:lnTo>
                  <a:lnTo>
                    <a:pt x="63" y="1603"/>
                  </a:lnTo>
                  <a:lnTo>
                    <a:pt x="63" y="1598"/>
                  </a:lnTo>
                  <a:lnTo>
                    <a:pt x="63" y="1594"/>
                  </a:lnTo>
                  <a:lnTo>
                    <a:pt x="58" y="1585"/>
                  </a:lnTo>
                  <a:lnTo>
                    <a:pt x="58" y="1581"/>
                  </a:lnTo>
                  <a:lnTo>
                    <a:pt x="58" y="1567"/>
                  </a:lnTo>
                  <a:lnTo>
                    <a:pt x="54" y="1558"/>
                  </a:lnTo>
                  <a:lnTo>
                    <a:pt x="54" y="1536"/>
                  </a:lnTo>
                  <a:lnTo>
                    <a:pt x="49" y="1523"/>
                  </a:lnTo>
                  <a:lnTo>
                    <a:pt x="49" y="1514"/>
                  </a:lnTo>
                  <a:lnTo>
                    <a:pt x="45" y="1500"/>
                  </a:lnTo>
                  <a:lnTo>
                    <a:pt x="45" y="1496"/>
                  </a:lnTo>
                  <a:lnTo>
                    <a:pt x="45" y="1491"/>
                  </a:lnTo>
                  <a:lnTo>
                    <a:pt x="45" y="1487"/>
                  </a:lnTo>
                  <a:lnTo>
                    <a:pt x="45" y="1478"/>
                  </a:lnTo>
                  <a:lnTo>
                    <a:pt x="40" y="1473"/>
                  </a:lnTo>
                  <a:lnTo>
                    <a:pt x="40" y="1469"/>
                  </a:lnTo>
                  <a:lnTo>
                    <a:pt x="40" y="1465"/>
                  </a:lnTo>
                  <a:lnTo>
                    <a:pt x="40" y="1456"/>
                  </a:lnTo>
                  <a:lnTo>
                    <a:pt x="40" y="1451"/>
                  </a:lnTo>
                  <a:lnTo>
                    <a:pt x="40" y="1447"/>
                  </a:lnTo>
                  <a:lnTo>
                    <a:pt x="36" y="1442"/>
                  </a:lnTo>
                  <a:lnTo>
                    <a:pt x="36" y="1438"/>
                  </a:lnTo>
                  <a:lnTo>
                    <a:pt x="36" y="1429"/>
                  </a:lnTo>
                  <a:lnTo>
                    <a:pt x="36" y="1424"/>
                  </a:lnTo>
                  <a:lnTo>
                    <a:pt x="36" y="1420"/>
                  </a:lnTo>
                  <a:lnTo>
                    <a:pt x="31" y="1415"/>
                  </a:lnTo>
                  <a:lnTo>
                    <a:pt x="31" y="1406"/>
                  </a:lnTo>
                  <a:lnTo>
                    <a:pt x="31" y="1402"/>
                  </a:lnTo>
                  <a:lnTo>
                    <a:pt x="31" y="1398"/>
                  </a:lnTo>
                  <a:lnTo>
                    <a:pt x="31" y="1393"/>
                  </a:lnTo>
                  <a:lnTo>
                    <a:pt x="31" y="1389"/>
                  </a:lnTo>
                  <a:lnTo>
                    <a:pt x="27" y="1384"/>
                  </a:lnTo>
                  <a:lnTo>
                    <a:pt x="27" y="1380"/>
                  </a:lnTo>
                  <a:lnTo>
                    <a:pt x="27" y="1380"/>
                  </a:lnTo>
                  <a:lnTo>
                    <a:pt x="27" y="1375"/>
                  </a:lnTo>
                  <a:lnTo>
                    <a:pt x="27" y="1375"/>
                  </a:lnTo>
                  <a:lnTo>
                    <a:pt x="27" y="1371"/>
                  </a:lnTo>
                  <a:lnTo>
                    <a:pt x="27" y="1366"/>
                  </a:lnTo>
                  <a:lnTo>
                    <a:pt x="27" y="1366"/>
                  </a:lnTo>
                  <a:lnTo>
                    <a:pt x="27" y="1362"/>
                  </a:lnTo>
                  <a:lnTo>
                    <a:pt x="27" y="1362"/>
                  </a:lnTo>
                  <a:lnTo>
                    <a:pt x="27" y="1357"/>
                  </a:lnTo>
                  <a:lnTo>
                    <a:pt x="27" y="1353"/>
                  </a:lnTo>
                  <a:lnTo>
                    <a:pt x="22" y="1353"/>
                  </a:lnTo>
                  <a:lnTo>
                    <a:pt x="22" y="1348"/>
                  </a:lnTo>
                  <a:lnTo>
                    <a:pt x="22" y="1348"/>
                  </a:lnTo>
                  <a:lnTo>
                    <a:pt x="22" y="1344"/>
                  </a:lnTo>
                  <a:lnTo>
                    <a:pt x="22" y="1344"/>
                  </a:lnTo>
                  <a:lnTo>
                    <a:pt x="22" y="1339"/>
                  </a:lnTo>
                  <a:lnTo>
                    <a:pt x="22" y="1335"/>
                  </a:lnTo>
                  <a:lnTo>
                    <a:pt x="22" y="1335"/>
                  </a:lnTo>
                  <a:lnTo>
                    <a:pt x="22" y="1331"/>
                  </a:lnTo>
                  <a:lnTo>
                    <a:pt x="22" y="1331"/>
                  </a:lnTo>
                  <a:lnTo>
                    <a:pt x="22" y="1326"/>
                  </a:lnTo>
                  <a:lnTo>
                    <a:pt x="22" y="1322"/>
                  </a:lnTo>
                  <a:lnTo>
                    <a:pt x="22" y="1322"/>
                  </a:lnTo>
                  <a:lnTo>
                    <a:pt x="18" y="1317"/>
                  </a:lnTo>
                  <a:lnTo>
                    <a:pt x="18" y="1317"/>
                  </a:lnTo>
                  <a:lnTo>
                    <a:pt x="18" y="1313"/>
                  </a:lnTo>
                  <a:lnTo>
                    <a:pt x="18" y="1308"/>
                  </a:lnTo>
                  <a:lnTo>
                    <a:pt x="18" y="1308"/>
                  </a:lnTo>
                  <a:lnTo>
                    <a:pt x="18" y="1304"/>
                  </a:lnTo>
                  <a:lnTo>
                    <a:pt x="18" y="1304"/>
                  </a:lnTo>
                  <a:lnTo>
                    <a:pt x="18" y="1299"/>
                  </a:lnTo>
                  <a:lnTo>
                    <a:pt x="18" y="1295"/>
                  </a:lnTo>
                  <a:lnTo>
                    <a:pt x="18" y="1295"/>
                  </a:lnTo>
                  <a:lnTo>
                    <a:pt x="18" y="1290"/>
                  </a:lnTo>
                  <a:lnTo>
                    <a:pt x="18" y="1290"/>
                  </a:lnTo>
                  <a:lnTo>
                    <a:pt x="18" y="1286"/>
                  </a:lnTo>
                  <a:lnTo>
                    <a:pt x="18" y="1286"/>
                  </a:lnTo>
                  <a:lnTo>
                    <a:pt x="14" y="1281"/>
                  </a:lnTo>
                  <a:lnTo>
                    <a:pt x="14" y="1277"/>
                  </a:lnTo>
                  <a:lnTo>
                    <a:pt x="14" y="1277"/>
                  </a:lnTo>
                  <a:lnTo>
                    <a:pt x="14" y="1272"/>
                  </a:lnTo>
                  <a:lnTo>
                    <a:pt x="14" y="1272"/>
                  </a:lnTo>
                  <a:lnTo>
                    <a:pt x="14" y="1268"/>
                  </a:lnTo>
                  <a:lnTo>
                    <a:pt x="14" y="1264"/>
                  </a:lnTo>
                  <a:lnTo>
                    <a:pt x="14" y="1264"/>
                  </a:lnTo>
                  <a:lnTo>
                    <a:pt x="14" y="1259"/>
                  </a:lnTo>
                  <a:lnTo>
                    <a:pt x="14" y="1259"/>
                  </a:lnTo>
                  <a:lnTo>
                    <a:pt x="14" y="1255"/>
                  </a:lnTo>
                  <a:lnTo>
                    <a:pt x="14" y="1255"/>
                  </a:lnTo>
                  <a:lnTo>
                    <a:pt x="14" y="1250"/>
                  </a:lnTo>
                  <a:lnTo>
                    <a:pt x="14" y="1246"/>
                  </a:lnTo>
                  <a:lnTo>
                    <a:pt x="14" y="1246"/>
                  </a:lnTo>
                  <a:lnTo>
                    <a:pt x="9" y="1241"/>
                  </a:lnTo>
                  <a:lnTo>
                    <a:pt x="9" y="1241"/>
                  </a:lnTo>
                  <a:lnTo>
                    <a:pt x="9" y="1237"/>
                  </a:lnTo>
                  <a:lnTo>
                    <a:pt x="9" y="1232"/>
                  </a:lnTo>
                  <a:lnTo>
                    <a:pt x="9" y="1232"/>
                  </a:lnTo>
                  <a:lnTo>
                    <a:pt x="9" y="1228"/>
                  </a:lnTo>
                  <a:lnTo>
                    <a:pt x="9" y="1228"/>
                  </a:lnTo>
                  <a:lnTo>
                    <a:pt x="9" y="1223"/>
                  </a:lnTo>
                  <a:lnTo>
                    <a:pt x="9" y="1223"/>
                  </a:lnTo>
                  <a:lnTo>
                    <a:pt x="9" y="1219"/>
                  </a:lnTo>
                  <a:lnTo>
                    <a:pt x="9" y="1214"/>
                  </a:lnTo>
                  <a:lnTo>
                    <a:pt x="9" y="1214"/>
                  </a:lnTo>
                  <a:lnTo>
                    <a:pt x="9" y="1210"/>
                  </a:lnTo>
                  <a:lnTo>
                    <a:pt x="9" y="1210"/>
                  </a:lnTo>
                  <a:lnTo>
                    <a:pt x="9" y="1205"/>
                  </a:lnTo>
                  <a:lnTo>
                    <a:pt x="9" y="1205"/>
                  </a:lnTo>
                  <a:lnTo>
                    <a:pt x="9" y="1201"/>
                  </a:lnTo>
                  <a:lnTo>
                    <a:pt x="9" y="1197"/>
                  </a:lnTo>
                  <a:lnTo>
                    <a:pt x="9" y="1197"/>
                  </a:lnTo>
                  <a:lnTo>
                    <a:pt x="5" y="1192"/>
                  </a:lnTo>
                  <a:lnTo>
                    <a:pt x="5" y="1192"/>
                  </a:lnTo>
                  <a:lnTo>
                    <a:pt x="5" y="1188"/>
                  </a:lnTo>
                  <a:lnTo>
                    <a:pt x="5" y="1188"/>
                  </a:lnTo>
                  <a:lnTo>
                    <a:pt x="5" y="1183"/>
                  </a:lnTo>
                  <a:lnTo>
                    <a:pt x="5" y="1179"/>
                  </a:lnTo>
                  <a:lnTo>
                    <a:pt x="5" y="1179"/>
                  </a:lnTo>
                  <a:lnTo>
                    <a:pt x="5" y="1174"/>
                  </a:lnTo>
                  <a:lnTo>
                    <a:pt x="5" y="1174"/>
                  </a:lnTo>
                  <a:lnTo>
                    <a:pt x="5" y="1170"/>
                  </a:lnTo>
                  <a:lnTo>
                    <a:pt x="5" y="1170"/>
                  </a:lnTo>
                  <a:lnTo>
                    <a:pt x="5" y="1165"/>
                  </a:lnTo>
                  <a:lnTo>
                    <a:pt x="5" y="1161"/>
                  </a:lnTo>
                  <a:lnTo>
                    <a:pt x="5" y="1161"/>
                  </a:lnTo>
                  <a:lnTo>
                    <a:pt x="5" y="1156"/>
                  </a:lnTo>
                  <a:lnTo>
                    <a:pt x="5" y="1156"/>
                  </a:lnTo>
                  <a:lnTo>
                    <a:pt x="5" y="1152"/>
                  </a:lnTo>
                  <a:lnTo>
                    <a:pt x="5" y="1152"/>
                  </a:lnTo>
                  <a:lnTo>
                    <a:pt x="5" y="1147"/>
                  </a:lnTo>
                  <a:lnTo>
                    <a:pt x="5" y="1143"/>
                  </a:lnTo>
                  <a:lnTo>
                    <a:pt x="5" y="1143"/>
                  </a:lnTo>
                  <a:lnTo>
                    <a:pt x="5" y="1138"/>
                  </a:lnTo>
                  <a:lnTo>
                    <a:pt x="5" y="1138"/>
                  </a:lnTo>
                  <a:lnTo>
                    <a:pt x="5" y="1134"/>
                  </a:lnTo>
                  <a:lnTo>
                    <a:pt x="5" y="1134"/>
                  </a:lnTo>
                  <a:lnTo>
                    <a:pt x="5" y="1130"/>
                  </a:lnTo>
                  <a:lnTo>
                    <a:pt x="5" y="1125"/>
                  </a:lnTo>
                  <a:lnTo>
                    <a:pt x="5" y="1125"/>
                  </a:lnTo>
                  <a:lnTo>
                    <a:pt x="0" y="1121"/>
                  </a:lnTo>
                  <a:lnTo>
                    <a:pt x="0" y="1121"/>
                  </a:lnTo>
                  <a:lnTo>
                    <a:pt x="0" y="1116"/>
                  </a:lnTo>
                  <a:lnTo>
                    <a:pt x="0" y="1116"/>
                  </a:lnTo>
                  <a:lnTo>
                    <a:pt x="0" y="1112"/>
                  </a:lnTo>
                  <a:lnTo>
                    <a:pt x="0" y="1107"/>
                  </a:lnTo>
                  <a:lnTo>
                    <a:pt x="0" y="1107"/>
                  </a:lnTo>
                  <a:lnTo>
                    <a:pt x="0" y="1103"/>
                  </a:lnTo>
                  <a:lnTo>
                    <a:pt x="0" y="1103"/>
                  </a:lnTo>
                  <a:lnTo>
                    <a:pt x="0" y="1098"/>
                  </a:lnTo>
                  <a:lnTo>
                    <a:pt x="0" y="1098"/>
                  </a:lnTo>
                  <a:lnTo>
                    <a:pt x="0" y="1094"/>
                  </a:lnTo>
                  <a:lnTo>
                    <a:pt x="0" y="1094"/>
                  </a:lnTo>
                  <a:lnTo>
                    <a:pt x="0" y="1089"/>
                  </a:lnTo>
                  <a:lnTo>
                    <a:pt x="0" y="1085"/>
                  </a:lnTo>
                  <a:lnTo>
                    <a:pt x="0" y="1085"/>
                  </a:lnTo>
                  <a:lnTo>
                    <a:pt x="0" y="1080"/>
                  </a:lnTo>
                  <a:lnTo>
                    <a:pt x="0" y="1080"/>
                  </a:lnTo>
                  <a:lnTo>
                    <a:pt x="0" y="1076"/>
                  </a:lnTo>
                  <a:lnTo>
                    <a:pt x="0" y="1076"/>
                  </a:lnTo>
                  <a:lnTo>
                    <a:pt x="0" y="1071"/>
                  </a:lnTo>
                  <a:lnTo>
                    <a:pt x="0" y="1067"/>
                  </a:lnTo>
                  <a:lnTo>
                    <a:pt x="0" y="1067"/>
                  </a:lnTo>
                  <a:lnTo>
                    <a:pt x="0" y="1063"/>
                  </a:lnTo>
                  <a:lnTo>
                    <a:pt x="0" y="1063"/>
                  </a:lnTo>
                  <a:lnTo>
                    <a:pt x="0" y="1058"/>
                  </a:lnTo>
                  <a:lnTo>
                    <a:pt x="0" y="1058"/>
                  </a:lnTo>
                  <a:lnTo>
                    <a:pt x="0" y="1054"/>
                  </a:lnTo>
                  <a:lnTo>
                    <a:pt x="0" y="1054"/>
                  </a:lnTo>
                  <a:lnTo>
                    <a:pt x="0" y="1049"/>
                  </a:lnTo>
                  <a:lnTo>
                    <a:pt x="0" y="1045"/>
                  </a:lnTo>
                  <a:lnTo>
                    <a:pt x="0" y="1045"/>
                  </a:lnTo>
                  <a:lnTo>
                    <a:pt x="0" y="1040"/>
                  </a:lnTo>
                  <a:lnTo>
                    <a:pt x="0" y="1040"/>
                  </a:lnTo>
                  <a:lnTo>
                    <a:pt x="0" y="1036"/>
                  </a:lnTo>
                  <a:lnTo>
                    <a:pt x="0" y="1036"/>
                  </a:lnTo>
                  <a:lnTo>
                    <a:pt x="0" y="1031"/>
                  </a:lnTo>
                  <a:lnTo>
                    <a:pt x="0" y="1027"/>
                  </a:lnTo>
                  <a:lnTo>
                    <a:pt x="0" y="1027"/>
                  </a:lnTo>
                  <a:lnTo>
                    <a:pt x="0" y="1022"/>
                  </a:lnTo>
                  <a:lnTo>
                    <a:pt x="0" y="1022"/>
                  </a:lnTo>
                  <a:lnTo>
                    <a:pt x="0" y="1018"/>
                  </a:lnTo>
                  <a:lnTo>
                    <a:pt x="0" y="1018"/>
                  </a:lnTo>
                  <a:lnTo>
                    <a:pt x="0" y="1013"/>
                  </a:lnTo>
                  <a:lnTo>
                    <a:pt x="0" y="1013"/>
                  </a:lnTo>
                  <a:lnTo>
                    <a:pt x="0" y="1009"/>
                  </a:lnTo>
                  <a:lnTo>
                    <a:pt x="0" y="1004"/>
                  </a:lnTo>
                  <a:lnTo>
                    <a:pt x="0" y="1004"/>
                  </a:lnTo>
                  <a:lnTo>
                    <a:pt x="0" y="1000"/>
                  </a:lnTo>
                  <a:lnTo>
                    <a:pt x="0" y="1000"/>
                  </a:lnTo>
                  <a:lnTo>
                    <a:pt x="0" y="996"/>
                  </a:lnTo>
                  <a:lnTo>
                    <a:pt x="5" y="996"/>
                  </a:lnTo>
                  <a:lnTo>
                    <a:pt x="5" y="991"/>
                  </a:lnTo>
                  <a:lnTo>
                    <a:pt x="5" y="987"/>
                  </a:lnTo>
                  <a:lnTo>
                    <a:pt x="5" y="987"/>
                  </a:lnTo>
                  <a:lnTo>
                    <a:pt x="5" y="982"/>
                  </a:lnTo>
                  <a:lnTo>
                    <a:pt x="5" y="982"/>
                  </a:lnTo>
                  <a:lnTo>
                    <a:pt x="5" y="978"/>
                  </a:lnTo>
                  <a:lnTo>
                    <a:pt x="5" y="978"/>
                  </a:lnTo>
                  <a:lnTo>
                    <a:pt x="5" y="973"/>
                  </a:lnTo>
                  <a:lnTo>
                    <a:pt x="5" y="973"/>
                  </a:lnTo>
                  <a:lnTo>
                    <a:pt x="5" y="969"/>
                  </a:lnTo>
                  <a:lnTo>
                    <a:pt x="5" y="964"/>
                  </a:lnTo>
                  <a:lnTo>
                    <a:pt x="5" y="964"/>
                  </a:lnTo>
                  <a:lnTo>
                    <a:pt x="5" y="960"/>
                  </a:lnTo>
                  <a:lnTo>
                    <a:pt x="5" y="960"/>
                  </a:lnTo>
                  <a:lnTo>
                    <a:pt x="5" y="960"/>
                  </a:lnTo>
                  <a:lnTo>
                    <a:pt x="5" y="960"/>
                  </a:lnTo>
                  <a:lnTo>
                    <a:pt x="5" y="955"/>
                  </a:lnTo>
                  <a:lnTo>
                    <a:pt x="5" y="955"/>
                  </a:lnTo>
                  <a:lnTo>
                    <a:pt x="5" y="955"/>
                  </a:lnTo>
                  <a:lnTo>
                    <a:pt x="5" y="951"/>
                  </a:lnTo>
                  <a:lnTo>
                    <a:pt x="5" y="951"/>
                  </a:lnTo>
                  <a:lnTo>
                    <a:pt x="5" y="951"/>
                  </a:lnTo>
                  <a:lnTo>
                    <a:pt x="5" y="951"/>
                  </a:lnTo>
                  <a:lnTo>
                    <a:pt x="5" y="946"/>
                  </a:lnTo>
                  <a:lnTo>
                    <a:pt x="5" y="946"/>
                  </a:lnTo>
                  <a:lnTo>
                    <a:pt x="5" y="946"/>
                  </a:lnTo>
                  <a:lnTo>
                    <a:pt x="5" y="942"/>
                  </a:lnTo>
                  <a:lnTo>
                    <a:pt x="5" y="942"/>
                  </a:lnTo>
                  <a:lnTo>
                    <a:pt x="5" y="942"/>
                  </a:lnTo>
                  <a:lnTo>
                    <a:pt x="5" y="942"/>
                  </a:lnTo>
                  <a:lnTo>
                    <a:pt x="5" y="938"/>
                  </a:lnTo>
                  <a:lnTo>
                    <a:pt x="5" y="938"/>
                  </a:lnTo>
                  <a:lnTo>
                    <a:pt x="5" y="938"/>
                  </a:lnTo>
                  <a:lnTo>
                    <a:pt x="5" y="933"/>
                  </a:lnTo>
                  <a:lnTo>
                    <a:pt x="9" y="933"/>
                  </a:lnTo>
                  <a:lnTo>
                    <a:pt x="9" y="933"/>
                  </a:lnTo>
                  <a:lnTo>
                    <a:pt x="9" y="933"/>
                  </a:lnTo>
                  <a:lnTo>
                    <a:pt x="9" y="929"/>
                  </a:lnTo>
                  <a:lnTo>
                    <a:pt x="9" y="929"/>
                  </a:lnTo>
                  <a:lnTo>
                    <a:pt x="9" y="929"/>
                  </a:lnTo>
                  <a:lnTo>
                    <a:pt x="9" y="929"/>
                  </a:lnTo>
                  <a:lnTo>
                    <a:pt x="9" y="924"/>
                  </a:lnTo>
                  <a:lnTo>
                    <a:pt x="9" y="924"/>
                  </a:lnTo>
                  <a:lnTo>
                    <a:pt x="9" y="924"/>
                  </a:lnTo>
                  <a:lnTo>
                    <a:pt x="9" y="920"/>
                  </a:lnTo>
                  <a:lnTo>
                    <a:pt x="9" y="920"/>
                  </a:lnTo>
                  <a:lnTo>
                    <a:pt x="9" y="920"/>
                  </a:lnTo>
                  <a:lnTo>
                    <a:pt x="9" y="920"/>
                  </a:lnTo>
                  <a:lnTo>
                    <a:pt x="9" y="915"/>
                  </a:lnTo>
                  <a:lnTo>
                    <a:pt x="9" y="915"/>
                  </a:lnTo>
                  <a:lnTo>
                    <a:pt x="9" y="915"/>
                  </a:lnTo>
                  <a:lnTo>
                    <a:pt x="9" y="911"/>
                  </a:lnTo>
                  <a:lnTo>
                    <a:pt x="9" y="911"/>
                  </a:lnTo>
                  <a:lnTo>
                    <a:pt x="9" y="911"/>
                  </a:lnTo>
                  <a:lnTo>
                    <a:pt x="9" y="911"/>
                  </a:lnTo>
                  <a:lnTo>
                    <a:pt x="9" y="906"/>
                  </a:lnTo>
                  <a:lnTo>
                    <a:pt x="9" y="906"/>
                  </a:lnTo>
                  <a:lnTo>
                    <a:pt x="9" y="906"/>
                  </a:lnTo>
                  <a:lnTo>
                    <a:pt x="9" y="902"/>
                  </a:lnTo>
                  <a:lnTo>
                    <a:pt x="9" y="902"/>
                  </a:lnTo>
                  <a:lnTo>
                    <a:pt x="9" y="902"/>
                  </a:lnTo>
                  <a:lnTo>
                    <a:pt x="9" y="902"/>
                  </a:lnTo>
                  <a:lnTo>
                    <a:pt x="9" y="897"/>
                  </a:lnTo>
                  <a:lnTo>
                    <a:pt x="9" y="897"/>
                  </a:lnTo>
                  <a:lnTo>
                    <a:pt x="9" y="897"/>
                  </a:lnTo>
                  <a:lnTo>
                    <a:pt x="14" y="897"/>
                  </a:lnTo>
                  <a:lnTo>
                    <a:pt x="14" y="893"/>
                  </a:lnTo>
                  <a:lnTo>
                    <a:pt x="14" y="893"/>
                  </a:lnTo>
                  <a:lnTo>
                    <a:pt x="14" y="893"/>
                  </a:lnTo>
                  <a:lnTo>
                    <a:pt x="14" y="888"/>
                  </a:lnTo>
                  <a:lnTo>
                    <a:pt x="14" y="888"/>
                  </a:lnTo>
                  <a:lnTo>
                    <a:pt x="14" y="888"/>
                  </a:lnTo>
                  <a:lnTo>
                    <a:pt x="14" y="888"/>
                  </a:lnTo>
                  <a:lnTo>
                    <a:pt x="14" y="884"/>
                  </a:lnTo>
                  <a:lnTo>
                    <a:pt x="14" y="884"/>
                  </a:lnTo>
                  <a:lnTo>
                    <a:pt x="14" y="884"/>
                  </a:lnTo>
                  <a:lnTo>
                    <a:pt x="14" y="879"/>
                  </a:lnTo>
                  <a:lnTo>
                    <a:pt x="14" y="879"/>
                  </a:lnTo>
                  <a:lnTo>
                    <a:pt x="14" y="879"/>
                  </a:lnTo>
                  <a:lnTo>
                    <a:pt x="14" y="879"/>
                  </a:lnTo>
                  <a:lnTo>
                    <a:pt x="14" y="875"/>
                  </a:lnTo>
                  <a:lnTo>
                    <a:pt x="14" y="875"/>
                  </a:lnTo>
                  <a:lnTo>
                    <a:pt x="14" y="875"/>
                  </a:lnTo>
                  <a:lnTo>
                    <a:pt x="14" y="871"/>
                  </a:lnTo>
                  <a:lnTo>
                    <a:pt x="14" y="871"/>
                  </a:lnTo>
                  <a:lnTo>
                    <a:pt x="14" y="871"/>
                  </a:lnTo>
                  <a:lnTo>
                    <a:pt x="14" y="871"/>
                  </a:lnTo>
                  <a:lnTo>
                    <a:pt x="14" y="866"/>
                  </a:lnTo>
                  <a:lnTo>
                    <a:pt x="14" y="866"/>
                  </a:lnTo>
                  <a:lnTo>
                    <a:pt x="18" y="866"/>
                  </a:lnTo>
                  <a:lnTo>
                    <a:pt x="18" y="866"/>
                  </a:lnTo>
                  <a:lnTo>
                    <a:pt x="18" y="862"/>
                  </a:lnTo>
                  <a:lnTo>
                    <a:pt x="18" y="862"/>
                  </a:lnTo>
                  <a:lnTo>
                    <a:pt x="18" y="862"/>
                  </a:lnTo>
                  <a:lnTo>
                    <a:pt x="18" y="857"/>
                  </a:lnTo>
                  <a:lnTo>
                    <a:pt x="18" y="857"/>
                  </a:lnTo>
                  <a:lnTo>
                    <a:pt x="18" y="857"/>
                  </a:lnTo>
                  <a:lnTo>
                    <a:pt x="18" y="857"/>
                  </a:lnTo>
                  <a:lnTo>
                    <a:pt x="18" y="853"/>
                  </a:lnTo>
                  <a:lnTo>
                    <a:pt x="18" y="853"/>
                  </a:lnTo>
                  <a:lnTo>
                    <a:pt x="18" y="853"/>
                  </a:lnTo>
                  <a:lnTo>
                    <a:pt x="18" y="848"/>
                  </a:lnTo>
                  <a:lnTo>
                    <a:pt x="18" y="848"/>
                  </a:lnTo>
                  <a:lnTo>
                    <a:pt x="18" y="848"/>
                  </a:lnTo>
                  <a:lnTo>
                    <a:pt x="18" y="848"/>
                  </a:lnTo>
                  <a:lnTo>
                    <a:pt x="18" y="844"/>
                  </a:lnTo>
                  <a:lnTo>
                    <a:pt x="18" y="844"/>
                  </a:lnTo>
                  <a:lnTo>
                    <a:pt x="18" y="844"/>
                  </a:lnTo>
                  <a:lnTo>
                    <a:pt x="18" y="839"/>
                  </a:lnTo>
                  <a:lnTo>
                    <a:pt x="22" y="839"/>
                  </a:lnTo>
                  <a:lnTo>
                    <a:pt x="22" y="839"/>
                  </a:lnTo>
                  <a:lnTo>
                    <a:pt x="22" y="839"/>
                  </a:lnTo>
                  <a:lnTo>
                    <a:pt x="22" y="835"/>
                  </a:lnTo>
                  <a:lnTo>
                    <a:pt x="22" y="835"/>
                  </a:lnTo>
                  <a:lnTo>
                    <a:pt x="22" y="835"/>
                  </a:lnTo>
                  <a:lnTo>
                    <a:pt x="22" y="835"/>
                  </a:lnTo>
                  <a:lnTo>
                    <a:pt x="22" y="830"/>
                  </a:lnTo>
                  <a:lnTo>
                    <a:pt x="22" y="830"/>
                  </a:lnTo>
                  <a:lnTo>
                    <a:pt x="22" y="830"/>
                  </a:lnTo>
                  <a:lnTo>
                    <a:pt x="22" y="826"/>
                  </a:lnTo>
                  <a:lnTo>
                    <a:pt x="22" y="826"/>
                  </a:lnTo>
                  <a:lnTo>
                    <a:pt x="22" y="826"/>
                  </a:lnTo>
                  <a:lnTo>
                    <a:pt x="22" y="826"/>
                  </a:lnTo>
                  <a:lnTo>
                    <a:pt x="22" y="821"/>
                  </a:lnTo>
                  <a:lnTo>
                    <a:pt x="22" y="821"/>
                  </a:lnTo>
                  <a:lnTo>
                    <a:pt x="22" y="821"/>
                  </a:lnTo>
                  <a:lnTo>
                    <a:pt x="22" y="817"/>
                  </a:lnTo>
                  <a:lnTo>
                    <a:pt x="27" y="817"/>
                  </a:lnTo>
                  <a:lnTo>
                    <a:pt x="27" y="817"/>
                  </a:lnTo>
                  <a:lnTo>
                    <a:pt x="27" y="817"/>
                  </a:lnTo>
                  <a:lnTo>
                    <a:pt x="27" y="812"/>
                  </a:lnTo>
                  <a:lnTo>
                    <a:pt x="27" y="812"/>
                  </a:lnTo>
                  <a:lnTo>
                    <a:pt x="27" y="812"/>
                  </a:lnTo>
                  <a:lnTo>
                    <a:pt x="27" y="808"/>
                  </a:lnTo>
                  <a:lnTo>
                    <a:pt x="27" y="808"/>
                  </a:lnTo>
                  <a:lnTo>
                    <a:pt x="27" y="808"/>
                  </a:lnTo>
                  <a:lnTo>
                    <a:pt x="27" y="808"/>
                  </a:lnTo>
                  <a:lnTo>
                    <a:pt x="27" y="804"/>
                  </a:lnTo>
                  <a:lnTo>
                    <a:pt x="27" y="804"/>
                  </a:lnTo>
                  <a:lnTo>
                    <a:pt x="27" y="804"/>
                  </a:lnTo>
                  <a:lnTo>
                    <a:pt x="27" y="804"/>
                  </a:lnTo>
                  <a:lnTo>
                    <a:pt x="27" y="799"/>
                  </a:lnTo>
                  <a:lnTo>
                    <a:pt x="27" y="799"/>
                  </a:lnTo>
                  <a:lnTo>
                    <a:pt x="31" y="799"/>
                  </a:lnTo>
                  <a:lnTo>
                    <a:pt x="31" y="795"/>
                  </a:lnTo>
                  <a:lnTo>
                    <a:pt x="31" y="795"/>
                  </a:lnTo>
                  <a:lnTo>
                    <a:pt x="31" y="795"/>
                  </a:lnTo>
                  <a:lnTo>
                    <a:pt x="31" y="795"/>
                  </a:lnTo>
                  <a:lnTo>
                    <a:pt x="31" y="790"/>
                  </a:lnTo>
                  <a:lnTo>
                    <a:pt x="31" y="790"/>
                  </a:lnTo>
                  <a:lnTo>
                    <a:pt x="31" y="790"/>
                  </a:lnTo>
                  <a:lnTo>
                    <a:pt x="31" y="786"/>
                  </a:lnTo>
                  <a:lnTo>
                    <a:pt x="31" y="786"/>
                  </a:lnTo>
                  <a:lnTo>
                    <a:pt x="31" y="786"/>
                  </a:lnTo>
                  <a:lnTo>
                    <a:pt x="31" y="786"/>
                  </a:lnTo>
                  <a:lnTo>
                    <a:pt x="31" y="781"/>
                  </a:lnTo>
                  <a:lnTo>
                    <a:pt x="31" y="781"/>
                  </a:lnTo>
                  <a:lnTo>
                    <a:pt x="31" y="781"/>
                  </a:lnTo>
                  <a:lnTo>
                    <a:pt x="36" y="777"/>
                  </a:lnTo>
                  <a:lnTo>
                    <a:pt x="36" y="777"/>
                  </a:lnTo>
                  <a:lnTo>
                    <a:pt x="36" y="777"/>
                  </a:lnTo>
                  <a:lnTo>
                    <a:pt x="36" y="777"/>
                  </a:lnTo>
                  <a:lnTo>
                    <a:pt x="36" y="772"/>
                  </a:lnTo>
                  <a:lnTo>
                    <a:pt x="36" y="772"/>
                  </a:lnTo>
                  <a:lnTo>
                    <a:pt x="36" y="772"/>
                  </a:lnTo>
                  <a:lnTo>
                    <a:pt x="36" y="768"/>
                  </a:lnTo>
                  <a:lnTo>
                    <a:pt x="36" y="768"/>
                  </a:lnTo>
                  <a:lnTo>
                    <a:pt x="36" y="768"/>
                  </a:lnTo>
                  <a:lnTo>
                    <a:pt x="36" y="768"/>
                  </a:lnTo>
                  <a:lnTo>
                    <a:pt x="36" y="763"/>
                  </a:lnTo>
                  <a:lnTo>
                    <a:pt x="36" y="763"/>
                  </a:lnTo>
                  <a:lnTo>
                    <a:pt x="36" y="763"/>
                  </a:lnTo>
                  <a:lnTo>
                    <a:pt x="40" y="763"/>
                  </a:lnTo>
                  <a:lnTo>
                    <a:pt x="40" y="759"/>
                  </a:lnTo>
                  <a:lnTo>
                    <a:pt x="40" y="759"/>
                  </a:lnTo>
                  <a:lnTo>
                    <a:pt x="40" y="759"/>
                  </a:lnTo>
                  <a:lnTo>
                    <a:pt x="40" y="754"/>
                  </a:lnTo>
                  <a:lnTo>
                    <a:pt x="40" y="754"/>
                  </a:lnTo>
                  <a:lnTo>
                    <a:pt x="40" y="754"/>
                  </a:lnTo>
                  <a:lnTo>
                    <a:pt x="40" y="754"/>
                  </a:lnTo>
                  <a:lnTo>
                    <a:pt x="40" y="750"/>
                  </a:lnTo>
                  <a:lnTo>
                    <a:pt x="40" y="750"/>
                  </a:lnTo>
                  <a:lnTo>
                    <a:pt x="40" y="750"/>
                  </a:lnTo>
                  <a:lnTo>
                    <a:pt x="40" y="745"/>
                  </a:lnTo>
                  <a:lnTo>
                    <a:pt x="45" y="745"/>
                  </a:lnTo>
                  <a:lnTo>
                    <a:pt x="45" y="745"/>
                  </a:lnTo>
                  <a:lnTo>
                    <a:pt x="45" y="745"/>
                  </a:lnTo>
                  <a:lnTo>
                    <a:pt x="45" y="741"/>
                  </a:lnTo>
                  <a:lnTo>
                    <a:pt x="45" y="741"/>
                  </a:lnTo>
                  <a:lnTo>
                    <a:pt x="45" y="741"/>
                  </a:lnTo>
                  <a:lnTo>
                    <a:pt x="45" y="737"/>
                  </a:lnTo>
                  <a:lnTo>
                    <a:pt x="45" y="737"/>
                  </a:lnTo>
                  <a:lnTo>
                    <a:pt x="45" y="737"/>
                  </a:lnTo>
                  <a:lnTo>
                    <a:pt x="45" y="737"/>
                  </a:lnTo>
                  <a:lnTo>
                    <a:pt x="45" y="732"/>
                  </a:lnTo>
                  <a:lnTo>
                    <a:pt x="45" y="732"/>
                  </a:lnTo>
                  <a:lnTo>
                    <a:pt x="49" y="732"/>
                  </a:lnTo>
                  <a:lnTo>
                    <a:pt x="49" y="728"/>
                  </a:lnTo>
                  <a:lnTo>
                    <a:pt x="49" y="728"/>
                  </a:lnTo>
                  <a:lnTo>
                    <a:pt x="49" y="728"/>
                  </a:lnTo>
                  <a:lnTo>
                    <a:pt x="49" y="728"/>
                  </a:lnTo>
                  <a:lnTo>
                    <a:pt x="49" y="723"/>
                  </a:lnTo>
                  <a:lnTo>
                    <a:pt x="49" y="723"/>
                  </a:lnTo>
                  <a:lnTo>
                    <a:pt x="49" y="723"/>
                  </a:lnTo>
                  <a:lnTo>
                    <a:pt x="49" y="719"/>
                  </a:lnTo>
                  <a:lnTo>
                    <a:pt x="49" y="719"/>
                  </a:lnTo>
                  <a:lnTo>
                    <a:pt x="49" y="719"/>
                  </a:lnTo>
                  <a:lnTo>
                    <a:pt x="49" y="719"/>
                  </a:lnTo>
                  <a:lnTo>
                    <a:pt x="54" y="714"/>
                  </a:lnTo>
                  <a:lnTo>
                    <a:pt x="54" y="714"/>
                  </a:lnTo>
                  <a:lnTo>
                    <a:pt x="54" y="714"/>
                  </a:lnTo>
                  <a:lnTo>
                    <a:pt x="54" y="710"/>
                  </a:lnTo>
                  <a:lnTo>
                    <a:pt x="54" y="710"/>
                  </a:lnTo>
                  <a:lnTo>
                    <a:pt x="54" y="710"/>
                  </a:lnTo>
                  <a:lnTo>
                    <a:pt x="54" y="710"/>
                  </a:lnTo>
                  <a:lnTo>
                    <a:pt x="54" y="705"/>
                  </a:lnTo>
                  <a:lnTo>
                    <a:pt x="54" y="705"/>
                  </a:lnTo>
                  <a:lnTo>
                    <a:pt x="54" y="705"/>
                  </a:lnTo>
                  <a:lnTo>
                    <a:pt x="58" y="705"/>
                  </a:lnTo>
                  <a:lnTo>
                    <a:pt x="58" y="701"/>
                  </a:lnTo>
                  <a:lnTo>
                    <a:pt x="58" y="701"/>
                  </a:lnTo>
                  <a:lnTo>
                    <a:pt x="58" y="701"/>
                  </a:lnTo>
                  <a:lnTo>
                    <a:pt x="58" y="696"/>
                  </a:lnTo>
                  <a:lnTo>
                    <a:pt x="58" y="696"/>
                  </a:lnTo>
                  <a:lnTo>
                    <a:pt x="58" y="696"/>
                  </a:lnTo>
                  <a:lnTo>
                    <a:pt x="58" y="696"/>
                  </a:lnTo>
                  <a:lnTo>
                    <a:pt x="58" y="692"/>
                  </a:lnTo>
                  <a:lnTo>
                    <a:pt x="58" y="692"/>
                  </a:lnTo>
                  <a:lnTo>
                    <a:pt x="58" y="692"/>
                  </a:lnTo>
                  <a:lnTo>
                    <a:pt x="63" y="687"/>
                  </a:lnTo>
                  <a:lnTo>
                    <a:pt x="63" y="687"/>
                  </a:lnTo>
                  <a:lnTo>
                    <a:pt x="63" y="687"/>
                  </a:lnTo>
                  <a:lnTo>
                    <a:pt x="63" y="687"/>
                  </a:lnTo>
                  <a:lnTo>
                    <a:pt x="63" y="683"/>
                  </a:lnTo>
                  <a:lnTo>
                    <a:pt x="63" y="683"/>
                  </a:lnTo>
                  <a:lnTo>
                    <a:pt x="63" y="683"/>
                  </a:lnTo>
                  <a:lnTo>
                    <a:pt x="63" y="678"/>
                  </a:lnTo>
                  <a:lnTo>
                    <a:pt x="63" y="678"/>
                  </a:lnTo>
                  <a:lnTo>
                    <a:pt x="63" y="678"/>
                  </a:lnTo>
                  <a:lnTo>
                    <a:pt x="67" y="678"/>
                  </a:lnTo>
                  <a:lnTo>
                    <a:pt x="67" y="674"/>
                  </a:lnTo>
                  <a:lnTo>
                    <a:pt x="67" y="674"/>
                  </a:lnTo>
                  <a:lnTo>
                    <a:pt x="67" y="674"/>
                  </a:lnTo>
                  <a:lnTo>
                    <a:pt x="67" y="670"/>
                  </a:lnTo>
                  <a:lnTo>
                    <a:pt x="67" y="670"/>
                  </a:lnTo>
                  <a:lnTo>
                    <a:pt x="67" y="670"/>
                  </a:lnTo>
                  <a:lnTo>
                    <a:pt x="67" y="670"/>
                  </a:lnTo>
                  <a:lnTo>
                    <a:pt x="67" y="665"/>
                  </a:lnTo>
                  <a:lnTo>
                    <a:pt x="72" y="665"/>
                  </a:lnTo>
                  <a:lnTo>
                    <a:pt x="72" y="665"/>
                  </a:lnTo>
                  <a:lnTo>
                    <a:pt x="72" y="661"/>
                  </a:lnTo>
                  <a:lnTo>
                    <a:pt x="72" y="661"/>
                  </a:lnTo>
                  <a:lnTo>
                    <a:pt x="72" y="661"/>
                  </a:lnTo>
                  <a:lnTo>
                    <a:pt x="72" y="661"/>
                  </a:lnTo>
                  <a:lnTo>
                    <a:pt x="72" y="656"/>
                  </a:lnTo>
                  <a:lnTo>
                    <a:pt x="72" y="656"/>
                  </a:lnTo>
                  <a:lnTo>
                    <a:pt x="72" y="656"/>
                  </a:lnTo>
                  <a:lnTo>
                    <a:pt x="76" y="652"/>
                  </a:lnTo>
                  <a:lnTo>
                    <a:pt x="76" y="652"/>
                  </a:lnTo>
                  <a:lnTo>
                    <a:pt x="76" y="652"/>
                  </a:lnTo>
                  <a:lnTo>
                    <a:pt x="76" y="652"/>
                  </a:lnTo>
                  <a:lnTo>
                    <a:pt x="76" y="647"/>
                  </a:lnTo>
                  <a:lnTo>
                    <a:pt x="76" y="647"/>
                  </a:lnTo>
                  <a:lnTo>
                    <a:pt x="76" y="647"/>
                  </a:lnTo>
                  <a:lnTo>
                    <a:pt x="76" y="643"/>
                  </a:lnTo>
                  <a:lnTo>
                    <a:pt x="76" y="643"/>
                  </a:lnTo>
                  <a:lnTo>
                    <a:pt x="81" y="643"/>
                  </a:lnTo>
                  <a:lnTo>
                    <a:pt x="81" y="643"/>
                  </a:lnTo>
                  <a:lnTo>
                    <a:pt x="81" y="638"/>
                  </a:lnTo>
                  <a:lnTo>
                    <a:pt x="81" y="638"/>
                  </a:lnTo>
                  <a:lnTo>
                    <a:pt x="81" y="638"/>
                  </a:lnTo>
                  <a:lnTo>
                    <a:pt x="81" y="634"/>
                  </a:lnTo>
                  <a:lnTo>
                    <a:pt x="81" y="634"/>
                  </a:lnTo>
                  <a:lnTo>
                    <a:pt x="81" y="634"/>
                  </a:lnTo>
                  <a:lnTo>
                    <a:pt x="85" y="634"/>
                  </a:lnTo>
                  <a:lnTo>
                    <a:pt x="85" y="629"/>
                  </a:lnTo>
                  <a:lnTo>
                    <a:pt x="85" y="629"/>
                  </a:lnTo>
                  <a:lnTo>
                    <a:pt x="85" y="629"/>
                  </a:lnTo>
                  <a:lnTo>
                    <a:pt x="85" y="625"/>
                  </a:lnTo>
                  <a:lnTo>
                    <a:pt x="85" y="625"/>
                  </a:lnTo>
                  <a:lnTo>
                    <a:pt x="85" y="625"/>
                  </a:lnTo>
                  <a:lnTo>
                    <a:pt x="85" y="620"/>
                  </a:lnTo>
                  <a:lnTo>
                    <a:pt x="85" y="620"/>
                  </a:lnTo>
                  <a:lnTo>
                    <a:pt x="90" y="620"/>
                  </a:lnTo>
                  <a:lnTo>
                    <a:pt x="90" y="620"/>
                  </a:lnTo>
                  <a:lnTo>
                    <a:pt x="90" y="616"/>
                  </a:lnTo>
                  <a:lnTo>
                    <a:pt x="90" y="616"/>
                  </a:lnTo>
                  <a:lnTo>
                    <a:pt x="90" y="616"/>
                  </a:lnTo>
                  <a:lnTo>
                    <a:pt x="90" y="611"/>
                  </a:lnTo>
                  <a:lnTo>
                    <a:pt x="90" y="611"/>
                  </a:lnTo>
                  <a:lnTo>
                    <a:pt x="90" y="611"/>
                  </a:lnTo>
                  <a:lnTo>
                    <a:pt x="94" y="611"/>
                  </a:lnTo>
                  <a:lnTo>
                    <a:pt x="94" y="607"/>
                  </a:lnTo>
                  <a:lnTo>
                    <a:pt x="94" y="607"/>
                  </a:lnTo>
                  <a:lnTo>
                    <a:pt x="94" y="607"/>
                  </a:lnTo>
                  <a:lnTo>
                    <a:pt x="94" y="603"/>
                  </a:lnTo>
                  <a:lnTo>
                    <a:pt x="94" y="603"/>
                  </a:lnTo>
                  <a:lnTo>
                    <a:pt x="94" y="603"/>
                  </a:lnTo>
                  <a:lnTo>
                    <a:pt x="98" y="603"/>
                  </a:lnTo>
                  <a:lnTo>
                    <a:pt x="98" y="598"/>
                  </a:lnTo>
                  <a:lnTo>
                    <a:pt x="98" y="598"/>
                  </a:lnTo>
                  <a:lnTo>
                    <a:pt x="98" y="598"/>
                  </a:lnTo>
                  <a:lnTo>
                    <a:pt x="98" y="594"/>
                  </a:lnTo>
                  <a:lnTo>
                    <a:pt x="98" y="594"/>
                  </a:lnTo>
                  <a:lnTo>
                    <a:pt x="98" y="594"/>
                  </a:lnTo>
                  <a:lnTo>
                    <a:pt x="98" y="594"/>
                  </a:lnTo>
                  <a:lnTo>
                    <a:pt x="103" y="589"/>
                  </a:lnTo>
                  <a:lnTo>
                    <a:pt x="103" y="589"/>
                  </a:lnTo>
                  <a:lnTo>
                    <a:pt x="103" y="589"/>
                  </a:lnTo>
                  <a:lnTo>
                    <a:pt x="103" y="585"/>
                  </a:lnTo>
                  <a:lnTo>
                    <a:pt x="103" y="585"/>
                  </a:lnTo>
                  <a:lnTo>
                    <a:pt x="103" y="585"/>
                  </a:lnTo>
                  <a:lnTo>
                    <a:pt x="103" y="585"/>
                  </a:lnTo>
                  <a:lnTo>
                    <a:pt x="107" y="580"/>
                  </a:lnTo>
                  <a:lnTo>
                    <a:pt x="107" y="580"/>
                  </a:lnTo>
                  <a:lnTo>
                    <a:pt x="107" y="580"/>
                  </a:lnTo>
                  <a:lnTo>
                    <a:pt x="107" y="576"/>
                  </a:lnTo>
                  <a:lnTo>
                    <a:pt x="107" y="576"/>
                  </a:lnTo>
                  <a:lnTo>
                    <a:pt x="107" y="576"/>
                  </a:lnTo>
                  <a:lnTo>
                    <a:pt x="107" y="576"/>
                  </a:lnTo>
                  <a:lnTo>
                    <a:pt x="112" y="571"/>
                  </a:lnTo>
                  <a:lnTo>
                    <a:pt x="112" y="571"/>
                  </a:lnTo>
                  <a:lnTo>
                    <a:pt x="112" y="571"/>
                  </a:lnTo>
                  <a:lnTo>
                    <a:pt x="112" y="567"/>
                  </a:lnTo>
                  <a:lnTo>
                    <a:pt x="112" y="567"/>
                  </a:lnTo>
                  <a:lnTo>
                    <a:pt x="112" y="567"/>
                  </a:lnTo>
                  <a:lnTo>
                    <a:pt x="112" y="562"/>
                  </a:lnTo>
                  <a:lnTo>
                    <a:pt x="116" y="562"/>
                  </a:lnTo>
                  <a:lnTo>
                    <a:pt x="116" y="562"/>
                  </a:lnTo>
                  <a:lnTo>
                    <a:pt x="116" y="562"/>
                  </a:lnTo>
                  <a:lnTo>
                    <a:pt x="116" y="558"/>
                  </a:lnTo>
                  <a:lnTo>
                    <a:pt x="116" y="558"/>
                  </a:lnTo>
                  <a:lnTo>
                    <a:pt x="116" y="558"/>
                  </a:lnTo>
                  <a:lnTo>
                    <a:pt x="116" y="553"/>
                  </a:lnTo>
                  <a:lnTo>
                    <a:pt x="121" y="553"/>
                  </a:lnTo>
                  <a:lnTo>
                    <a:pt x="121" y="553"/>
                  </a:lnTo>
                  <a:lnTo>
                    <a:pt x="121" y="553"/>
                  </a:lnTo>
                  <a:lnTo>
                    <a:pt x="121" y="549"/>
                  </a:lnTo>
                  <a:lnTo>
                    <a:pt x="121" y="549"/>
                  </a:lnTo>
                  <a:lnTo>
                    <a:pt x="121" y="549"/>
                  </a:lnTo>
                  <a:lnTo>
                    <a:pt x="121" y="544"/>
                  </a:lnTo>
                  <a:lnTo>
                    <a:pt x="125" y="544"/>
                  </a:lnTo>
                  <a:lnTo>
                    <a:pt x="125" y="544"/>
                  </a:lnTo>
                  <a:lnTo>
                    <a:pt x="125" y="544"/>
                  </a:lnTo>
                  <a:lnTo>
                    <a:pt x="125" y="540"/>
                  </a:lnTo>
                  <a:lnTo>
                    <a:pt x="125" y="540"/>
                  </a:lnTo>
                  <a:lnTo>
                    <a:pt x="125" y="540"/>
                  </a:lnTo>
                  <a:lnTo>
                    <a:pt x="125" y="536"/>
                  </a:lnTo>
                  <a:lnTo>
                    <a:pt x="130" y="536"/>
                  </a:lnTo>
                  <a:lnTo>
                    <a:pt x="130" y="536"/>
                  </a:lnTo>
                  <a:lnTo>
                    <a:pt x="130" y="531"/>
                  </a:lnTo>
                  <a:lnTo>
                    <a:pt x="130" y="531"/>
                  </a:lnTo>
                  <a:lnTo>
                    <a:pt x="130" y="531"/>
                  </a:lnTo>
                  <a:lnTo>
                    <a:pt x="130" y="531"/>
                  </a:lnTo>
                  <a:lnTo>
                    <a:pt x="134" y="527"/>
                  </a:lnTo>
                  <a:lnTo>
                    <a:pt x="134" y="527"/>
                  </a:lnTo>
                  <a:lnTo>
                    <a:pt x="134" y="527"/>
                  </a:lnTo>
                  <a:lnTo>
                    <a:pt x="134" y="522"/>
                  </a:lnTo>
                  <a:lnTo>
                    <a:pt x="134" y="522"/>
                  </a:lnTo>
                  <a:lnTo>
                    <a:pt x="134" y="522"/>
                  </a:lnTo>
                  <a:lnTo>
                    <a:pt x="139" y="522"/>
                  </a:lnTo>
                  <a:lnTo>
                    <a:pt x="139" y="518"/>
                  </a:lnTo>
                  <a:lnTo>
                    <a:pt x="139" y="518"/>
                  </a:lnTo>
                  <a:lnTo>
                    <a:pt x="139" y="518"/>
                  </a:lnTo>
                  <a:lnTo>
                    <a:pt x="139" y="513"/>
                  </a:lnTo>
                  <a:lnTo>
                    <a:pt x="139" y="513"/>
                  </a:lnTo>
                  <a:lnTo>
                    <a:pt x="143" y="513"/>
                  </a:lnTo>
                  <a:lnTo>
                    <a:pt x="143" y="509"/>
                  </a:lnTo>
                  <a:lnTo>
                    <a:pt x="143" y="509"/>
                  </a:lnTo>
                  <a:lnTo>
                    <a:pt x="143" y="509"/>
                  </a:lnTo>
                  <a:lnTo>
                    <a:pt x="143" y="509"/>
                  </a:lnTo>
                  <a:lnTo>
                    <a:pt x="143" y="504"/>
                  </a:lnTo>
                  <a:lnTo>
                    <a:pt x="148" y="504"/>
                  </a:lnTo>
                  <a:lnTo>
                    <a:pt x="148" y="504"/>
                  </a:lnTo>
                  <a:lnTo>
                    <a:pt x="148" y="500"/>
                  </a:lnTo>
                  <a:lnTo>
                    <a:pt x="148" y="500"/>
                  </a:lnTo>
                  <a:lnTo>
                    <a:pt x="148" y="500"/>
                  </a:lnTo>
                  <a:lnTo>
                    <a:pt x="148" y="495"/>
                  </a:lnTo>
                  <a:lnTo>
                    <a:pt x="152" y="495"/>
                  </a:lnTo>
                  <a:lnTo>
                    <a:pt x="152" y="495"/>
                  </a:lnTo>
                  <a:lnTo>
                    <a:pt x="152" y="495"/>
                  </a:lnTo>
                  <a:lnTo>
                    <a:pt x="152" y="491"/>
                  </a:lnTo>
                  <a:lnTo>
                    <a:pt x="152" y="491"/>
                  </a:lnTo>
                  <a:lnTo>
                    <a:pt x="152" y="491"/>
                  </a:lnTo>
                  <a:lnTo>
                    <a:pt x="157" y="486"/>
                  </a:lnTo>
                  <a:lnTo>
                    <a:pt x="157" y="486"/>
                  </a:lnTo>
                  <a:lnTo>
                    <a:pt x="157" y="486"/>
                  </a:lnTo>
                  <a:lnTo>
                    <a:pt x="157" y="486"/>
                  </a:lnTo>
                  <a:lnTo>
                    <a:pt x="157" y="482"/>
                  </a:lnTo>
                  <a:lnTo>
                    <a:pt x="157" y="482"/>
                  </a:lnTo>
                  <a:lnTo>
                    <a:pt x="161" y="482"/>
                  </a:lnTo>
                  <a:lnTo>
                    <a:pt x="161" y="477"/>
                  </a:lnTo>
                  <a:lnTo>
                    <a:pt x="161" y="477"/>
                  </a:lnTo>
                  <a:lnTo>
                    <a:pt x="161" y="477"/>
                  </a:lnTo>
                  <a:lnTo>
                    <a:pt x="161" y="473"/>
                  </a:lnTo>
                  <a:lnTo>
                    <a:pt x="161" y="473"/>
                  </a:lnTo>
                  <a:lnTo>
                    <a:pt x="166" y="473"/>
                  </a:lnTo>
                  <a:lnTo>
                    <a:pt x="166" y="473"/>
                  </a:lnTo>
                  <a:lnTo>
                    <a:pt x="166" y="469"/>
                  </a:lnTo>
                  <a:lnTo>
                    <a:pt x="166" y="469"/>
                  </a:lnTo>
                  <a:lnTo>
                    <a:pt x="166" y="469"/>
                  </a:lnTo>
                  <a:lnTo>
                    <a:pt x="170" y="464"/>
                  </a:lnTo>
                  <a:lnTo>
                    <a:pt x="170" y="464"/>
                  </a:lnTo>
                  <a:lnTo>
                    <a:pt x="170" y="464"/>
                  </a:lnTo>
                  <a:lnTo>
                    <a:pt x="170" y="460"/>
                  </a:lnTo>
                  <a:lnTo>
                    <a:pt x="170" y="460"/>
                  </a:lnTo>
                  <a:lnTo>
                    <a:pt x="170" y="460"/>
                  </a:lnTo>
                  <a:lnTo>
                    <a:pt x="175" y="460"/>
                  </a:lnTo>
                  <a:lnTo>
                    <a:pt x="175" y="455"/>
                  </a:lnTo>
                  <a:lnTo>
                    <a:pt x="175" y="455"/>
                  </a:lnTo>
                  <a:lnTo>
                    <a:pt x="175" y="455"/>
                  </a:lnTo>
                  <a:lnTo>
                    <a:pt x="175" y="451"/>
                  </a:lnTo>
                  <a:lnTo>
                    <a:pt x="179" y="451"/>
                  </a:lnTo>
                  <a:lnTo>
                    <a:pt x="179" y="451"/>
                  </a:lnTo>
                  <a:lnTo>
                    <a:pt x="179" y="446"/>
                  </a:lnTo>
                  <a:lnTo>
                    <a:pt x="179" y="446"/>
                  </a:lnTo>
                  <a:lnTo>
                    <a:pt x="179" y="446"/>
                  </a:lnTo>
                  <a:lnTo>
                    <a:pt x="183" y="446"/>
                  </a:lnTo>
                  <a:lnTo>
                    <a:pt x="183" y="442"/>
                  </a:lnTo>
                  <a:lnTo>
                    <a:pt x="183" y="442"/>
                  </a:lnTo>
                  <a:lnTo>
                    <a:pt x="183" y="442"/>
                  </a:lnTo>
                  <a:lnTo>
                    <a:pt x="183" y="437"/>
                  </a:lnTo>
                  <a:lnTo>
                    <a:pt x="188" y="437"/>
                  </a:lnTo>
                  <a:lnTo>
                    <a:pt x="188" y="437"/>
                  </a:lnTo>
                  <a:lnTo>
                    <a:pt x="188" y="433"/>
                  </a:lnTo>
                  <a:lnTo>
                    <a:pt x="188" y="433"/>
                  </a:lnTo>
                  <a:lnTo>
                    <a:pt x="188" y="433"/>
                  </a:lnTo>
                  <a:lnTo>
                    <a:pt x="188" y="433"/>
                  </a:lnTo>
                  <a:lnTo>
                    <a:pt x="192" y="428"/>
                  </a:lnTo>
                  <a:lnTo>
                    <a:pt x="192" y="428"/>
                  </a:lnTo>
                  <a:lnTo>
                    <a:pt x="192" y="428"/>
                  </a:lnTo>
                  <a:lnTo>
                    <a:pt x="192" y="424"/>
                  </a:lnTo>
                  <a:lnTo>
                    <a:pt x="192" y="424"/>
                  </a:lnTo>
                  <a:lnTo>
                    <a:pt x="197" y="424"/>
                  </a:lnTo>
                  <a:lnTo>
                    <a:pt x="197" y="419"/>
                  </a:lnTo>
                  <a:lnTo>
                    <a:pt x="197" y="419"/>
                  </a:lnTo>
                  <a:lnTo>
                    <a:pt x="197" y="419"/>
                  </a:lnTo>
                  <a:lnTo>
                    <a:pt x="197" y="419"/>
                  </a:lnTo>
                  <a:lnTo>
                    <a:pt x="201" y="415"/>
                  </a:lnTo>
                  <a:lnTo>
                    <a:pt x="201" y="415"/>
                  </a:lnTo>
                  <a:lnTo>
                    <a:pt x="201" y="415"/>
                  </a:lnTo>
                  <a:lnTo>
                    <a:pt x="201" y="410"/>
                  </a:lnTo>
                  <a:lnTo>
                    <a:pt x="201" y="410"/>
                  </a:lnTo>
                  <a:lnTo>
                    <a:pt x="206" y="410"/>
                  </a:lnTo>
                  <a:lnTo>
                    <a:pt x="206" y="406"/>
                  </a:lnTo>
                  <a:lnTo>
                    <a:pt x="206" y="406"/>
                  </a:lnTo>
                  <a:lnTo>
                    <a:pt x="206" y="406"/>
                  </a:lnTo>
                  <a:lnTo>
                    <a:pt x="210" y="406"/>
                  </a:lnTo>
                  <a:lnTo>
                    <a:pt x="210" y="402"/>
                  </a:lnTo>
                  <a:lnTo>
                    <a:pt x="210" y="402"/>
                  </a:lnTo>
                  <a:lnTo>
                    <a:pt x="210" y="402"/>
                  </a:lnTo>
                  <a:lnTo>
                    <a:pt x="210" y="397"/>
                  </a:lnTo>
                  <a:lnTo>
                    <a:pt x="215" y="397"/>
                  </a:lnTo>
                  <a:lnTo>
                    <a:pt x="215" y="397"/>
                  </a:lnTo>
                  <a:lnTo>
                    <a:pt x="215" y="393"/>
                  </a:lnTo>
                  <a:lnTo>
                    <a:pt x="215" y="393"/>
                  </a:lnTo>
                  <a:lnTo>
                    <a:pt x="215" y="393"/>
                  </a:lnTo>
                  <a:lnTo>
                    <a:pt x="219" y="388"/>
                  </a:lnTo>
                  <a:lnTo>
                    <a:pt x="219" y="388"/>
                  </a:lnTo>
                  <a:lnTo>
                    <a:pt x="219" y="388"/>
                  </a:lnTo>
                  <a:lnTo>
                    <a:pt x="219" y="388"/>
                  </a:lnTo>
                  <a:lnTo>
                    <a:pt x="219" y="384"/>
                  </a:lnTo>
                  <a:lnTo>
                    <a:pt x="224" y="384"/>
                  </a:lnTo>
                  <a:lnTo>
                    <a:pt x="224" y="384"/>
                  </a:lnTo>
                  <a:lnTo>
                    <a:pt x="224" y="379"/>
                  </a:lnTo>
                  <a:lnTo>
                    <a:pt x="224" y="379"/>
                  </a:lnTo>
                  <a:lnTo>
                    <a:pt x="228" y="379"/>
                  </a:lnTo>
                  <a:lnTo>
                    <a:pt x="228" y="375"/>
                  </a:lnTo>
                  <a:lnTo>
                    <a:pt x="228" y="375"/>
                  </a:lnTo>
                  <a:lnTo>
                    <a:pt x="228" y="375"/>
                  </a:lnTo>
                  <a:lnTo>
                    <a:pt x="228" y="370"/>
                  </a:lnTo>
                  <a:lnTo>
                    <a:pt x="233" y="370"/>
                  </a:lnTo>
                  <a:lnTo>
                    <a:pt x="233" y="370"/>
                  </a:lnTo>
                  <a:lnTo>
                    <a:pt x="233" y="366"/>
                  </a:lnTo>
                  <a:lnTo>
                    <a:pt x="237" y="366"/>
                  </a:lnTo>
                  <a:lnTo>
                    <a:pt x="237" y="366"/>
                  </a:lnTo>
                  <a:lnTo>
                    <a:pt x="237" y="361"/>
                  </a:lnTo>
                  <a:lnTo>
                    <a:pt x="237" y="361"/>
                  </a:lnTo>
                  <a:lnTo>
                    <a:pt x="242" y="357"/>
                  </a:lnTo>
                  <a:lnTo>
                    <a:pt x="242" y="357"/>
                  </a:lnTo>
                  <a:lnTo>
                    <a:pt x="242" y="357"/>
                  </a:lnTo>
                  <a:lnTo>
                    <a:pt x="242" y="352"/>
                  </a:lnTo>
                  <a:lnTo>
                    <a:pt x="246" y="352"/>
                  </a:lnTo>
                  <a:lnTo>
                    <a:pt x="246" y="352"/>
                  </a:lnTo>
                  <a:lnTo>
                    <a:pt x="246" y="348"/>
                  </a:lnTo>
                  <a:lnTo>
                    <a:pt x="251" y="348"/>
                  </a:lnTo>
                  <a:lnTo>
                    <a:pt x="251" y="344"/>
                  </a:lnTo>
                  <a:lnTo>
                    <a:pt x="251" y="344"/>
                  </a:lnTo>
                  <a:lnTo>
                    <a:pt x="255" y="339"/>
                  </a:lnTo>
                  <a:lnTo>
                    <a:pt x="255" y="339"/>
                  </a:lnTo>
                  <a:lnTo>
                    <a:pt x="255" y="339"/>
                  </a:lnTo>
                  <a:lnTo>
                    <a:pt x="259" y="335"/>
                  </a:lnTo>
                  <a:lnTo>
                    <a:pt x="259" y="335"/>
                  </a:lnTo>
                  <a:lnTo>
                    <a:pt x="259" y="330"/>
                  </a:lnTo>
                  <a:lnTo>
                    <a:pt x="259" y="330"/>
                  </a:lnTo>
                  <a:lnTo>
                    <a:pt x="264" y="330"/>
                  </a:lnTo>
                  <a:lnTo>
                    <a:pt x="264" y="326"/>
                  </a:lnTo>
                  <a:lnTo>
                    <a:pt x="264" y="326"/>
                  </a:lnTo>
                  <a:lnTo>
                    <a:pt x="268" y="321"/>
                  </a:lnTo>
                  <a:lnTo>
                    <a:pt x="268" y="321"/>
                  </a:lnTo>
                  <a:lnTo>
                    <a:pt x="268" y="317"/>
                  </a:lnTo>
                  <a:lnTo>
                    <a:pt x="273" y="317"/>
                  </a:lnTo>
                  <a:lnTo>
                    <a:pt x="273" y="312"/>
                  </a:lnTo>
                  <a:lnTo>
                    <a:pt x="277" y="312"/>
                  </a:lnTo>
                  <a:lnTo>
                    <a:pt x="277" y="312"/>
                  </a:lnTo>
                  <a:lnTo>
                    <a:pt x="277" y="312"/>
                  </a:lnTo>
                  <a:lnTo>
                    <a:pt x="277" y="308"/>
                  </a:lnTo>
                  <a:lnTo>
                    <a:pt x="277" y="308"/>
                  </a:lnTo>
                  <a:lnTo>
                    <a:pt x="277" y="308"/>
                  </a:lnTo>
                  <a:lnTo>
                    <a:pt x="282" y="308"/>
                  </a:lnTo>
                  <a:lnTo>
                    <a:pt x="282" y="303"/>
                  </a:lnTo>
                  <a:lnTo>
                    <a:pt x="282" y="303"/>
                  </a:lnTo>
                  <a:lnTo>
                    <a:pt x="282" y="303"/>
                  </a:lnTo>
                  <a:lnTo>
                    <a:pt x="282" y="303"/>
                  </a:lnTo>
                  <a:lnTo>
                    <a:pt x="282" y="303"/>
                  </a:lnTo>
                  <a:lnTo>
                    <a:pt x="286" y="299"/>
                  </a:lnTo>
                  <a:lnTo>
                    <a:pt x="286" y="299"/>
                  </a:lnTo>
                  <a:lnTo>
                    <a:pt x="286" y="299"/>
                  </a:lnTo>
                  <a:lnTo>
                    <a:pt x="286" y="299"/>
                  </a:lnTo>
                  <a:lnTo>
                    <a:pt x="286" y="294"/>
                  </a:lnTo>
                  <a:lnTo>
                    <a:pt x="291" y="294"/>
                  </a:lnTo>
                  <a:lnTo>
                    <a:pt x="291" y="294"/>
                  </a:lnTo>
                  <a:lnTo>
                    <a:pt x="291" y="294"/>
                  </a:lnTo>
                  <a:lnTo>
                    <a:pt x="291" y="294"/>
                  </a:lnTo>
                  <a:lnTo>
                    <a:pt x="291" y="290"/>
                  </a:lnTo>
                  <a:lnTo>
                    <a:pt x="295" y="290"/>
                  </a:lnTo>
                  <a:lnTo>
                    <a:pt x="295" y="290"/>
                  </a:lnTo>
                  <a:lnTo>
                    <a:pt x="295" y="290"/>
                  </a:lnTo>
                  <a:lnTo>
                    <a:pt x="295" y="285"/>
                  </a:lnTo>
                  <a:lnTo>
                    <a:pt x="295" y="285"/>
                  </a:lnTo>
                  <a:lnTo>
                    <a:pt x="295" y="285"/>
                  </a:lnTo>
                  <a:lnTo>
                    <a:pt x="300" y="285"/>
                  </a:lnTo>
                  <a:lnTo>
                    <a:pt x="300" y="285"/>
                  </a:lnTo>
                  <a:lnTo>
                    <a:pt x="300" y="281"/>
                  </a:lnTo>
                  <a:lnTo>
                    <a:pt x="300" y="281"/>
                  </a:lnTo>
                  <a:lnTo>
                    <a:pt x="300" y="281"/>
                  </a:lnTo>
                  <a:lnTo>
                    <a:pt x="304" y="281"/>
                  </a:lnTo>
                  <a:lnTo>
                    <a:pt x="304" y="277"/>
                  </a:lnTo>
                  <a:lnTo>
                    <a:pt x="304" y="277"/>
                  </a:lnTo>
                  <a:lnTo>
                    <a:pt x="304" y="277"/>
                  </a:lnTo>
                  <a:lnTo>
                    <a:pt x="304" y="277"/>
                  </a:lnTo>
                  <a:lnTo>
                    <a:pt x="309" y="277"/>
                  </a:lnTo>
                  <a:lnTo>
                    <a:pt x="309" y="272"/>
                  </a:lnTo>
                  <a:lnTo>
                    <a:pt x="309" y="272"/>
                  </a:lnTo>
                  <a:lnTo>
                    <a:pt x="309" y="272"/>
                  </a:lnTo>
                  <a:lnTo>
                    <a:pt x="309" y="272"/>
                  </a:lnTo>
                  <a:lnTo>
                    <a:pt x="313" y="268"/>
                  </a:lnTo>
                  <a:lnTo>
                    <a:pt x="313" y="268"/>
                  </a:lnTo>
                  <a:lnTo>
                    <a:pt x="313" y="268"/>
                  </a:lnTo>
                  <a:lnTo>
                    <a:pt x="313" y="268"/>
                  </a:lnTo>
                  <a:lnTo>
                    <a:pt x="313" y="268"/>
                  </a:lnTo>
                  <a:lnTo>
                    <a:pt x="318" y="263"/>
                  </a:lnTo>
                  <a:lnTo>
                    <a:pt x="318" y="263"/>
                  </a:lnTo>
                  <a:lnTo>
                    <a:pt x="318" y="263"/>
                  </a:lnTo>
                  <a:lnTo>
                    <a:pt x="318" y="263"/>
                  </a:lnTo>
                  <a:lnTo>
                    <a:pt x="318" y="259"/>
                  </a:lnTo>
                  <a:lnTo>
                    <a:pt x="322" y="259"/>
                  </a:lnTo>
                  <a:lnTo>
                    <a:pt x="322" y="259"/>
                  </a:lnTo>
                  <a:lnTo>
                    <a:pt x="322" y="259"/>
                  </a:lnTo>
                  <a:lnTo>
                    <a:pt x="322" y="259"/>
                  </a:lnTo>
                  <a:lnTo>
                    <a:pt x="322" y="254"/>
                  </a:lnTo>
                  <a:lnTo>
                    <a:pt x="327" y="254"/>
                  </a:lnTo>
                  <a:lnTo>
                    <a:pt x="327" y="254"/>
                  </a:lnTo>
                  <a:lnTo>
                    <a:pt x="327" y="254"/>
                  </a:lnTo>
                  <a:lnTo>
                    <a:pt x="327" y="250"/>
                  </a:lnTo>
                  <a:lnTo>
                    <a:pt x="327" y="250"/>
                  </a:lnTo>
                  <a:lnTo>
                    <a:pt x="331" y="250"/>
                  </a:lnTo>
                  <a:lnTo>
                    <a:pt x="331" y="250"/>
                  </a:lnTo>
                  <a:lnTo>
                    <a:pt x="331" y="250"/>
                  </a:lnTo>
                  <a:lnTo>
                    <a:pt x="331" y="245"/>
                  </a:lnTo>
                  <a:lnTo>
                    <a:pt x="331" y="245"/>
                  </a:lnTo>
                  <a:lnTo>
                    <a:pt x="336" y="245"/>
                  </a:lnTo>
                  <a:lnTo>
                    <a:pt x="336" y="245"/>
                  </a:lnTo>
                  <a:lnTo>
                    <a:pt x="336" y="245"/>
                  </a:lnTo>
                  <a:lnTo>
                    <a:pt x="336" y="241"/>
                  </a:lnTo>
                  <a:lnTo>
                    <a:pt x="336" y="241"/>
                  </a:lnTo>
                  <a:lnTo>
                    <a:pt x="340" y="241"/>
                  </a:lnTo>
                  <a:lnTo>
                    <a:pt x="340" y="241"/>
                  </a:lnTo>
                  <a:lnTo>
                    <a:pt x="340" y="236"/>
                  </a:lnTo>
                  <a:lnTo>
                    <a:pt x="340" y="236"/>
                  </a:lnTo>
                  <a:lnTo>
                    <a:pt x="344" y="236"/>
                  </a:lnTo>
                  <a:lnTo>
                    <a:pt x="344" y="236"/>
                  </a:lnTo>
                  <a:lnTo>
                    <a:pt x="344" y="236"/>
                  </a:lnTo>
                  <a:lnTo>
                    <a:pt x="344" y="232"/>
                  </a:lnTo>
                  <a:lnTo>
                    <a:pt x="344" y="232"/>
                  </a:lnTo>
                  <a:lnTo>
                    <a:pt x="349" y="232"/>
                  </a:lnTo>
                  <a:lnTo>
                    <a:pt x="349" y="232"/>
                  </a:lnTo>
                  <a:lnTo>
                    <a:pt x="349" y="232"/>
                  </a:lnTo>
                  <a:lnTo>
                    <a:pt x="349" y="227"/>
                  </a:lnTo>
                  <a:lnTo>
                    <a:pt x="349" y="227"/>
                  </a:lnTo>
                  <a:lnTo>
                    <a:pt x="353" y="227"/>
                  </a:lnTo>
                  <a:lnTo>
                    <a:pt x="353" y="227"/>
                  </a:lnTo>
                  <a:lnTo>
                    <a:pt x="353" y="227"/>
                  </a:lnTo>
                  <a:lnTo>
                    <a:pt x="353" y="223"/>
                  </a:lnTo>
                  <a:lnTo>
                    <a:pt x="353" y="223"/>
                  </a:lnTo>
                  <a:lnTo>
                    <a:pt x="358" y="223"/>
                  </a:lnTo>
                  <a:lnTo>
                    <a:pt x="358" y="223"/>
                  </a:lnTo>
                  <a:lnTo>
                    <a:pt x="358" y="223"/>
                  </a:lnTo>
                  <a:lnTo>
                    <a:pt x="358" y="218"/>
                  </a:lnTo>
                  <a:lnTo>
                    <a:pt x="362" y="218"/>
                  </a:lnTo>
                  <a:lnTo>
                    <a:pt x="362" y="218"/>
                  </a:lnTo>
                  <a:lnTo>
                    <a:pt x="362" y="218"/>
                  </a:lnTo>
                  <a:lnTo>
                    <a:pt x="362" y="218"/>
                  </a:lnTo>
                  <a:lnTo>
                    <a:pt x="362" y="214"/>
                  </a:lnTo>
                  <a:lnTo>
                    <a:pt x="367" y="214"/>
                  </a:lnTo>
                  <a:lnTo>
                    <a:pt x="367" y="214"/>
                  </a:lnTo>
                  <a:lnTo>
                    <a:pt x="367" y="214"/>
                  </a:lnTo>
                  <a:lnTo>
                    <a:pt x="367" y="214"/>
                  </a:lnTo>
                  <a:lnTo>
                    <a:pt x="371" y="210"/>
                  </a:lnTo>
                  <a:lnTo>
                    <a:pt x="371" y="210"/>
                  </a:lnTo>
                  <a:lnTo>
                    <a:pt x="371" y="210"/>
                  </a:lnTo>
                  <a:lnTo>
                    <a:pt x="371" y="210"/>
                  </a:lnTo>
                  <a:lnTo>
                    <a:pt x="371" y="210"/>
                  </a:lnTo>
                  <a:lnTo>
                    <a:pt x="376" y="205"/>
                  </a:lnTo>
                  <a:lnTo>
                    <a:pt x="376" y="205"/>
                  </a:lnTo>
                  <a:lnTo>
                    <a:pt x="376" y="205"/>
                  </a:lnTo>
                  <a:lnTo>
                    <a:pt x="376" y="205"/>
                  </a:lnTo>
                  <a:lnTo>
                    <a:pt x="380" y="205"/>
                  </a:lnTo>
                  <a:lnTo>
                    <a:pt x="380" y="205"/>
                  </a:lnTo>
                  <a:lnTo>
                    <a:pt x="380" y="201"/>
                  </a:lnTo>
                  <a:lnTo>
                    <a:pt x="380" y="201"/>
                  </a:lnTo>
                  <a:lnTo>
                    <a:pt x="380" y="201"/>
                  </a:lnTo>
                  <a:lnTo>
                    <a:pt x="385" y="201"/>
                  </a:lnTo>
                  <a:lnTo>
                    <a:pt x="385" y="201"/>
                  </a:lnTo>
                  <a:lnTo>
                    <a:pt x="385" y="201"/>
                  </a:lnTo>
                  <a:lnTo>
                    <a:pt x="385" y="196"/>
                  </a:lnTo>
                  <a:lnTo>
                    <a:pt x="389" y="196"/>
                  </a:lnTo>
                  <a:lnTo>
                    <a:pt x="389" y="196"/>
                  </a:lnTo>
                  <a:lnTo>
                    <a:pt x="389" y="196"/>
                  </a:lnTo>
                  <a:lnTo>
                    <a:pt x="389" y="196"/>
                  </a:lnTo>
                  <a:lnTo>
                    <a:pt x="389" y="192"/>
                  </a:lnTo>
                  <a:lnTo>
                    <a:pt x="394" y="192"/>
                  </a:lnTo>
                  <a:lnTo>
                    <a:pt x="394" y="192"/>
                  </a:lnTo>
                  <a:lnTo>
                    <a:pt x="394" y="192"/>
                  </a:lnTo>
                  <a:lnTo>
                    <a:pt x="394" y="192"/>
                  </a:lnTo>
                  <a:lnTo>
                    <a:pt x="398" y="192"/>
                  </a:lnTo>
                  <a:lnTo>
                    <a:pt x="398" y="187"/>
                  </a:lnTo>
                  <a:lnTo>
                    <a:pt x="398" y="187"/>
                  </a:lnTo>
                  <a:lnTo>
                    <a:pt x="398" y="187"/>
                  </a:lnTo>
                  <a:lnTo>
                    <a:pt x="398" y="187"/>
                  </a:lnTo>
                  <a:lnTo>
                    <a:pt x="403" y="187"/>
                  </a:lnTo>
                  <a:lnTo>
                    <a:pt x="403" y="187"/>
                  </a:lnTo>
                  <a:lnTo>
                    <a:pt x="403" y="187"/>
                  </a:lnTo>
                  <a:lnTo>
                    <a:pt x="403" y="183"/>
                  </a:lnTo>
                  <a:lnTo>
                    <a:pt x="407" y="183"/>
                  </a:lnTo>
                  <a:lnTo>
                    <a:pt x="407" y="183"/>
                  </a:lnTo>
                  <a:lnTo>
                    <a:pt x="407" y="183"/>
                  </a:lnTo>
                  <a:lnTo>
                    <a:pt x="407" y="183"/>
                  </a:lnTo>
                  <a:lnTo>
                    <a:pt x="407" y="183"/>
                  </a:lnTo>
                  <a:lnTo>
                    <a:pt x="412" y="183"/>
                  </a:lnTo>
                  <a:lnTo>
                    <a:pt x="412" y="183"/>
                  </a:lnTo>
                  <a:lnTo>
                    <a:pt x="412" y="183"/>
                  </a:lnTo>
                  <a:lnTo>
                    <a:pt x="412" y="178"/>
                  </a:lnTo>
                  <a:lnTo>
                    <a:pt x="412" y="178"/>
                  </a:lnTo>
                  <a:lnTo>
                    <a:pt x="412" y="178"/>
                  </a:lnTo>
                  <a:lnTo>
                    <a:pt x="412" y="178"/>
                  </a:lnTo>
                  <a:lnTo>
                    <a:pt x="412" y="178"/>
                  </a:lnTo>
                  <a:lnTo>
                    <a:pt x="412" y="178"/>
                  </a:lnTo>
                  <a:lnTo>
                    <a:pt x="416" y="178"/>
                  </a:lnTo>
                  <a:lnTo>
                    <a:pt x="416" y="178"/>
                  </a:lnTo>
                  <a:lnTo>
                    <a:pt x="416" y="178"/>
                  </a:lnTo>
                  <a:lnTo>
                    <a:pt x="416" y="178"/>
                  </a:lnTo>
                  <a:lnTo>
                    <a:pt x="416" y="178"/>
                  </a:lnTo>
                  <a:lnTo>
                    <a:pt x="416" y="178"/>
                  </a:lnTo>
                  <a:lnTo>
                    <a:pt x="416" y="178"/>
                  </a:lnTo>
                  <a:lnTo>
                    <a:pt x="416" y="178"/>
                  </a:lnTo>
                  <a:lnTo>
                    <a:pt x="420" y="174"/>
                  </a:lnTo>
                  <a:lnTo>
                    <a:pt x="420" y="174"/>
                  </a:lnTo>
                  <a:lnTo>
                    <a:pt x="420" y="174"/>
                  </a:lnTo>
                  <a:lnTo>
                    <a:pt x="420" y="174"/>
                  </a:lnTo>
                  <a:lnTo>
                    <a:pt x="420" y="174"/>
                  </a:lnTo>
                  <a:lnTo>
                    <a:pt x="420" y="174"/>
                  </a:lnTo>
                  <a:lnTo>
                    <a:pt x="420" y="174"/>
                  </a:lnTo>
                  <a:lnTo>
                    <a:pt x="420" y="174"/>
                  </a:lnTo>
                  <a:lnTo>
                    <a:pt x="420" y="174"/>
                  </a:lnTo>
                  <a:lnTo>
                    <a:pt x="425" y="174"/>
                  </a:lnTo>
                  <a:lnTo>
                    <a:pt x="425" y="174"/>
                  </a:lnTo>
                  <a:lnTo>
                    <a:pt x="425" y="174"/>
                  </a:lnTo>
                  <a:lnTo>
                    <a:pt x="425" y="174"/>
                  </a:lnTo>
                  <a:lnTo>
                    <a:pt x="425" y="174"/>
                  </a:lnTo>
                  <a:lnTo>
                    <a:pt x="425" y="174"/>
                  </a:lnTo>
                  <a:lnTo>
                    <a:pt x="425" y="174"/>
                  </a:lnTo>
                  <a:lnTo>
                    <a:pt x="425" y="169"/>
                  </a:lnTo>
                  <a:lnTo>
                    <a:pt x="425" y="169"/>
                  </a:lnTo>
                  <a:lnTo>
                    <a:pt x="429" y="169"/>
                  </a:lnTo>
                  <a:lnTo>
                    <a:pt x="429" y="169"/>
                  </a:lnTo>
                  <a:lnTo>
                    <a:pt x="429" y="169"/>
                  </a:lnTo>
                  <a:lnTo>
                    <a:pt x="429" y="169"/>
                  </a:lnTo>
                  <a:lnTo>
                    <a:pt x="429" y="169"/>
                  </a:lnTo>
                  <a:lnTo>
                    <a:pt x="429" y="169"/>
                  </a:lnTo>
                  <a:lnTo>
                    <a:pt x="429" y="169"/>
                  </a:lnTo>
                  <a:lnTo>
                    <a:pt x="429" y="169"/>
                  </a:lnTo>
                  <a:lnTo>
                    <a:pt x="434" y="169"/>
                  </a:lnTo>
                  <a:lnTo>
                    <a:pt x="434" y="169"/>
                  </a:lnTo>
                  <a:lnTo>
                    <a:pt x="434" y="169"/>
                  </a:lnTo>
                  <a:lnTo>
                    <a:pt x="434" y="169"/>
                  </a:lnTo>
                  <a:lnTo>
                    <a:pt x="434" y="169"/>
                  </a:lnTo>
                  <a:lnTo>
                    <a:pt x="434" y="169"/>
                  </a:lnTo>
                  <a:lnTo>
                    <a:pt x="434" y="169"/>
                  </a:lnTo>
                  <a:lnTo>
                    <a:pt x="434" y="165"/>
                  </a:lnTo>
                  <a:lnTo>
                    <a:pt x="434" y="165"/>
                  </a:lnTo>
                  <a:lnTo>
                    <a:pt x="438" y="165"/>
                  </a:lnTo>
                  <a:lnTo>
                    <a:pt x="438" y="165"/>
                  </a:lnTo>
                  <a:lnTo>
                    <a:pt x="438" y="165"/>
                  </a:lnTo>
                  <a:lnTo>
                    <a:pt x="438" y="165"/>
                  </a:lnTo>
                  <a:lnTo>
                    <a:pt x="438" y="165"/>
                  </a:lnTo>
                  <a:lnTo>
                    <a:pt x="438" y="165"/>
                  </a:lnTo>
                  <a:lnTo>
                    <a:pt x="438" y="165"/>
                  </a:lnTo>
                  <a:lnTo>
                    <a:pt x="438" y="165"/>
                  </a:lnTo>
                  <a:lnTo>
                    <a:pt x="443" y="165"/>
                  </a:lnTo>
                  <a:lnTo>
                    <a:pt x="443" y="165"/>
                  </a:lnTo>
                  <a:lnTo>
                    <a:pt x="443" y="165"/>
                  </a:lnTo>
                  <a:lnTo>
                    <a:pt x="443" y="165"/>
                  </a:lnTo>
                  <a:lnTo>
                    <a:pt x="443" y="165"/>
                  </a:lnTo>
                  <a:lnTo>
                    <a:pt x="443" y="165"/>
                  </a:lnTo>
                  <a:lnTo>
                    <a:pt x="443" y="165"/>
                  </a:lnTo>
                  <a:lnTo>
                    <a:pt x="443" y="165"/>
                  </a:lnTo>
                  <a:lnTo>
                    <a:pt x="443" y="165"/>
                  </a:lnTo>
                  <a:lnTo>
                    <a:pt x="447" y="165"/>
                  </a:lnTo>
                  <a:lnTo>
                    <a:pt x="447" y="160"/>
                  </a:lnTo>
                  <a:lnTo>
                    <a:pt x="447" y="160"/>
                  </a:lnTo>
                  <a:lnTo>
                    <a:pt x="447" y="160"/>
                  </a:lnTo>
                  <a:lnTo>
                    <a:pt x="447" y="160"/>
                  </a:lnTo>
                  <a:lnTo>
                    <a:pt x="447" y="160"/>
                  </a:lnTo>
                  <a:lnTo>
                    <a:pt x="447" y="160"/>
                  </a:lnTo>
                  <a:lnTo>
                    <a:pt x="447" y="160"/>
                  </a:lnTo>
                  <a:lnTo>
                    <a:pt x="452" y="160"/>
                  </a:lnTo>
                  <a:lnTo>
                    <a:pt x="452" y="160"/>
                  </a:lnTo>
                  <a:lnTo>
                    <a:pt x="452" y="160"/>
                  </a:lnTo>
                  <a:lnTo>
                    <a:pt x="452" y="160"/>
                  </a:lnTo>
                  <a:lnTo>
                    <a:pt x="452" y="160"/>
                  </a:lnTo>
                  <a:lnTo>
                    <a:pt x="452" y="160"/>
                  </a:lnTo>
                  <a:lnTo>
                    <a:pt x="456" y="160"/>
                  </a:lnTo>
                  <a:lnTo>
                    <a:pt x="461" y="156"/>
                  </a:lnTo>
                  <a:lnTo>
                    <a:pt x="465" y="156"/>
                  </a:lnTo>
                  <a:lnTo>
                    <a:pt x="474" y="151"/>
                  </a:lnTo>
                  <a:lnTo>
                    <a:pt x="479" y="151"/>
                  </a:lnTo>
                  <a:lnTo>
                    <a:pt x="483" y="151"/>
                  </a:lnTo>
                  <a:lnTo>
                    <a:pt x="492" y="147"/>
                  </a:lnTo>
                  <a:lnTo>
                    <a:pt x="497" y="147"/>
                  </a:lnTo>
                  <a:lnTo>
                    <a:pt x="497" y="147"/>
                  </a:lnTo>
                  <a:lnTo>
                    <a:pt x="501" y="143"/>
                  </a:lnTo>
                  <a:lnTo>
                    <a:pt x="505" y="143"/>
                  </a:lnTo>
                  <a:lnTo>
                    <a:pt x="510" y="143"/>
                  </a:lnTo>
                  <a:lnTo>
                    <a:pt x="510" y="143"/>
                  </a:lnTo>
                  <a:lnTo>
                    <a:pt x="514" y="138"/>
                  </a:lnTo>
                  <a:lnTo>
                    <a:pt x="519" y="138"/>
                  </a:lnTo>
                  <a:lnTo>
                    <a:pt x="519" y="138"/>
                  </a:lnTo>
                  <a:lnTo>
                    <a:pt x="523" y="138"/>
                  </a:lnTo>
                  <a:lnTo>
                    <a:pt x="528" y="134"/>
                  </a:lnTo>
                  <a:lnTo>
                    <a:pt x="532" y="134"/>
                  </a:lnTo>
                  <a:lnTo>
                    <a:pt x="532" y="134"/>
                  </a:lnTo>
                  <a:lnTo>
                    <a:pt x="537" y="134"/>
                  </a:lnTo>
                  <a:lnTo>
                    <a:pt x="537" y="134"/>
                  </a:lnTo>
                  <a:lnTo>
                    <a:pt x="541" y="129"/>
                  </a:lnTo>
                  <a:lnTo>
                    <a:pt x="541" y="129"/>
                  </a:lnTo>
                  <a:lnTo>
                    <a:pt x="546" y="129"/>
                  </a:lnTo>
                  <a:lnTo>
                    <a:pt x="546" y="129"/>
                  </a:lnTo>
                  <a:lnTo>
                    <a:pt x="546" y="129"/>
                  </a:lnTo>
                  <a:lnTo>
                    <a:pt x="550" y="129"/>
                  </a:lnTo>
                  <a:lnTo>
                    <a:pt x="550" y="129"/>
                  </a:lnTo>
                  <a:lnTo>
                    <a:pt x="550" y="129"/>
                  </a:lnTo>
                  <a:lnTo>
                    <a:pt x="555" y="129"/>
                  </a:lnTo>
                  <a:lnTo>
                    <a:pt x="555" y="125"/>
                  </a:lnTo>
                  <a:lnTo>
                    <a:pt x="555" y="125"/>
                  </a:lnTo>
                  <a:lnTo>
                    <a:pt x="559" y="125"/>
                  </a:lnTo>
                  <a:lnTo>
                    <a:pt x="559" y="125"/>
                  </a:lnTo>
                  <a:lnTo>
                    <a:pt x="564" y="125"/>
                  </a:lnTo>
                  <a:lnTo>
                    <a:pt x="564" y="125"/>
                  </a:lnTo>
                  <a:lnTo>
                    <a:pt x="564" y="125"/>
                  </a:lnTo>
                  <a:lnTo>
                    <a:pt x="568" y="125"/>
                  </a:lnTo>
                  <a:lnTo>
                    <a:pt x="568" y="125"/>
                  </a:lnTo>
                  <a:lnTo>
                    <a:pt x="568" y="120"/>
                  </a:lnTo>
                  <a:lnTo>
                    <a:pt x="573" y="120"/>
                  </a:lnTo>
                  <a:lnTo>
                    <a:pt x="573" y="120"/>
                  </a:lnTo>
                  <a:lnTo>
                    <a:pt x="573" y="120"/>
                  </a:lnTo>
                  <a:lnTo>
                    <a:pt x="577" y="120"/>
                  </a:lnTo>
                  <a:lnTo>
                    <a:pt x="577" y="120"/>
                  </a:lnTo>
                  <a:lnTo>
                    <a:pt x="581" y="120"/>
                  </a:lnTo>
                  <a:lnTo>
                    <a:pt x="581" y="120"/>
                  </a:lnTo>
                  <a:lnTo>
                    <a:pt x="581" y="120"/>
                  </a:lnTo>
                  <a:lnTo>
                    <a:pt x="586" y="116"/>
                  </a:lnTo>
                  <a:lnTo>
                    <a:pt x="586" y="116"/>
                  </a:lnTo>
                  <a:lnTo>
                    <a:pt x="586" y="116"/>
                  </a:lnTo>
                  <a:lnTo>
                    <a:pt x="590" y="116"/>
                  </a:lnTo>
                  <a:lnTo>
                    <a:pt x="590" y="116"/>
                  </a:lnTo>
                  <a:lnTo>
                    <a:pt x="595" y="116"/>
                  </a:lnTo>
                  <a:lnTo>
                    <a:pt x="595" y="116"/>
                  </a:lnTo>
                  <a:lnTo>
                    <a:pt x="595" y="116"/>
                  </a:lnTo>
                  <a:lnTo>
                    <a:pt x="599" y="116"/>
                  </a:lnTo>
                  <a:lnTo>
                    <a:pt x="599" y="116"/>
                  </a:lnTo>
                  <a:lnTo>
                    <a:pt x="599" y="111"/>
                  </a:lnTo>
                  <a:lnTo>
                    <a:pt x="604" y="111"/>
                  </a:lnTo>
                  <a:lnTo>
                    <a:pt x="604" y="111"/>
                  </a:lnTo>
                  <a:lnTo>
                    <a:pt x="608" y="111"/>
                  </a:lnTo>
                  <a:lnTo>
                    <a:pt x="608" y="111"/>
                  </a:lnTo>
                  <a:lnTo>
                    <a:pt x="608" y="111"/>
                  </a:lnTo>
                  <a:lnTo>
                    <a:pt x="613" y="111"/>
                  </a:lnTo>
                  <a:lnTo>
                    <a:pt x="613" y="111"/>
                  </a:lnTo>
                  <a:lnTo>
                    <a:pt x="613" y="111"/>
                  </a:lnTo>
                  <a:lnTo>
                    <a:pt x="617" y="111"/>
                  </a:lnTo>
                  <a:lnTo>
                    <a:pt x="617" y="107"/>
                  </a:lnTo>
                  <a:lnTo>
                    <a:pt x="622" y="107"/>
                  </a:lnTo>
                  <a:lnTo>
                    <a:pt x="622" y="107"/>
                  </a:lnTo>
                  <a:lnTo>
                    <a:pt x="622" y="107"/>
                  </a:lnTo>
                  <a:lnTo>
                    <a:pt x="626" y="107"/>
                  </a:lnTo>
                  <a:lnTo>
                    <a:pt x="626" y="107"/>
                  </a:lnTo>
                  <a:lnTo>
                    <a:pt x="626" y="107"/>
                  </a:lnTo>
                  <a:lnTo>
                    <a:pt x="631" y="107"/>
                  </a:lnTo>
                  <a:lnTo>
                    <a:pt x="631" y="107"/>
                  </a:lnTo>
                  <a:lnTo>
                    <a:pt x="635" y="107"/>
                  </a:lnTo>
                  <a:lnTo>
                    <a:pt x="635" y="107"/>
                  </a:lnTo>
                  <a:lnTo>
                    <a:pt x="635" y="102"/>
                  </a:lnTo>
                  <a:lnTo>
                    <a:pt x="640" y="102"/>
                  </a:lnTo>
                  <a:lnTo>
                    <a:pt x="640" y="102"/>
                  </a:lnTo>
                  <a:lnTo>
                    <a:pt x="640" y="102"/>
                  </a:lnTo>
                  <a:lnTo>
                    <a:pt x="644" y="102"/>
                  </a:lnTo>
                  <a:lnTo>
                    <a:pt x="644" y="102"/>
                  </a:lnTo>
                  <a:lnTo>
                    <a:pt x="649" y="102"/>
                  </a:lnTo>
                  <a:lnTo>
                    <a:pt x="649" y="102"/>
                  </a:lnTo>
                  <a:lnTo>
                    <a:pt x="649" y="102"/>
                  </a:lnTo>
                  <a:lnTo>
                    <a:pt x="653" y="102"/>
                  </a:lnTo>
                  <a:lnTo>
                    <a:pt x="653" y="102"/>
                  </a:lnTo>
                  <a:lnTo>
                    <a:pt x="658" y="98"/>
                  </a:lnTo>
                  <a:lnTo>
                    <a:pt x="658" y="98"/>
                  </a:lnTo>
                  <a:lnTo>
                    <a:pt x="658" y="98"/>
                  </a:lnTo>
                  <a:lnTo>
                    <a:pt x="662" y="98"/>
                  </a:lnTo>
                  <a:lnTo>
                    <a:pt x="662" y="98"/>
                  </a:lnTo>
                  <a:lnTo>
                    <a:pt x="666" y="98"/>
                  </a:lnTo>
                  <a:lnTo>
                    <a:pt x="666" y="98"/>
                  </a:lnTo>
                  <a:lnTo>
                    <a:pt x="666" y="98"/>
                  </a:lnTo>
                  <a:lnTo>
                    <a:pt x="671" y="98"/>
                  </a:lnTo>
                  <a:lnTo>
                    <a:pt x="671" y="98"/>
                  </a:lnTo>
                  <a:lnTo>
                    <a:pt x="675" y="98"/>
                  </a:lnTo>
                  <a:lnTo>
                    <a:pt x="675" y="93"/>
                  </a:lnTo>
                  <a:lnTo>
                    <a:pt x="680" y="93"/>
                  </a:lnTo>
                  <a:lnTo>
                    <a:pt x="684" y="93"/>
                  </a:lnTo>
                  <a:lnTo>
                    <a:pt x="684" y="93"/>
                  </a:lnTo>
                  <a:lnTo>
                    <a:pt x="689" y="93"/>
                  </a:lnTo>
                  <a:lnTo>
                    <a:pt x="689" y="93"/>
                  </a:lnTo>
                  <a:lnTo>
                    <a:pt x="693" y="93"/>
                  </a:lnTo>
                  <a:lnTo>
                    <a:pt x="698" y="89"/>
                  </a:lnTo>
                  <a:lnTo>
                    <a:pt x="707" y="89"/>
                  </a:lnTo>
                  <a:lnTo>
                    <a:pt x="716" y="89"/>
                  </a:lnTo>
                  <a:lnTo>
                    <a:pt x="725" y="84"/>
                  </a:lnTo>
                  <a:lnTo>
                    <a:pt x="734" y="84"/>
                  </a:lnTo>
                  <a:lnTo>
                    <a:pt x="738" y="84"/>
                  </a:lnTo>
                  <a:lnTo>
                    <a:pt x="742" y="80"/>
                  </a:lnTo>
                  <a:lnTo>
                    <a:pt x="747" y="80"/>
                  </a:lnTo>
                  <a:lnTo>
                    <a:pt x="751" y="80"/>
                  </a:lnTo>
                  <a:lnTo>
                    <a:pt x="751" y="80"/>
                  </a:lnTo>
                  <a:lnTo>
                    <a:pt x="756" y="80"/>
                  </a:lnTo>
                  <a:lnTo>
                    <a:pt x="760" y="76"/>
                  </a:lnTo>
                  <a:lnTo>
                    <a:pt x="765" y="76"/>
                  </a:lnTo>
                  <a:lnTo>
                    <a:pt x="769" y="76"/>
                  </a:lnTo>
                  <a:lnTo>
                    <a:pt x="774" y="76"/>
                  </a:lnTo>
                  <a:lnTo>
                    <a:pt x="774" y="76"/>
                  </a:lnTo>
                  <a:lnTo>
                    <a:pt x="778" y="76"/>
                  </a:lnTo>
                  <a:lnTo>
                    <a:pt x="783" y="71"/>
                  </a:lnTo>
                  <a:lnTo>
                    <a:pt x="787" y="71"/>
                  </a:lnTo>
                  <a:lnTo>
                    <a:pt x="792" y="71"/>
                  </a:lnTo>
                  <a:lnTo>
                    <a:pt x="796" y="71"/>
                  </a:lnTo>
                  <a:lnTo>
                    <a:pt x="801" y="71"/>
                  </a:lnTo>
                  <a:lnTo>
                    <a:pt x="805" y="67"/>
                  </a:lnTo>
                  <a:lnTo>
                    <a:pt x="810" y="67"/>
                  </a:lnTo>
                  <a:lnTo>
                    <a:pt x="814" y="67"/>
                  </a:lnTo>
                  <a:lnTo>
                    <a:pt x="819" y="67"/>
                  </a:lnTo>
                  <a:lnTo>
                    <a:pt x="819" y="67"/>
                  </a:lnTo>
                  <a:lnTo>
                    <a:pt x="819" y="67"/>
                  </a:lnTo>
                  <a:lnTo>
                    <a:pt x="823" y="67"/>
                  </a:lnTo>
                  <a:lnTo>
                    <a:pt x="823" y="67"/>
                  </a:lnTo>
                  <a:lnTo>
                    <a:pt x="827" y="62"/>
                  </a:lnTo>
                  <a:lnTo>
                    <a:pt x="827" y="62"/>
                  </a:lnTo>
                  <a:lnTo>
                    <a:pt x="832" y="62"/>
                  </a:lnTo>
                  <a:lnTo>
                    <a:pt x="832" y="62"/>
                  </a:lnTo>
                  <a:lnTo>
                    <a:pt x="836" y="62"/>
                  </a:lnTo>
                  <a:lnTo>
                    <a:pt x="836" y="62"/>
                  </a:lnTo>
                  <a:lnTo>
                    <a:pt x="841" y="62"/>
                  </a:lnTo>
                  <a:lnTo>
                    <a:pt x="841" y="62"/>
                  </a:lnTo>
                  <a:lnTo>
                    <a:pt x="845" y="62"/>
                  </a:lnTo>
                  <a:lnTo>
                    <a:pt x="845" y="62"/>
                  </a:lnTo>
                  <a:lnTo>
                    <a:pt x="850" y="62"/>
                  </a:lnTo>
                  <a:lnTo>
                    <a:pt x="850" y="58"/>
                  </a:lnTo>
                  <a:lnTo>
                    <a:pt x="850" y="58"/>
                  </a:lnTo>
                  <a:lnTo>
                    <a:pt x="854" y="58"/>
                  </a:lnTo>
                  <a:lnTo>
                    <a:pt x="854" y="58"/>
                  </a:lnTo>
                  <a:lnTo>
                    <a:pt x="859" y="58"/>
                  </a:lnTo>
                  <a:lnTo>
                    <a:pt x="859" y="58"/>
                  </a:lnTo>
                  <a:lnTo>
                    <a:pt x="863" y="58"/>
                  </a:lnTo>
                  <a:lnTo>
                    <a:pt x="863" y="58"/>
                  </a:lnTo>
                  <a:lnTo>
                    <a:pt x="868" y="58"/>
                  </a:lnTo>
                  <a:lnTo>
                    <a:pt x="868" y="58"/>
                  </a:lnTo>
                  <a:lnTo>
                    <a:pt x="872" y="58"/>
                  </a:lnTo>
                  <a:lnTo>
                    <a:pt x="872" y="53"/>
                  </a:lnTo>
                  <a:lnTo>
                    <a:pt x="877" y="53"/>
                  </a:lnTo>
                  <a:lnTo>
                    <a:pt x="877" y="53"/>
                  </a:lnTo>
                  <a:lnTo>
                    <a:pt x="881" y="53"/>
                  </a:lnTo>
                  <a:lnTo>
                    <a:pt x="881" y="53"/>
                  </a:lnTo>
                  <a:lnTo>
                    <a:pt x="886" y="53"/>
                  </a:lnTo>
                  <a:lnTo>
                    <a:pt x="886" y="53"/>
                  </a:lnTo>
                  <a:lnTo>
                    <a:pt x="886" y="53"/>
                  </a:lnTo>
                  <a:lnTo>
                    <a:pt x="890" y="53"/>
                  </a:lnTo>
                  <a:lnTo>
                    <a:pt x="890" y="53"/>
                  </a:lnTo>
                  <a:lnTo>
                    <a:pt x="895" y="53"/>
                  </a:lnTo>
                  <a:lnTo>
                    <a:pt x="895" y="53"/>
                  </a:lnTo>
                  <a:lnTo>
                    <a:pt x="899" y="53"/>
                  </a:lnTo>
                  <a:lnTo>
                    <a:pt x="899" y="49"/>
                  </a:lnTo>
                  <a:lnTo>
                    <a:pt x="903" y="49"/>
                  </a:lnTo>
                  <a:lnTo>
                    <a:pt x="903" y="49"/>
                  </a:lnTo>
                  <a:lnTo>
                    <a:pt x="908" y="49"/>
                  </a:lnTo>
                  <a:lnTo>
                    <a:pt x="908" y="49"/>
                  </a:lnTo>
                  <a:lnTo>
                    <a:pt x="912" y="49"/>
                  </a:lnTo>
                  <a:lnTo>
                    <a:pt x="912" y="49"/>
                  </a:lnTo>
                  <a:lnTo>
                    <a:pt x="912" y="49"/>
                  </a:lnTo>
                  <a:lnTo>
                    <a:pt x="917" y="49"/>
                  </a:lnTo>
                  <a:lnTo>
                    <a:pt x="917" y="49"/>
                  </a:lnTo>
                  <a:lnTo>
                    <a:pt x="921" y="49"/>
                  </a:lnTo>
                  <a:lnTo>
                    <a:pt x="921" y="49"/>
                  </a:lnTo>
                  <a:lnTo>
                    <a:pt x="926" y="49"/>
                  </a:lnTo>
                  <a:lnTo>
                    <a:pt x="926" y="49"/>
                  </a:lnTo>
                  <a:lnTo>
                    <a:pt x="930" y="44"/>
                  </a:lnTo>
                  <a:lnTo>
                    <a:pt x="930" y="44"/>
                  </a:lnTo>
                  <a:lnTo>
                    <a:pt x="935" y="44"/>
                  </a:lnTo>
                  <a:lnTo>
                    <a:pt x="935" y="44"/>
                  </a:lnTo>
                  <a:lnTo>
                    <a:pt x="935" y="44"/>
                  </a:lnTo>
                  <a:lnTo>
                    <a:pt x="939" y="44"/>
                  </a:lnTo>
                  <a:lnTo>
                    <a:pt x="939" y="44"/>
                  </a:lnTo>
                  <a:lnTo>
                    <a:pt x="944" y="44"/>
                  </a:lnTo>
                  <a:lnTo>
                    <a:pt x="944" y="44"/>
                  </a:lnTo>
                  <a:lnTo>
                    <a:pt x="948" y="44"/>
                  </a:lnTo>
                  <a:lnTo>
                    <a:pt x="948" y="44"/>
                  </a:lnTo>
                  <a:lnTo>
                    <a:pt x="953" y="44"/>
                  </a:lnTo>
                  <a:lnTo>
                    <a:pt x="953" y="44"/>
                  </a:lnTo>
                  <a:lnTo>
                    <a:pt x="953" y="44"/>
                  </a:lnTo>
                  <a:lnTo>
                    <a:pt x="957" y="44"/>
                  </a:lnTo>
                  <a:lnTo>
                    <a:pt x="957" y="44"/>
                  </a:lnTo>
                  <a:lnTo>
                    <a:pt x="962" y="44"/>
                  </a:lnTo>
                  <a:lnTo>
                    <a:pt x="962" y="44"/>
                  </a:lnTo>
                  <a:lnTo>
                    <a:pt x="966" y="44"/>
                  </a:lnTo>
                  <a:lnTo>
                    <a:pt x="966" y="40"/>
                  </a:lnTo>
                  <a:lnTo>
                    <a:pt x="966" y="40"/>
                  </a:lnTo>
                  <a:lnTo>
                    <a:pt x="971" y="40"/>
                  </a:lnTo>
                  <a:lnTo>
                    <a:pt x="971" y="40"/>
                  </a:lnTo>
                  <a:lnTo>
                    <a:pt x="975" y="40"/>
                  </a:lnTo>
                  <a:lnTo>
                    <a:pt x="975" y="40"/>
                  </a:lnTo>
                  <a:lnTo>
                    <a:pt x="975" y="40"/>
                  </a:lnTo>
                  <a:lnTo>
                    <a:pt x="980" y="40"/>
                  </a:lnTo>
                  <a:lnTo>
                    <a:pt x="980" y="40"/>
                  </a:lnTo>
                  <a:lnTo>
                    <a:pt x="984" y="40"/>
                  </a:lnTo>
                  <a:lnTo>
                    <a:pt x="984" y="40"/>
                  </a:lnTo>
                  <a:lnTo>
                    <a:pt x="984" y="40"/>
                  </a:lnTo>
                  <a:lnTo>
                    <a:pt x="988" y="40"/>
                  </a:lnTo>
                  <a:lnTo>
                    <a:pt x="988" y="40"/>
                  </a:lnTo>
                  <a:lnTo>
                    <a:pt x="988" y="40"/>
                  </a:lnTo>
                  <a:lnTo>
                    <a:pt x="988" y="40"/>
                  </a:lnTo>
                  <a:lnTo>
                    <a:pt x="993" y="40"/>
                  </a:lnTo>
                  <a:lnTo>
                    <a:pt x="993" y="40"/>
                  </a:lnTo>
                  <a:lnTo>
                    <a:pt x="993" y="40"/>
                  </a:lnTo>
                  <a:lnTo>
                    <a:pt x="993" y="40"/>
                  </a:lnTo>
                  <a:lnTo>
                    <a:pt x="993" y="40"/>
                  </a:lnTo>
                  <a:lnTo>
                    <a:pt x="997" y="40"/>
                  </a:lnTo>
                  <a:lnTo>
                    <a:pt x="997" y="40"/>
                  </a:lnTo>
                  <a:lnTo>
                    <a:pt x="997" y="40"/>
                  </a:lnTo>
                  <a:lnTo>
                    <a:pt x="997" y="40"/>
                  </a:lnTo>
                  <a:lnTo>
                    <a:pt x="997" y="40"/>
                  </a:lnTo>
                  <a:lnTo>
                    <a:pt x="1002" y="40"/>
                  </a:lnTo>
                  <a:lnTo>
                    <a:pt x="1002" y="40"/>
                  </a:lnTo>
                  <a:lnTo>
                    <a:pt x="1002" y="40"/>
                  </a:lnTo>
                  <a:lnTo>
                    <a:pt x="1002" y="40"/>
                  </a:lnTo>
                  <a:lnTo>
                    <a:pt x="1002" y="40"/>
                  </a:lnTo>
                  <a:lnTo>
                    <a:pt x="1002" y="40"/>
                  </a:lnTo>
                  <a:lnTo>
                    <a:pt x="1006" y="40"/>
                  </a:lnTo>
                  <a:lnTo>
                    <a:pt x="1006" y="40"/>
                  </a:lnTo>
                  <a:lnTo>
                    <a:pt x="1006" y="40"/>
                  </a:lnTo>
                  <a:lnTo>
                    <a:pt x="1006" y="40"/>
                  </a:lnTo>
                  <a:lnTo>
                    <a:pt x="1006" y="40"/>
                  </a:lnTo>
                  <a:lnTo>
                    <a:pt x="1011" y="40"/>
                  </a:lnTo>
                  <a:lnTo>
                    <a:pt x="1011" y="40"/>
                  </a:lnTo>
                  <a:lnTo>
                    <a:pt x="1011" y="40"/>
                  </a:lnTo>
                  <a:lnTo>
                    <a:pt x="1011" y="40"/>
                  </a:lnTo>
                  <a:lnTo>
                    <a:pt x="1011" y="40"/>
                  </a:lnTo>
                  <a:lnTo>
                    <a:pt x="1011" y="40"/>
                  </a:lnTo>
                  <a:lnTo>
                    <a:pt x="1015" y="40"/>
                  </a:lnTo>
                  <a:lnTo>
                    <a:pt x="1015" y="40"/>
                  </a:lnTo>
                  <a:lnTo>
                    <a:pt x="1015" y="40"/>
                  </a:lnTo>
                  <a:lnTo>
                    <a:pt x="1015" y="40"/>
                  </a:lnTo>
                  <a:lnTo>
                    <a:pt x="1015" y="40"/>
                  </a:lnTo>
                  <a:lnTo>
                    <a:pt x="1020" y="40"/>
                  </a:lnTo>
                  <a:lnTo>
                    <a:pt x="1020" y="40"/>
                  </a:lnTo>
                  <a:lnTo>
                    <a:pt x="1020" y="40"/>
                  </a:lnTo>
                  <a:lnTo>
                    <a:pt x="1020" y="40"/>
                  </a:lnTo>
                  <a:close/>
                  <a:moveTo>
                    <a:pt x="1735" y="2630"/>
                  </a:moveTo>
                  <a:lnTo>
                    <a:pt x="1731" y="2630"/>
                  </a:lnTo>
                  <a:lnTo>
                    <a:pt x="1731" y="2630"/>
                  </a:lnTo>
                  <a:lnTo>
                    <a:pt x="1731" y="2635"/>
                  </a:lnTo>
                  <a:lnTo>
                    <a:pt x="1731" y="2635"/>
                  </a:lnTo>
                  <a:lnTo>
                    <a:pt x="1726" y="2635"/>
                  </a:lnTo>
                  <a:lnTo>
                    <a:pt x="1726" y="2639"/>
                  </a:lnTo>
                  <a:lnTo>
                    <a:pt x="1726" y="2639"/>
                  </a:lnTo>
                  <a:lnTo>
                    <a:pt x="1726" y="2639"/>
                  </a:lnTo>
                  <a:lnTo>
                    <a:pt x="1722" y="2644"/>
                  </a:lnTo>
                  <a:lnTo>
                    <a:pt x="1722" y="2644"/>
                  </a:lnTo>
                  <a:lnTo>
                    <a:pt x="1722" y="2644"/>
                  </a:lnTo>
                  <a:lnTo>
                    <a:pt x="1722" y="2648"/>
                  </a:lnTo>
                  <a:lnTo>
                    <a:pt x="1717" y="2648"/>
                  </a:lnTo>
                  <a:lnTo>
                    <a:pt x="1717" y="2648"/>
                  </a:lnTo>
                  <a:lnTo>
                    <a:pt x="1717" y="2653"/>
                  </a:lnTo>
                  <a:lnTo>
                    <a:pt x="1717" y="2653"/>
                  </a:lnTo>
                  <a:lnTo>
                    <a:pt x="1713" y="2653"/>
                  </a:lnTo>
                  <a:lnTo>
                    <a:pt x="1713" y="2653"/>
                  </a:lnTo>
                  <a:lnTo>
                    <a:pt x="1713" y="2657"/>
                  </a:lnTo>
                  <a:lnTo>
                    <a:pt x="1713" y="2657"/>
                  </a:lnTo>
                  <a:lnTo>
                    <a:pt x="1708" y="2657"/>
                  </a:lnTo>
                  <a:lnTo>
                    <a:pt x="1708" y="2661"/>
                  </a:lnTo>
                  <a:lnTo>
                    <a:pt x="1708" y="2661"/>
                  </a:lnTo>
                  <a:lnTo>
                    <a:pt x="1708" y="2661"/>
                  </a:lnTo>
                  <a:lnTo>
                    <a:pt x="1704" y="2666"/>
                  </a:lnTo>
                  <a:lnTo>
                    <a:pt x="1704" y="2666"/>
                  </a:lnTo>
                  <a:lnTo>
                    <a:pt x="1704" y="2666"/>
                  </a:lnTo>
                  <a:lnTo>
                    <a:pt x="1704" y="2670"/>
                  </a:lnTo>
                  <a:lnTo>
                    <a:pt x="1700" y="2670"/>
                  </a:lnTo>
                  <a:lnTo>
                    <a:pt x="1700" y="2670"/>
                  </a:lnTo>
                  <a:lnTo>
                    <a:pt x="1700" y="2675"/>
                  </a:lnTo>
                  <a:lnTo>
                    <a:pt x="1700" y="2675"/>
                  </a:lnTo>
                  <a:lnTo>
                    <a:pt x="1695" y="2675"/>
                  </a:lnTo>
                  <a:lnTo>
                    <a:pt x="1695" y="2675"/>
                  </a:lnTo>
                  <a:lnTo>
                    <a:pt x="1695" y="2679"/>
                  </a:lnTo>
                  <a:lnTo>
                    <a:pt x="1695" y="2679"/>
                  </a:lnTo>
                  <a:lnTo>
                    <a:pt x="1691" y="2679"/>
                  </a:lnTo>
                  <a:lnTo>
                    <a:pt x="1691" y="2684"/>
                  </a:lnTo>
                  <a:lnTo>
                    <a:pt x="1691" y="2684"/>
                  </a:lnTo>
                  <a:lnTo>
                    <a:pt x="1691" y="2684"/>
                  </a:lnTo>
                  <a:lnTo>
                    <a:pt x="1686" y="2688"/>
                  </a:lnTo>
                  <a:lnTo>
                    <a:pt x="1686" y="2688"/>
                  </a:lnTo>
                  <a:lnTo>
                    <a:pt x="1686" y="2688"/>
                  </a:lnTo>
                  <a:lnTo>
                    <a:pt x="1686" y="2693"/>
                  </a:lnTo>
                  <a:lnTo>
                    <a:pt x="1682" y="2693"/>
                  </a:lnTo>
                  <a:lnTo>
                    <a:pt x="1682" y="2693"/>
                  </a:lnTo>
                  <a:lnTo>
                    <a:pt x="1682" y="2693"/>
                  </a:lnTo>
                  <a:lnTo>
                    <a:pt x="1682" y="2697"/>
                  </a:lnTo>
                  <a:lnTo>
                    <a:pt x="1677" y="2697"/>
                  </a:lnTo>
                  <a:lnTo>
                    <a:pt x="1677" y="2697"/>
                  </a:lnTo>
                  <a:lnTo>
                    <a:pt x="1677" y="2702"/>
                  </a:lnTo>
                  <a:lnTo>
                    <a:pt x="1677" y="2702"/>
                  </a:lnTo>
                  <a:lnTo>
                    <a:pt x="1673" y="2702"/>
                  </a:lnTo>
                  <a:lnTo>
                    <a:pt x="1673" y="2706"/>
                  </a:lnTo>
                  <a:lnTo>
                    <a:pt x="1673" y="2706"/>
                  </a:lnTo>
                  <a:lnTo>
                    <a:pt x="1668" y="2706"/>
                  </a:lnTo>
                  <a:lnTo>
                    <a:pt x="1668" y="2706"/>
                  </a:lnTo>
                  <a:lnTo>
                    <a:pt x="1668" y="2711"/>
                  </a:lnTo>
                  <a:lnTo>
                    <a:pt x="1668" y="2711"/>
                  </a:lnTo>
                  <a:lnTo>
                    <a:pt x="1664" y="2711"/>
                  </a:lnTo>
                  <a:lnTo>
                    <a:pt x="1664" y="2715"/>
                  </a:lnTo>
                  <a:lnTo>
                    <a:pt x="1664" y="2715"/>
                  </a:lnTo>
                  <a:lnTo>
                    <a:pt x="1664" y="2715"/>
                  </a:lnTo>
                  <a:lnTo>
                    <a:pt x="1659" y="2715"/>
                  </a:lnTo>
                  <a:lnTo>
                    <a:pt x="1659" y="2719"/>
                  </a:lnTo>
                  <a:lnTo>
                    <a:pt x="1659" y="2719"/>
                  </a:lnTo>
                  <a:lnTo>
                    <a:pt x="1655" y="2719"/>
                  </a:lnTo>
                  <a:lnTo>
                    <a:pt x="1655" y="2724"/>
                  </a:lnTo>
                  <a:lnTo>
                    <a:pt x="1655" y="2724"/>
                  </a:lnTo>
                  <a:lnTo>
                    <a:pt x="1655" y="2724"/>
                  </a:lnTo>
                  <a:lnTo>
                    <a:pt x="1650" y="2728"/>
                  </a:lnTo>
                  <a:lnTo>
                    <a:pt x="1650" y="2728"/>
                  </a:lnTo>
                  <a:lnTo>
                    <a:pt x="1650" y="2728"/>
                  </a:lnTo>
                  <a:lnTo>
                    <a:pt x="1650" y="2728"/>
                  </a:lnTo>
                  <a:lnTo>
                    <a:pt x="1646" y="2733"/>
                  </a:lnTo>
                  <a:lnTo>
                    <a:pt x="1646" y="2733"/>
                  </a:lnTo>
                  <a:lnTo>
                    <a:pt x="1646" y="2733"/>
                  </a:lnTo>
                  <a:lnTo>
                    <a:pt x="1641" y="2737"/>
                  </a:lnTo>
                  <a:lnTo>
                    <a:pt x="1641" y="2737"/>
                  </a:lnTo>
                  <a:lnTo>
                    <a:pt x="1641" y="2737"/>
                  </a:lnTo>
                  <a:lnTo>
                    <a:pt x="1641" y="2737"/>
                  </a:lnTo>
                  <a:lnTo>
                    <a:pt x="1637" y="2742"/>
                  </a:lnTo>
                  <a:lnTo>
                    <a:pt x="1637" y="2742"/>
                  </a:lnTo>
                  <a:lnTo>
                    <a:pt x="1637" y="2742"/>
                  </a:lnTo>
                  <a:lnTo>
                    <a:pt x="1632" y="2742"/>
                  </a:lnTo>
                  <a:lnTo>
                    <a:pt x="1632" y="2746"/>
                  </a:lnTo>
                  <a:lnTo>
                    <a:pt x="1632" y="2746"/>
                  </a:lnTo>
                  <a:lnTo>
                    <a:pt x="1632" y="2746"/>
                  </a:lnTo>
                  <a:lnTo>
                    <a:pt x="1628" y="2751"/>
                  </a:lnTo>
                  <a:lnTo>
                    <a:pt x="1628" y="2751"/>
                  </a:lnTo>
                  <a:lnTo>
                    <a:pt x="1628" y="2751"/>
                  </a:lnTo>
                  <a:lnTo>
                    <a:pt x="1623" y="2751"/>
                  </a:lnTo>
                  <a:lnTo>
                    <a:pt x="1623" y="2755"/>
                  </a:lnTo>
                  <a:lnTo>
                    <a:pt x="1623" y="2755"/>
                  </a:lnTo>
                  <a:lnTo>
                    <a:pt x="1623" y="2755"/>
                  </a:lnTo>
                  <a:lnTo>
                    <a:pt x="1619" y="2760"/>
                  </a:lnTo>
                  <a:lnTo>
                    <a:pt x="1619" y="2760"/>
                  </a:lnTo>
                  <a:lnTo>
                    <a:pt x="1619" y="2760"/>
                  </a:lnTo>
                  <a:lnTo>
                    <a:pt x="1615" y="2760"/>
                  </a:lnTo>
                  <a:lnTo>
                    <a:pt x="1615" y="2764"/>
                  </a:lnTo>
                  <a:lnTo>
                    <a:pt x="1615" y="2764"/>
                  </a:lnTo>
                  <a:lnTo>
                    <a:pt x="1615" y="2764"/>
                  </a:lnTo>
                  <a:lnTo>
                    <a:pt x="1610" y="2764"/>
                  </a:lnTo>
                  <a:lnTo>
                    <a:pt x="1610" y="2769"/>
                  </a:lnTo>
                  <a:lnTo>
                    <a:pt x="1610" y="2769"/>
                  </a:lnTo>
                  <a:lnTo>
                    <a:pt x="1606" y="2769"/>
                  </a:lnTo>
                  <a:lnTo>
                    <a:pt x="1606" y="2769"/>
                  </a:lnTo>
                  <a:lnTo>
                    <a:pt x="1606" y="2773"/>
                  </a:lnTo>
                  <a:lnTo>
                    <a:pt x="1601" y="2773"/>
                  </a:lnTo>
                  <a:lnTo>
                    <a:pt x="1601" y="2773"/>
                  </a:lnTo>
                  <a:lnTo>
                    <a:pt x="1601" y="2778"/>
                  </a:lnTo>
                  <a:lnTo>
                    <a:pt x="1601" y="2778"/>
                  </a:lnTo>
                  <a:lnTo>
                    <a:pt x="1597" y="2778"/>
                  </a:lnTo>
                  <a:lnTo>
                    <a:pt x="1597" y="2778"/>
                  </a:lnTo>
                  <a:lnTo>
                    <a:pt x="1597" y="2782"/>
                  </a:lnTo>
                  <a:lnTo>
                    <a:pt x="1592" y="2782"/>
                  </a:lnTo>
                  <a:lnTo>
                    <a:pt x="1592" y="2782"/>
                  </a:lnTo>
                  <a:lnTo>
                    <a:pt x="1592" y="2782"/>
                  </a:lnTo>
                  <a:lnTo>
                    <a:pt x="1588" y="2786"/>
                  </a:lnTo>
                  <a:lnTo>
                    <a:pt x="1588" y="2786"/>
                  </a:lnTo>
                  <a:lnTo>
                    <a:pt x="1588" y="2786"/>
                  </a:lnTo>
                  <a:lnTo>
                    <a:pt x="1583" y="2786"/>
                  </a:lnTo>
                  <a:lnTo>
                    <a:pt x="1583" y="2791"/>
                  </a:lnTo>
                  <a:lnTo>
                    <a:pt x="1583" y="2791"/>
                  </a:lnTo>
                  <a:lnTo>
                    <a:pt x="1583" y="2791"/>
                  </a:lnTo>
                  <a:lnTo>
                    <a:pt x="1579" y="2791"/>
                  </a:lnTo>
                  <a:lnTo>
                    <a:pt x="1579" y="2795"/>
                  </a:lnTo>
                  <a:lnTo>
                    <a:pt x="1579" y="2795"/>
                  </a:lnTo>
                  <a:lnTo>
                    <a:pt x="1574" y="2795"/>
                  </a:lnTo>
                  <a:lnTo>
                    <a:pt x="1574" y="2795"/>
                  </a:lnTo>
                  <a:lnTo>
                    <a:pt x="1574" y="2800"/>
                  </a:lnTo>
                  <a:lnTo>
                    <a:pt x="1570" y="2800"/>
                  </a:lnTo>
                  <a:lnTo>
                    <a:pt x="1570" y="2800"/>
                  </a:lnTo>
                  <a:lnTo>
                    <a:pt x="1570" y="2800"/>
                  </a:lnTo>
                  <a:lnTo>
                    <a:pt x="1565" y="2804"/>
                  </a:lnTo>
                  <a:lnTo>
                    <a:pt x="1565" y="2804"/>
                  </a:lnTo>
                  <a:lnTo>
                    <a:pt x="1565" y="2804"/>
                  </a:lnTo>
                  <a:lnTo>
                    <a:pt x="1561" y="2804"/>
                  </a:lnTo>
                  <a:lnTo>
                    <a:pt x="1561" y="2809"/>
                  </a:lnTo>
                  <a:lnTo>
                    <a:pt x="1561" y="2809"/>
                  </a:lnTo>
                  <a:lnTo>
                    <a:pt x="1556" y="2809"/>
                  </a:lnTo>
                  <a:lnTo>
                    <a:pt x="1556" y="2809"/>
                  </a:lnTo>
                  <a:lnTo>
                    <a:pt x="1556" y="2809"/>
                  </a:lnTo>
                  <a:lnTo>
                    <a:pt x="1556" y="2813"/>
                  </a:lnTo>
                  <a:lnTo>
                    <a:pt x="1552" y="2813"/>
                  </a:lnTo>
                  <a:lnTo>
                    <a:pt x="1552" y="2813"/>
                  </a:lnTo>
                  <a:lnTo>
                    <a:pt x="1552" y="2813"/>
                  </a:lnTo>
                  <a:lnTo>
                    <a:pt x="1547" y="2818"/>
                  </a:lnTo>
                  <a:lnTo>
                    <a:pt x="1547" y="2818"/>
                  </a:lnTo>
                  <a:lnTo>
                    <a:pt x="1547" y="2818"/>
                  </a:lnTo>
                  <a:lnTo>
                    <a:pt x="1543" y="2818"/>
                  </a:lnTo>
                  <a:lnTo>
                    <a:pt x="1543" y="2822"/>
                  </a:lnTo>
                  <a:lnTo>
                    <a:pt x="1543" y="2822"/>
                  </a:lnTo>
                  <a:lnTo>
                    <a:pt x="1539" y="2822"/>
                  </a:lnTo>
                  <a:lnTo>
                    <a:pt x="1539" y="2822"/>
                  </a:lnTo>
                  <a:lnTo>
                    <a:pt x="1539" y="2822"/>
                  </a:lnTo>
                  <a:lnTo>
                    <a:pt x="1534" y="2827"/>
                  </a:lnTo>
                  <a:lnTo>
                    <a:pt x="1534" y="2827"/>
                  </a:lnTo>
                  <a:lnTo>
                    <a:pt x="1534" y="2827"/>
                  </a:lnTo>
                  <a:lnTo>
                    <a:pt x="1530" y="2827"/>
                  </a:lnTo>
                  <a:lnTo>
                    <a:pt x="1530" y="2831"/>
                  </a:lnTo>
                  <a:lnTo>
                    <a:pt x="1530" y="2831"/>
                  </a:lnTo>
                  <a:lnTo>
                    <a:pt x="1525" y="2831"/>
                  </a:lnTo>
                  <a:lnTo>
                    <a:pt x="1525" y="2831"/>
                  </a:lnTo>
                  <a:lnTo>
                    <a:pt x="1525" y="2831"/>
                  </a:lnTo>
                  <a:lnTo>
                    <a:pt x="1521" y="2836"/>
                  </a:lnTo>
                  <a:lnTo>
                    <a:pt x="1521" y="2836"/>
                  </a:lnTo>
                  <a:lnTo>
                    <a:pt x="1521" y="2836"/>
                  </a:lnTo>
                  <a:lnTo>
                    <a:pt x="1516" y="2836"/>
                  </a:lnTo>
                  <a:lnTo>
                    <a:pt x="1516" y="2836"/>
                  </a:lnTo>
                  <a:lnTo>
                    <a:pt x="1516" y="2836"/>
                  </a:lnTo>
                  <a:lnTo>
                    <a:pt x="1516" y="2836"/>
                  </a:lnTo>
                  <a:lnTo>
                    <a:pt x="1516" y="2840"/>
                  </a:lnTo>
                  <a:lnTo>
                    <a:pt x="1512" y="2840"/>
                  </a:lnTo>
                  <a:lnTo>
                    <a:pt x="1512" y="2840"/>
                  </a:lnTo>
                  <a:lnTo>
                    <a:pt x="1512" y="2840"/>
                  </a:lnTo>
                  <a:lnTo>
                    <a:pt x="1512" y="2840"/>
                  </a:lnTo>
                  <a:lnTo>
                    <a:pt x="1512" y="2840"/>
                  </a:lnTo>
                  <a:lnTo>
                    <a:pt x="1512" y="2840"/>
                  </a:lnTo>
                  <a:lnTo>
                    <a:pt x="1507" y="2840"/>
                  </a:lnTo>
                  <a:lnTo>
                    <a:pt x="1507" y="2840"/>
                  </a:lnTo>
                  <a:lnTo>
                    <a:pt x="1507" y="2845"/>
                  </a:lnTo>
                  <a:lnTo>
                    <a:pt x="1507" y="2845"/>
                  </a:lnTo>
                  <a:lnTo>
                    <a:pt x="1507" y="2845"/>
                  </a:lnTo>
                  <a:lnTo>
                    <a:pt x="1507" y="2845"/>
                  </a:lnTo>
                  <a:lnTo>
                    <a:pt x="1503" y="2845"/>
                  </a:lnTo>
                  <a:lnTo>
                    <a:pt x="1503" y="2845"/>
                  </a:lnTo>
                  <a:lnTo>
                    <a:pt x="1503" y="2845"/>
                  </a:lnTo>
                  <a:lnTo>
                    <a:pt x="1503" y="2845"/>
                  </a:lnTo>
                  <a:lnTo>
                    <a:pt x="1503" y="2845"/>
                  </a:lnTo>
                  <a:lnTo>
                    <a:pt x="1503" y="2845"/>
                  </a:lnTo>
                  <a:lnTo>
                    <a:pt x="1498" y="2849"/>
                  </a:lnTo>
                  <a:lnTo>
                    <a:pt x="1498" y="2849"/>
                  </a:lnTo>
                  <a:lnTo>
                    <a:pt x="1498" y="2849"/>
                  </a:lnTo>
                  <a:lnTo>
                    <a:pt x="1498" y="2849"/>
                  </a:lnTo>
                  <a:lnTo>
                    <a:pt x="1498" y="2849"/>
                  </a:lnTo>
                  <a:lnTo>
                    <a:pt x="1494" y="2849"/>
                  </a:lnTo>
                  <a:lnTo>
                    <a:pt x="1494" y="2849"/>
                  </a:lnTo>
                  <a:lnTo>
                    <a:pt x="1494" y="2849"/>
                  </a:lnTo>
                  <a:lnTo>
                    <a:pt x="1494" y="2849"/>
                  </a:lnTo>
                  <a:lnTo>
                    <a:pt x="1494" y="2849"/>
                  </a:lnTo>
                  <a:lnTo>
                    <a:pt x="1494" y="2853"/>
                  </a:lnTo>
                  <a:lnTo>
                    <a:pt x="1489" y="2853"/>
                  </a:lnTo>
                  <a:lnTo>
                    <a:pt x="1489" y="2853"/>
                  </a:lnTo>
                  <a:lnTo>
                    <a:pt x="1489" y="2853"/>
                  </a:lnTo>
                  <a:lnTo>
                    <a:pt x="1489" y="2853"/>
                  </a:lnTo>
                  <a:lnTo>
                    <a:pt x="1489" y="2853"/>
                  </a:lnTo>
                  <a:lnTo>
                    <a:pt x="1489" y="2853"/>
                  </a:lnTo>
                  <a:lnTo>
                    <a:pt x="1485" y="2853"/>
                  </a:lnTo>
                  <a:lnTo>
                    <a:pt x="1485" y="2853"/>
                  </a:lnTo>
                  <a:lnTo>
                    <a:pt x="1485" y="2853"/>
                  </a:lnTo>
                  <a:lnTo>
                    <a:pt x="1485" y="2853"/>
                  </a:lnTo>
                  <a:lnTo>
                    <a:pt x="1485" y="2858"/>
                  </a:lnTo>
                  <a:lnTo>
                    <a:pt x="1480" y="2858"/>
                  </a:lnTo>
                  <a:lnTo>
                    <a:pt x="1480" y="2858"/>
                  </a:lnTo>
                  <a:lnTo>
                    <a:pt x="1480" y="2858"/>
                  </a:lnTo>
                  <a:lnTo>
                    <a:pt x="1480" y="2858"/>
                  </a:lnTo>
                  <a:lnTo>
                    <a:pt x="1480" y="2858"/>
                  </a:lnTo>
                  <a:lnTo>
                    <a:pt x="1480" y="2858"/>
                  </a:lnTo>
                  <a:lnTo>
                    <a:pt x="1476" y="2858"/>
                  </a:lnTo>
                  <a:lnTo>
                    <a:pt x="1476" y="2858"/>
                  </a:lnTo>
                  <a:lnTo>
                    <a:pt x="1476" y="2858"/>
                  </a:lnTo>
                  <a:lnTo>
                    <a:pt x="1476" y="2862"/>
                  </a:lnTo>
                  <a:lnTo>
                    <a:pt x="1476" y="2862"/>
                  </a:lnTo>
                  <a:lnTo>
                    <a:pt x="1471" y="2862"/>
                  </a:lnTo>
                  <a:lnTo>
                    <a:pt x="1471" y="2862"/>
                  </a:lnTo>
                  <a:lnTo>
                    <a:pt x="1471" y="2862"/>
                  </a:lnTo>
                  <a:lnTo>
                    <a:pt x="1471" y="2862"/>
                  </a:lnTo>
                  <a:lnTo>
                    <a:pt x="1471" y="2862"/>
                  </a:lnTo>
                  <a:lnTo>
                    <a:pt x="1471" y="2862"/>
                  </a:lnTo>
                  <a:lnTo>
                    <a:pt x="1467" y="2862"/>
                  </a:lnTo>
                  <a:lnTo>
                    <a:pt x="1467" y="2867"/>
                  </a:lnTo>
                  <a:lnTo>
                    <a:pt x="1462" y="2867"/>
                  </a:lnTo>
                  <a:lnTo>
                    <a:pt x="1462" y="2867"/>
                  </a:lnTo>
                  <a:lnTo>
                    <a:pt x="1462" y="2867"/>
                  </a:lnTo>
                  <a:lnTo>
                    <a:pt x="1458" y="2867"/>
                  </a:lnTo>
                  <a:lnTo>
                    <a:pt x="1458" y="2871"/>
                  </a:lnTo>
                  <a:lnTo>
                    <a:pt x="1454" y="2871"/>
                  </a:lnTo>
                  <a:lnTo>
                    <a:pt x="1454" y="2871"/>
                  </a:lnTo>
                  <a:lnTo>
                    <a:pt x="1454" y="2871"/>
                  </a:lnTo>
                  <a:lnTo>
                    <a:pt x="1449" y="2871"/>
                  </a:lnTo>
                  <a:lnTo>
                    <a:pt x="1449" y="2876"/>
                  </a:lnTo>
                  <a:lnTo>
                    <a:pt x="1445" y="2876"/>
                  </a:lnTo>
                  <a:lnTo>
                    <a:pt x="1440" y="2880"/>
                  </a:lnTo>
                  <a:lnTo>
                    <a:pt x="1440" y="2880"/>
                  </a:lnTo>
                  <a:lnTo>
                    <a:pt x="1436" y="2880"/>
                  </a:lnTo>
                  <a:lnTo>
                    <a:pt x="1436" y="2880"/>
                  </a:lnTo>
                  <a:lnTo>
                    <a:pt x="1436" y="2880"/>
                  </a:lnTo>
                  <a:lnTo>
                    <a:pt x="1431" y="2885"/>
                  </a:lnTo>
                  <a:lnTo>
                    <a:pt x="1431" y="2885"/>
                  </a:lnTo>
                  <a:lnTo>
                    <a:pt x="1431" y="2885"/>
                  </a:lnTo>
                  <a:lnTo>
                    <a:pt x="1427" y="2885"/>
                  </a:lnTo>
                  <a:lnTo>
                    <a:pt x="1427" y="2885"/>
                  </a:lnTo>
                  <a:lnTo>
                    <a:pt x="1422" y="2885"/>
                  </a:lnTo>
                  <a:lnTo>
                    <a:pt x="1422" y="2889"/>
                  </a:lnTo>
                  <a:lnTo>
                    <a:pt x="1422" y="2889"/>
                  </a:lnTo>
                  <a:lnTo>
                    <a:pt x="1422" y="2889"/>
                  </a:lnTo>
                  <a:lnTo>
                    <a:pt x="1418" y="2889"/>
                  </a:lnTo>
                  <a:lnTo>
                    <a:pt x="1418" y="2889"/>
                  </a:lnTo>
                  <a:lnTo>
                    <a:pt x="1418" y="2889"/>
                  </a:lnTo>
                  <a:lnTo>
                    <a:pt x="1418" y="2889"/>
                  </a:lnTo>
                  <a:lnTo>
                    <a:pt x="1418" y="2889"/>
                  </a:lnTo>
                  <a:lnTo>
                    <a:pt x="1413" y="2889"/>
                  </a:lnTo>
                  <a:lnTo>
                    <a:pt x="1413" y="2894"/>
                  </a:lnTo>
                  <a:lnTo>
                    <a:pt x="1413" y="2894"/>
                  </a:lnTo>
                  <a:lnTo>
                    <a:pt x="1413" y="2894"/>
                  </a:lnTo>
                  <a:lnTo>
                    <a:pt x="1413" y="2894"/>
                  </a:lnTo>
                  <a:lnTo>
                    <a:pt x="1413" y="2894"/>
                  </a:lnTo>
                  <a:lnTo>
                    <a:pt x="1409" y="2894"/>
                  </a:lnTo>
                  <a:lnTo>
                    <a:pt x="1409" y="2894"/>
                  </a:lnTo>
                  <a:lnTo>
                    <a:pt x="1409" y="2894"/>
                  </a:lnTo>
                  <a:lnTo>
                    <a:pt x="1409" y="2894"/>
                  </a:lnTo>
                  <a:lnTo>
                    <a:pt x="1409" y="2894"/>
                  </a:lnTo>
                  <a:lnTo>
                    <a:pt x="1404" y="2894"/>
                  </a:lnTo>
                  <a:lnTo>
                    <a:pt x="1404" y="2898"/>
                  </a:lnTo>
                  <a:lnTo>
                    <a:pt x="1404" y="2898"/>
                  </a:lnTo>
                  <a:lnTo>
                    <a:pt x="1404" y="2898"/>
                  </a:lnTo>
                  <a:lnTo>
                    <a:pt x="1404" y="2898"/>
                  </a:lnTo>
                  <a:lnTo>
                    <a:pt x="1400" y="2898"/>
                  </a:lnTo>
                  <a:lnTo>
                    <a:pt x="1400" y="2898"/>
                  </a:lnTo>
                  <a:lnTo>
                    <a:pt x="1400" y="2898"/>
                  </a:lnTo>
                  <a:lnTo>
                    <a:pt x="1400" y="2898"/>
                  </a:lnTo>
                  <a:lnTo>
                    <a:pt x="1395" y="2898"/>
                  </a:lnTo>
                  <a:lnTo>
                    <a:pt x="1395" y="2898"/>
                  </a:lnTo>
                  <a:lnTo>
                    <a:pt x="1395" y="2898"/>
                  </a:lnTo>
                  <a:lnTo>
                    <a:pt x="1395" y="2903"/>
                  </a:lnTo>
                  <a:lnTo>
                    <a:pt x="1395" y="2903"/>
                  </a:lnTo>
                  <a:lnTo>
                    <a:pt x="1391" y="2903"/>
                  </a:lnTo>
                  <a:lnTo>
                    <a:pt x="1391" y="2903"/>
                  </a:lnTo>
                  <a:lnTo>
                    <a:pt x="1391" y="2903"/>
                  </a:lnTo>
                  <a:lnTo>
                    <a:pt x="1391" y="2903"/>
                  </a:lnTo>
                  <a:lnTo>
                    <a:pt x="1391" y="2903"/>
                  </a:lnTo>
                  <a:lnTo>
                    <a:pt x="1386" y="2903"/>
                  </a:lnTo>
                  <a:lnTo>
                    <a:pt x="1386" y="2903"/>
                  </a:lnTo>
                  <a:lnTo>
                    <a:pt x="1386" y="2903"/>
                  </a:lnTo>
                  <a:lnTo>
                    <a:pt x="1386" y="2903"/>
                  </a:lnTo>
                  <a:lnTo>
                    <a:pt x="1382" y="2907"/>
                  </a:lnTo>
                  <a:lnTo>
                    <a:pt x="1382" y="2907"/>
                  </a:lnTo>
                  <a:lnTo>
                    <a:pt x="1382" y="2907"/>
                  </a:lnTo>
                  <a:lnTo>
                    <a:pt x="1382" y="2907"/>
                  </a:lnTo>
                  <a:lnTo>
                    <a:pt x="1382" y="2907"/>
                  </a:lnTo>
                  <a:lnTo>
                    <a:pt x="1378" y="2907"/>
                  </a:lnTo>
                  <a:lnTo>
                    <a:pt x="1378" y="2907"/>
                  </a:lnTo>
                  <a:lnTo>
                    <a:pt x="1378" y="2907"/>
                  </a:lnTo>
                  <a:lnTo>
                    <a:pt x="1378" y="2907"/>
                  </a:lnTo>
                  <a:lnTo>
                    <a:pt x="1373" y="2907"/>
                  </a:lnTo>
                  <a:lnTo>
                    <a:pt x="1373" y="2907"/>
                  </a:lnTo>
                  <a:lnTo>
                    <a:pt x="1373" y="2907"/>
                  </a:lnTo>
                  <a:lnTo>
                    <a:pt x="1373" y="2912"/>
                  </a:lnTo>
                  <a:lnTo>
                    <a:pt x="1373" y="2912"/>
                  </a:lnTo>
                  <a:lnTo>
                    <a:pt x="1369" y="2912"/>
                  </a:lnTo>
                  <a:lnTo>
                    <a:pt x="1369" y="2912"/>
                  </a:lnTo>
                  <a:lnTo>
                    <a:pt x="1369" y="2912"/>
                  </a:lnTo>
                  <a:lnTo>
                    <a:pt x="1369" y="2912"/>
                  </a:lnTo>
                  <a:lnTo>
                    <a:pt x="1364" y="2912"/>
                  </a:lnTo>
                  <a:lnTo>
                    <a:pt x="1364" y="2912"/>
                  </a:lnTo>
                  <a:lnTo>
                    <a:pt x="1364" y="2912"/>
                  </a:lnTo>
                  <a:lnTo>
                    <a:pt x="1364" y="2912"/>
                  </a:lnTo>
                  <a:lnTo>
                    <a:pt x="1360" y="2912"/>
                  </a:lnTo>
                  <a:lnTo>
                    <a:pt x="1360" y="2912"/>
                  </a:lnTo>
                  <a:lnTo>
                    <a:pt x="1360" y="2912"/>
                  </a:lnTo>
                  <a:lnTo>
                    <a:pt x="1360" y="2916"/>
                  </a:lnTo>
                  <a:lnTo>
                    <a:pt x="1355" y="2916"/>
                  </a:lnTo>
                  <a:lnTo>
                    <a:pt x="1355" y="2916"/>
                  </a:lnTo>
                  <a:lnTo>
                    <a:pt x="1355" y="2916"/>
                  </a:lnTo>
                  <a:lnTo>
                    <a:pt x="1355" y="2916"/>
                  </a:lnTo>
                  <a:lnTo>
                    <a:pt x="1355" y="2916"/>
                  </a:lnTo>
                  <a:lnTo>
                    <a:pt x="1355" y="2916"/>
                  </a:lnTo>
                  <a:lnTo>
                    <a:pt x="1355" y="2916"/>
                  </a:lnTo>
                  <a:lnTo>
                    <a:pt x="1351" y="2916"/>
                  </a:lnTo>
                  <a:lnTo>
                    <a:pt x="1351" y="2916"/>
                  </a:lnTo>
                  <a:lnTo>
                    <a:pt x="1351" y="2916"/>
                  </a:lnTo>
                  <a:lnTo>
                    <a:pt x="1351" y="2916"/>
                  </a:lnTo>
                  <a:lnTo>
                    <a:pt x="1351" y="2916"/>
                  </a:lnTo>
                  <a:lnTo>
                    <a:pt x="1351" y="2916"/>
                  </a:lnTo>
                  <a:lnTo>
                    <a:pt x="1351" y="2916"/>
                  </a:lnTo>
                  <a:lnTo>
                    <a:pt x="1351" y="2916"/>
                  </a:lnTo>
                  <a:lnTo>
                    <a:pt x="1346" y="2916"/>
                  </a:lnTo>
                  <a:lnTo>
                    <a:pt x="1346" y="2916"/>
                  </a:lnTo>
                  <a:lnTo>
                    <a:pt x="1346" y="2916"/>
                  </a:lnTo>
                  <a:lnTo>
                    <a:pt x="1346" y="2916"/>
                  </a:lnTo>
                  <a:lnTo>
                    <a:pt x="1346" y="2916"/>
                  </a:lnTo>
                  <a:lnTo>
                    <a:pt x="1346" y="2916"/>
                  </a:lnTo>
                  <a:lnTo>
                    <a:pt x="1346" y="2916"/>
                  </a:lnTo>
                  <a:lnTo>
                    <a:pt x="1342" y="2916"/>
                  </a:lnTo>
                  <a:lnTo>
                    <a:pt x="1342" y="2916"/>
                  </a:lnTo>
                  <a:lnTo>
                    <a:pt x="1342" y="2916"/>
                  </a:lnTo>
                  <a:lnTo>
                    <a:pt x="1342" y="2916"/>
                  </a:lnTo>
                  <a:lnTo>
                    <a:pt x="1342" y="2916"/>
                  </a:lnTo>
                  <a:lnTo>
                    <a:pt x="1342" y="2916"/>
                  </a:lnTo>
                  <a:lnTo>
                    <a:pt x="1342" y="2916"/>
                  </a:lnTo>
                  <a:lnTo>
                    <a:pt x="1337" y="2916"/>
                  </a:lnTo>
                  <a:lnTo>
                    <a:pt x="1337" y="2916"/>
                  </a:lnTo>
                  <a:lnTo>
                    <a:pt x="1337" y="2916"/>
                  </a:lnTo>
                  <a:lnTo>
                    <a:pt x="1337" y="2916"/>
                  </a:lnTo>
                  <a:lnTo>
                    <a:pt x="1337" y="2916"/>
                  </a:lnTo>
                  <a:lnTo>
                    <a:pt x="1337" y="2916"/>
                  </a:lnTo>
                  <a:lnTo>
                    <a:pt x="1333" y="2916"/>
                  </a:lnTo>
                  <a:lnTo>
                    <a:pt x="1333" y="2916"/>
                  </a:lnTo>
                  <a:lnTo>
                    <a:pt x="1333" y="2916"/>
                  </a:lnTo>
                  <a:lnTo>
                    <a:pt x="1333" y="2916"/>
                  </a:lnTo>
                  <a:lnTo>
                    <a:pt x="1333" y="2916"/>
                  </a:lnTo>
                  <a:lnTo>
                    <a:pt x="1328" y="2916"/>
                  </a:lnTo>
                  <a:lnTo>
                    <a:pt x="1328" y="2916"/>
                  </a:lnTo>
                  <a:lnTo>
                    <a:pt x="1328" y="2916"/>
                  </a:lnTo>
                  <a:lnTo>
                    <a:pt x="1328" y="2916"/>
                  </a:lnTo>
                  <a:lnTo>
                    <a:pt x="1328" y="2916"/>
                  </a:lnTo>
                  <a:lnTo>
                    <a:pt x="1324" y="2916"/>
                  </a:lnTo>
                  <a:lnTo>
                    <a:pt x="1324" y="2920"/>
                  </a:lnTo>
                  <a:lnTo>
                    <a:pt x="1324" y="2920"/>
                  </a:lnTo>
                  <a:lnTo>
                    <a:pt x="1324" y="2920"/>
                  </a:lnTo>
                  <a:lnTo>
                    <a:pt x="1324" y="2920"/>
                  </a:lnTo>
                  <a:lnTo>
                    <a:pt x="1319" y="2920"/>
                  </a:lnTo>
                  <a:lnTo>
                    <a:pt x="1319" y="2920"/>
                  </a:lnTo>
                  <a:lnTo>
                    <a:pt x="1315" y="2920"/>
                  </a:lnTo>
                  <a:lnTo>
                    <a:pt x="1315" y="2920"/>
                  </a:lnTo>
                  <a:lnTo>
                    <a:pt x="1310" y="2920"/>
                  </a:lnTo>
                  <a:lnTo>
                    <a:pt x="1310" y="2920"/>
                  </a:lnTo>
                  <a:lnTo>
                    <a:pt x="1306" y="2920"/>
                  </a:lnTo>
                  <a:lnTo>
                    <a:pt x="1306" y="2920"/>
                  </a:lnTo>
                  <a:lnTo>
                    <a:pt x="1301" y="2920"/>
                  </a:lnTo>
                  <a:lnTo>
                    <a:pt x="1301" y="2920"/>
                  </a:lnTo>
                  <a:lnTo>
                    <a:pt x="1297" y="2920"/>
                  </a:lnTo>
                  <a:lnTo>
                    <a:pt x="1297" y="2920"/>
                  </a:lnTo>
                  <a:lnTo>
                    <a:pt x="1293" y="2920"/>
                  </a:lnTo>
                  <a:lnTo>
                    <a:pt x="1293" y="2920"/>
                  </a:lnTo>
                  <a:lnTo>
                    <a:pt x="1288" y="2920"/>
                  </a:lnTo>
                  <a:lnTo>
                    <a:pt x="1288" y="2920"/>
                  </a:lnTo>
                  <a:lnTo>
                    <a:pt x="1284" y="2920"/>
                  </a:lnTo>
                  <a:lnTo>
                    <a:pt x="1284" y="2920"/>
                  </a:lnTo>
                  <a:lnTo>
                    <a:pt x="1279" y="2920"/>
                  </a:lnTo>
                  <a:lnTo>
                    <a:pt x="1279" y="2920"/>
                  </a:lnTo>
                  <a:lnTo>
                    <a:pt x="1275" y="2920"/>
                  </a:lnTo>
                  <a:lnTo>
                    <a:pt x="1270" y="2920"/>
                  </a:lnTo>
                  <a:lnTo>
                    <a:pt x="1270" y="2920"/>
                  </a:lnTo>
                  <a:lnTo>
                    <a:pt x="1266" y="2920"/>
                  </a:lnTo>
                  <a:lnTo>
                    <a:pt x="1266" y="2920"/>
                  </a:lnTo>
                  <a:lnTo>
                    <a:pt x="1261" y="2920"/>
                  </a:lnTo>
                  <a:lnTo>
                    <a:pt x="1257" y="2920"/>
                  </a:lnTo>
                  <a:lnTo>
                    <a:pt x="1257" y="2920"/>
                  </a:lnTo>
                  <a:lnTo>
                    <a:pt x="1252" y="2920"/>
                  </a:lnTo>
                  <a:lnTo>
                    <a:pt x="1252" y="2920"/>
                  </a:lnTo>
                  <a:lnTo>
                    <a:pt x="1248" y="2920"/>
                  </a:lnTo>
                  <a:lnTo>
                    <a:pt x="1243" y="2920"/>
                  </a:lnTo>
                  <a:lnTo>
                    <a:pt x="1243" y="2920"/>
                  </a:lnTo>
                  <a:lnTo>
                    <a:pt x="1239" y="2920"/>
                  </a:lnTo>
                  <a:lnTo>
                    <a:pt x="1239" y="2920"/>
                  </a:lnTo>
                  <a:lnTo>
                    <a:pt x="1234" y="2920"/>
                  </a:lnTo>
                  <a:lnTo>
                    <a:pt x="1230" y="2920"/>
                  </a:lnTo>
                  <a:lnTo>
                    <a:pt x="1230" y="2920"/>
                  </a:lnTo>
                  <a:lnTo>
                    <a:pt x="1225" y="2920"/>
                  </a:lnTo>
                  <a:lnTo>
                    <a:pt x="1225" y="2920"/>
                  </a:lnTo>
                  <a:lnTo>
                    <a:pt x="1221" y="2920"/>
                  </a:lnTo>
                  <a:lnTo>
                    <a:pt x="1217" y="2920"/>
                  </a:lnTo>
                  <a:lnTo>
                    <a:pt x="1217" y="2920"/>
                  </a:lnTo>
                  <a:lnTo>
                    <a:pt x="1212" y="2920"/>
                  </a:lnTo>
                  <a:lnTo>
                    <a:pt x="1212" y="2920"/>
                  </a:lnTo>
                  <a:lnTo>
                    <a:pt x="1208" y="2920"/>
                  </a:lnTo>
                  <a:lnTo>
                    <a:pt x="1203" y="2920"/>
                  </a:lnTo>
                  <a:lnTo>
                    <a:pt x="1203" y="2920"/>
                  </a:lnTo>
                  <a:lnTo>
                    <a:pt x="1199" y="2920"/>
                  </a:lnTo>
                  <a:lnTo>
                    <a:pt x="1199" y="2920"/>
                  </a:lnTo>
                  <a:lnTo>
                    <a:pt x="1194" y="2920"/>
                  </a:lnTo>
                  <a:lnTo>
                    <a:pt x="1190" y="2920"/>
                  </a:lnTo>
                  <a:lnTo>
                    <a:pt x="1190" y="2920"/>
                  </a:lnTo>
                  <a:lnTo>
                    <a:pt x="1185" y="2920"/>
                  </a:lnTo>
                  <a:lnTo>
                    <a:pt x="1185" y="2920"/>
                  </a:lnTo>
                  <a:lnTo>
                    <a:pt x="1181" y="2920"/>
                  </a:lnTo>
                  <a:lnTo>
                    <a:pt x="1176" y="2920"/>
                  </a:lnTo>
                  <a:lnTo>
                    <a:pt x="1176" y="2920"/>
                  </a:lnTo>
                  <a:lnTo>
                    <a:pt x="1172" y="2920"/>
                  </a:lnTo>
                  <a:lnTo>
                    <a:pt x="1172" y="2920"/>
                  </a:lnTo>
                  <a:lnTo>
                    <a:pt x="1167" y="2920"/>
                  </a:lnTo>
                  <a:lnTo>
                    <a:pt x="1167" y="2920"/>
                  </a:lnTo>
                  <a:lnTo>
                    <a:pt x="1163" y="2920"/>
                  </a:lnTo>
                  <a:lnTo>
                    <a:pt x="1163" y="2920"/>
                  </a:lnTo>
                  <a:lnTo>
                    <a:pt x="1158" y="2920"/>
                  </a:lnTo>
                  <a:lnTo>
                    <a:pt x="1154" y="2920"/>
                  </a:lnTo>
                  <a:lnTo>
                    <a:pt x="1154" y="2920"/>
                  </a:lnTo>
                  <a:lnTo>
                    <a:pt x="1149" y="2920"/>
                  </a:lnTo>
                  <a:lnTo>
                    <a:pt x="1149" y="2920"/>
                  </a:lnTo>
                  <a:lnTo>
                    <a:pt x="1145" y="2920"/>
                  </a:lnTo>
                  <a:lnTo>
                    <a:pt x="1145" y="2920"/>
                  </a:lnTo>
                  <a:lnTo>
                    <a:pt x="1141" y="2920"/>
                  </a:lnTo>
                  <a:lnTo>
                    <a:pt x="1141" y="2920"/>
                  </a:lnTo>
                  <a:lnTo>
                    <a:pt x="1141" y="2920"/>
                  </a:lnTo>
                  <a:lnTo>
                    <a:pt x="1136" y="2920"/>
                  </a:lnTo>
                  <a:lnTo>
                    <a:pt x="1136" y="2920"/>
                  </a:lnTo>
                  <a:lnTo>
                    <a:pt x="1132" y="2920"/>
                  </a:lnTo>
                  <a:lnTo>
                    <a:pt x="1132" y="2920"/>
                  </a:lnTo>
                  <a:lnTo>
                    <a:pt x="1127" y="2920"/>
                  </a:lnTo>
                  <a:lnTo>
                    <a:pt x="1127" y="2920"/>
                  </a:lnTo>
                  <a:lnTo>
                    <a:pt x="1123" y="2920"/>
                  </a:lnTo>
                  <a:lnTo>
                    <a:pt x="1123" y="2920"/>
                  </a:lnTo>
                  <a:lnTo>
                    <a:pt x="1123" y="2920"/>
                  </a:lnTo>
                  <a:lnTo>
                    <a:pt x="1118" y="2920"/>
                  </a:lnTo>
                  <a:lnTo>
                    <a:pt x="1118" y="2920"/>
                  </a:lnTo>
                  <a:lnTo>
                    <a:pt x="1118" y="2920"/>
                  </a:lnTo>
                  <a:lnTo>
                    <a:pt x="1114" y="2920"/>
                  </a:lnTo>
                  <a:lnTo>
                    <a:pt x="1114" y="2920"/>
                  </a:lnTo>
                  <a:lnTo>
                    <a:pt x="1114" y="2920"/>
                  </a:lnTo>
                  <a:lnTo>
                    <a:pt x="1109" y="2920"/>
                  </a:lnTo>
                  <a:lnTo>
                    <a:pt x="1109" y="2916"/>
                  </a:lnTo>
                  <a:lnTo>
                    <a:pt x="1109" y="2916"/>
                  </a:lnTo>
                  <a:lnTo>
                    <a:pt x="1105" y="2916"/>
                  </a:lnTo>
                  <a:lnTo>
                    <a:pt x="1105" y="2916"/>
                  </a:lnTo>
                  <a:lnTo>
                    <a:pt x="1105" y="2916"/>
                  </a:lnTo>
                  <a:lnTo>
                    <a:pt x="1105" y="2916"/>
                  </a:lnTo>
                  <a:lnTo>
                    <a:pt x="1105" y="2916"/>
                  </a:lnTo>
                  <a:lnTo>
                    <a:pt x="1100" y="2916"/>
                  </a:lnTo>
                  <a:lnTo>
                    <a:pt x="1100" y="2916"/>
                  </a:lnTo>
                  <a:lnTo>
                    <a:pt x="1100" y="2916"/>
                  </a:lnTo>
                  <a:lnTo>
                    <a:pt x="1100" y="2916"/>
                  </a:lnTo>
                  <a:lnTo>
                    <a:pt x="1100" y="2916"/>
                  </a:lnTo>
                  <a:lnTo>
                    <a:pt x="1100" y="2916"/>
                  </a:lnTo>
                  <a:lnTo>
                    <a:pt x="1100" y="2916"/>
                  </a:lnTo>
                  <a:lnTo>
                    <a:pt x="1100" y="2916"/>
                  </a:lnTo>
                  <a:lnTo>
                    <a:pt x="1096" y="2916"/>
                  </a:lnTo>
                  <a:lnTo>
                    <a:pt x="1096" y="2916"/>
                  </a:lnTo>
                  <a:lnTo>
                    <a:pt x="1096" y="2916"/>
                  </a:lnTo>
                  <a:lnTo>
                    <a:pt x="1096" y="2916"/>
                  </a:lnTo>
                  <a:lnTo>
                    <a:pt x="1096" y="2916"/>
                  </a:lnTo>
                  <a:lnTo>
                    <a:pt x="1096" y="2916"/>
                  </a:lnTo>
                  <a:lnTo>
                    <a:pt x="1096" y="2916"/>
                  </a:lnTo>
                  <a:lnTo>
                    <a:pt x="1096" y="2916"/>
                  </a:lnTo>
                  <a:lnTo>
                    <a:pt x="1096" y="2916"/>
                  </a:lnTo>
                  <a:lnTo>
                    <a:pt x="1091" y="2916"/>
                  </a:lnTo>
                  <a:lnTo>
                    <a:pt x="1091" y="2916"/>
                  </a:lnTo>
                  <a:lnTo>
                    <a:pt x="1091" y="2916"/>
                  </a:lnTo>
                  <a:lnTo>
                    <a:pt x="1091" y="2916"/>
                  </a:lnTo>
                  <a:lnTo>
                    <a:pt x="1091" y="2916"/>
                  </a:lnTo>
                  <a:lnTo>
                    <a:pt x="1091" y="2916"/>
                  </a:lnTo>
                  <a:lnTo>
                    <a:pt x="1087" y="2916"/>
                  </a:lnTo>
                  <a:lnTo>
                    <a:pt x="1087" y="2916"/>
                  </a:lnTo>
                  <a:lnTo>
                    <a:pt x="1087" y="2916"/>
                  </a:lnTo>
                  <a:lnTo>
                    <a:pt x="1087" y="2916"/>
                  </a:lnTo>
                  <a:lnTo>
                    <a:pt x="1087" y="2916"/>
                  </a:lnTo>
                  <a:lnTo>
                    <a:pt x="1082" y="2916"/>
                  </a:lnTo>
                  <a:lnTo>
                    <a:pt x="1082" y="2916"/>
                  </a:lnTo>
                  <a:lnTo>
                    <a:pt x="1082" y="2916"/>
                  </a:lnTo>
                  <a:lnTo>
                    <a:pt x="1078" y="2916"/>
                  </a:lnTo>
                  <a:lnTo>
                    <a:pt x="1078" y="2912"/>
                  </a:lnTo>
                  <a:lnTo>
                    <a:pt x="1073" y="2912"/>
                  </a:lnTo>
                  <a:lnTo>
                    <a:pt x="1073" y="2912"/>
                  </a:lnTo>
                  <a:lnTo>
                    <a:pt x="1073" y="2912"/>
                  </a:lnTo>
                  <a:lnTo>
                    <a:pt x="1069" y="2912"/>
                  </a:lnTo>
                  <a:lnTo>
                    <a:pt x="1069" y="2912"/>
                  </a:lnTo>
                  <a:lnTo>
                    <a:pt x="1064" y="2912"/>
                  </a:lnTo>
                  <a:lnTo>
                    <a:pt x="1064" y="2912"/>
                  </a:lnTo>
                  <a:lnTo>
                    <a:pt x="1060" y="2912"/>
                  </a:lnTo>
                  <a:lnTo>
                    <a:pt x="1060" y="2912"/>
                  </a:lnTo>
                  <a:lnTo>
                    <a:pt x="1060" y="2912"/>
                  </a:lnTo>
                  <a:lnTo>
                    <a:pt x="1056" y="2907"/>
                  </a:lnTo>
                  <a:lnTo>
                    <a:pt x="1056" y="2907"/>
                  </a:lnTo>
                  <a:lnTo>
                    <a:pt x="1051" y="2907"/>
                  </a:lnTo>
                  <a:lnTo>
                    <a:pt x="1051" y="2907"/>
                  </a:lnTo>
                  <a:lnTo>
                    <a:pt x="1047" y="2907"/>
                  </a:lnTo>
                  <a:lnTo>
                    <a:pt x="1047" y="2907"/>
                  </a:lnTo>
                  <a:lnTo>
                    <a:pt x="1042" y="2907"/>
                  </a:lnTo>
                  <a:lnTo>
                    <a:pt x="1042" y="2907"/>
                  </a:lnTo>
                  <a:lnTo>
                    <a:pt x="1038" y="2907"/>
                  </a:lnTo>
                  <a:lnTo>
                    <a:pt x="1038" y="2903"/>
                  </a:lnTo>
                  <a:lnTo>
                    <a:pt x="1038" y="2903"/>
                  </a:lnTo>
                  <a:lnTo>
                    <a:pt x="1033" y="2903"/>
                  </a:lnTo>
                  <a:lnTo>
                    <a:pt x="1033" y="2903"/>
                  </a:lnTo>
                  <a:lnTo>
                    <a:pt x="1033" y="2903"/>
                  </a:lnTo>
                  <a:lnTo>
                    <a:pt x="1033" y="2903"/>
                  </a:lnTo>
                  <a:lnTo>
                    <a:pt x="1033" y="2903"/>
                  </a:lnTo>
                  <a:lnTo>
                    <a:pt x="1029" y="2903"/>
                  </a:lnTo>
                  <a:lnTo>
                    <a:pt x="1029" y="2903"/>
                  </a:lnTo>
                  <a:lnTo>
                    <a:pt x="1029" y="2903"/>
                  </a:lnTo>
                  <a:lnTo>
                    <a:pt x="1029" y="2903"/>
                  </a:lnTo>
                  <a:lnTo>
                    <a:pt x="1024" y="2903"/>
                  </a:lnTo>
                  <a:lnTo>
                    <a:pt x="1024" y="2903"/>
                  </a:lnTo>
                  <a:lnTo>
                    <a:pt x="1024" y="2903"/>
                  </a:lnTo>
                  <a:lnTo>
                    <a:pt x="1024" y="2903"/>
                  </a:lnTo>
                  <a:lnTo>
                    <a:pt x="1024" y="2903"/>
                  </a:lnTo>
                  <a:lnTo>
                    <a:pt x="1020" y="2898"/>
                  </a:lnTo>
                  <a:lnTo>
                    <a:pt x="1020" y="2898"/>
                  </a:lnTo>
                  <a:lnTo>
                    <a:pt x="1020" y="2898"/>
                  </a:lnTo>
                  <a:lnTo>
                    <a:pt x="1020" y="2898"/>
                  </a:lnTo>
                  <a:lnTo>
                    <a:pt x="1015" y="2898"/>
                  </a:lnTo>
                  <a:lnTo>
                    <a:pt x="1015" y="2898"/>
                  </a:lnTo>
                  <a:lnTo>
                    <a:pt x="1015" y="2898"/>
                  </a:lnTo>
                  <a:lnTo>
                    <a:pt x="1015" y="2898"/>
                  </a:lnTo>
                  <a:lnTo>
                    <a:pt x="1015" y="2898"/>
                  </a:lnTo>
                  <a:lnTo>
                    <a:pt x="1011" y="2898"/>
                  </a:lnTo>
                  <a:lnTo>
                    <a:pt x="1011" y="2898"/>
                  </a:lnTo>
                  <a:lnTo>
                    <a:pt x="1011" y="2898"/>
                  </a:lnTo>
                  <a:lnTo>
                    <a:pt x="1011" y="2898"/>
                  </a:lnTo>
                  <a:lnTo>
                    <a:pt x="1011" y="2898"/>
                  </a:lnTo>
                  <a:lnTo>
                    <a:pt x="1006" y="2898"/>
                  </a:lnTo>
                  <a:lnTo>
                    <a:pt x="1006" y="2898"/>
                  </a:lnTo>
                  <a:lnTo>
                    <a:pt x="1006" y="2898"/>
                  </a:lnTo>
                  <a:lnTo>
                    <a:pt x="1006" y="2894"/>
                  </a:lnTo>
                  <a:lnTo>
                    <a:pt x="1006" y="2894"/>
                  </a:lnTo>
                  <a:lnTo>
                    <a:pt x="1002" y="2894"/>
                  </a:lnTo>
                  <a:lnTo>
                    <a:pt x="1002" y="2894"/>
                  </a:lnTo>
                  <a:lnTo>
                    <a:pt x="1002" y="2894"/>
                  </a:lnTo>
                  <a:lnTo>
                    <a:pt x="1002" y="2894"/>
                  </a:lnTo>
                  <a:lnTo>
                    <a:pt x="1002" y="2894"/>
                  </a:lnTo>
                  <a:lnTo>
                    <a:pt x="997" y="2894"/>
                  </a:lnTo>
                  <a:lnTo>
                    <a:pt x="997" y="2894"/>
                  </a:lnTo>
                  <a:lnTo>
                    <a:pt x="997" y="2894"/>
                  </a:lnTo>
                  <a:lnTo>
                    <a:pt x="997" y="2894"/>
                  </a:lnTo>
                  <a:lnTo>
                    <a:pt x="997" y="2894"/>
                  </a:lnTo>
                  <a:lnTo>
                    <a:pt x="997" y="2894"/>
                  </a:lnTo>
                  <a:lnTo>
                    <a:pt x="993" y="2894"/>
                  </a:lnTo>
                  <a:lnTo>
                    <a:pt x="993" y="2894"/>
                  </a:lnTo>
                  <a:lnTo>
                    <a:pt x="993" y="2894"/>
                  </a:lnTo>
                  <a:lnTo>
                    <a:pt x="993" y="2889"/>
                  </a:lnTo>
                  <a:lnTo>
                    <a:pt x="993" y="2889"/>
                  </a:lnTo>
                  <a:lnTo>
                    <a:pt x="993" y="2889"/>
                  </a:lnTo>
                  <a:lnTo>
                    <a:pt x="988" y="2889"/>
                  </a:lnTo>
                  <a:lnTo>
                    <a:pt x="988" y="2889"/>
                  </a:lnTo>
                  <a:lnTo>
                    <a:pt x="988" y="2889"/>
                  </a:lnTo>
                  <a:lnTo>
                    <a:pt x="988" y="2889"/>
                  </a:lnTo>
                  <a:lnTo>
                    <a:pt x="988" y="2889"/>
                  </a:lnTo>
                  <a:lnTo>
                    <a:pt x="988" y="2889"/>
                  </a:lnTo>
                  <a:lnTo>
                    <a:pt x="988" y="2889"/>
                  </a:lnTo>
                  <a:lnTo>
                    <a:pt x="984" y="2889"/>
                  </a:lnTo>
                  <a:lnTo>
                    <a:pt x="984" y="2889"/>
                  </a:lnTo>
                  <a:lnTo>
                    <a:pt x="984" y="2889"/>
                  </a:lnTo>
                  <a:lnTo>
                    <a:pt x="984" y="2889"/>
                  </a:lnTo>
                  <a:lnTo>
                    <a:pt x="984" y="2889"/>
                  </a:lnTo>
                  <a:lnTo>
                    <a:pt x="984" y="2889"/>
                  </a:lnTo>
                  <a:lnTo>
                    <a:pt x="984" y="2885"/>
                  </a:lnTo>
                  <a:lnTo>
                    <a:pt x="980" y="2885"/>
                  </a:lnTo>
                  <a:lnTo>
                    <a:pt x="980" y="2885"/>
                  </a:lnTo>
                  <a:lnTo>
                    <a:pt x="975" y="2885"/>
                  </a:lnTo>
                  <a:lnTo>
                    <a:pt x="975" y="2885"/>
                  </a:lnTo>
                  <a:lnTo>
                    <a:pt x="971" y="2880"/>
                  </a:lnTo>
                  <a:lnTo>
                    <a:pt x="971" y="2880"/>
                  </a:lnTo>
                  <a:lnTo>
                    <a:pt x="966" y="2880"/>
                  </a:lnTo>
                  <a:lnTo>
                    <a:pt x="966" y="2880"/>
                  </a:lnTo>
                  <a:lnTo>
                    <a:pt x="962" y="2876"/>
                  </a:lnTo>
                  <a:lnTo>
                    <a:pt x="962" y="2876"/>
                  </a:lnTo>
                  <a:lnTo>
                    <a:pt x="962" y="2876"/>
                  </a:lnTo>
                  <a:lnTo>
                    <a:pt x="957" y="2876"/>
                  </a:lnTo>
                  <a:lnTo>
                    <a:pt x="957" y="2871"/>
                  </a:lnTo>
                  <a:lnTo>
                    <a:pt x="953" y="2871"/>
                  </a:lnTo>
                  <a:lnTo>
                    <a:pt x="953" y="2871"/>
                  </a:lnTo>
                  <a:lnTo>
                    <a:pt x="948" y="2871"/>
                  </a:lnTo>
                  <a:lnTo>
                    <a:pt x="948" y="2867"/>
                  </a:lnTo>
                  <a:lnTo>
                    <a:pt x="944" y="2867"/>
                  </a:lnTo>
                  <a:lnTo>
                    <a:pt x="944" y="2867"/>
                  </a:lnTo>
                  <a:lnTo>
                    <a:pt x="939" y="2867"/>
                  </a:lnTo>
                  <a:lnTo>
                    <a:pt x="939" y="2862"/>
                  </a:lnTo>
                  <a:lnTo>
                    <a:pt x="939" y="2862"/>
                  </a:lnTo>
                  <a:lnTo>
                    <a:pt x="935" y="2862"/>
                  </a:lnTo>
                  <a:lnTo>
                    <a:pt x="935" y="2862"/>
                  </a:lnTo>
                  <a:lnTo>
                    <a:pt x="930" y="2858"/>
                  </a:lnTo>
                  <a:lnTo>
                    <a:pt x="930" y="2858"/>
                  </a:lnTo>
                  <a:lnTo>
                    <a:pt x="930" y="2858"/>
                  </a:lnTo>
                  <a:lnTo>
                    <a:pt x="926" y="2858"/>
                  </a:lnTo>
                  <a:lnTo>
                    <a:pt x="926" y="2858"/>
                  </a:lnTo>
                  <a:lnTo>
                    <a:pt x="926" y="2858"/>
                  </a:lnTo>
                  <a:lnTo>
                    <a:pt x="926" y="2853"/>
                  </a:lnTo>
                  <a:lnTo>
                    <a:pt x="921" y="2853"/>
                  </a:lnTo>
                  <a:lnTo>
                    <a:pt x="921" y="2853"/>
                  </a:lnTo>
                  <a:lnTo>
                    <a:pt x="921" y="2853"/>
                  </a:lnTo>
                  <a:lnTo>
                    <a:pt x="921" y="2853"/>
                  </a:lnTo>
                  <a:lnTo>
                    <a:pt x="921" y="2853"/>
                  </a:lnTo>
                  <a:lnTo>
                    <a:pt x="917" y="2853"/>
                  </a:lnTo>
                  <a:lnTo>
                    <a:pt x="917" y="2853"/>
                  </a:lnTo>
                  <a:lnTo>
                    <a:pt x="917" y="2849"/>
                  </a:lnTo>
                  <a:lnTo>
                    <a:pt x="917" y="2849"/>
                  </a:lnTo>
                  <a:lnTo>
                    <a:pt x="912" y="2849"/>
                  </a:lnTo>
                  <a:lnTo>
                    <a:pt x="912" y="2849"/>
                  </a:lnTo>
                  <a:lnTo>
                    <a:pt x="912" y="2849"/>
                  </a:lnTo>
                  <a:lnTo>
                    <a:pt x="912" y="2849"/>
                  </a:lnTo>
                  <a:lnTo>
                    <a:pt x="912" y="2849"/>
                  </a:lnTo>
                  <a:lnTo>
                    <a:pt x="908" y="2845"/>
                  </a:lnTo>
                  <a:lnTo>
                    <a:pt x="908" y="2845"/>
                  </a:lnTo>
                  <a:lnTo>
                    <a:pt x="908" y="2845"/>
                  </a:lnTo>
                  <a:lnTo>
                    <a:pt x="908" y="2845"/>
                  </a:lnTo>
                  <a:lnTo>
                    <a:pt x="903" y="2845"/>
                  </a:lnTo>
                  <a:lnTo>
                    <a:pt x="903" y="2845"/>
                  </a:lnTo>
                  <a:lnTo>
                    <a:pt x="903" y="2845"/>
                  </a:lnTo>
                  <a:lnTo>
                    <a:pt x="903" y="2845"/>
                  </a:lnTo>
                  <a:lnTo>
                    <a:pt x="903" y="2840"/>
                  </a:lnTo>
                  <a:lnTo>
                    <a:pt x="899" y="2840"/>
                  </a:lnTo>
                  <a:lnTo>
                    <a:pt x="899" y="2840"/>
                  </a:lnTo>
                  <a:lnTo>
                    <a:pt x="899" y="2840"/>
                  </a:lnTo>
                  <a:lnTo>
                    <a:pt x="899" y="2840"/>
                  </a:lnTo>
                  <a:lnTo>
                    <a:pt x="899" y="2840"/>
                  </a:lnTo>
                  <a:lnTo>
                    <a:pt x="895" y="2840"/>
                  </a:lnTo>
                  <a:lnTo>
                    <a:pt x="895" y="2836"/>
                  </a:lnTo>
                  <a:lnTo>
                    <a:pt x="895" y="2836"/>
                  </a:lnTo>
                  <a:lnTo>
                    <a:pt x="895" y="2836"/>
                  </a:lnTo>
                  <a:lnTo>
                    <a:pt x="890" y="2836"/>
                  </a:lnTo>
                  <a:lnTo>
                    <a:pt x="890" y="2836"/>
                  </a:lnTo>
                  <a:lnTo>
                    <a:pt x="890" y="2836"/>
                  </a:lnTo>
                  <a:lnTo>
                    <a:pt x="890" y="2836"/>
                  </a:lnTo>
                  <a:lnTo>
                    <a:pt x="890" y="2831"/>
                  </a:lnTo>
                  <a:lnTo>
                    <a:pt x="886" y="2831"/>
                  </a:lnTo>
                  <a:lnTo>
                    <a:pt x="886" y="2831"/>
                  </a:lnTo>
                  <a:lnTo>
                    <a:pt x="886" y="2831"/>
                  </a:lnTo>
                  <a:lnTo>
                    <a:pt x="886" y="2831"/>
                  </a:lnTo>
                  <a:lnTo>
                    <a:pt x="881" y="2831"/>
                  </a:lnTo>
                  <a:lnTo>
                    <a:pt x="881" y="2831"/>
                  </a:lnTo>
                  <a:lnTo>
                    <a:pt x="881" y="2827"/>
                  </a:lnTo>
                  <a:lnTo>
                    <a:pt x="881" y="2827"/>
                  </a:lnTo>
                  <a:lnTo>
                    <a:pt x="881" y="2827"/>
                  </a:lnTo>
                  <a:lnTo>
                    <a:pt x="877" y="2827"/>
                  </a:lnTo>
                  <a:lnTo>
                    <a:pt x="877" y="2827"/>
                  </a:lnTo>
                  <a:lnTo>
                    <a:pt x="877" y="2827"/>
                  </a:lnTo>
                  <a:lnTo>
                    <a:pt x="877" y="2827"/>
                  </a:lnTo>
                  <a:lnTo>
                    <a:pt x="877" y="2822"/>
                  </a:lnTo>
                  <a:lnTo>
                    <a:pt x="872" y="2822"/>
                  </a:lnTo>
                  <a:lnTo>
                    <a:pt x="872" y="2822"/>
                  </a:lnTo>
                  <a:lnTo>
                    <a:pt x="872" y="2822"/>
                  </a:lnTo>
                  <a:lnTo>
                    <a:pt x="872" y="2822"/>
                  </a:lnTo>
                  <a:lnTo>
                    <a:pt x="868" y="2822"/>
                  </a:lnTo>
                  <a:lnTo>
                    <a:pt x="868" y="2822"/>
                  </a:lnTo>
                  <a:lnTo>
                    <a:pt x="868" y="2818"/>
                  </a:lnTo>
                  <a:lnTo>
                    <a:pt x="868" y="2818"/>
                  </a:lnTo>
                  <a:lnTo>
                    <a:pt x="868" y="2818"/>
                  </a:lnTo>
                  <a:lnTo>
                    <a:pt x="863" y="2818"/>
                  </a:lnTo>
                  <a:lnTo>
                    <a:pt x="863" y="2818"/>
                  </a:lnTo>
                  <a:lnTo>
                    <a:pt x="863" y="2818"/>
                  </a:lnTo>
                  <a:lnTo>
                    <a:pt x="863" y="2818"/>
                  </a:lnTo>
                  <a:lnTo>
                    <a:pt x="863" y="2813"/>
                  </a:lnTo>
                  <a:lnTo>
                    <a:pt x="859" y="2813"/>
                  </a:lnTo>
                  <a:lnTo>
                    <a:pt x="859" y="2813"/>
                  </a:lnTo>
                  <a:lnTo>
                    <a:pt x="859" y="2813"/>
                  </a:lnTo>
                  <a:lnTo>
                    <a:pt x="859" y="2813"/>
                  </a:lnTo>
                  <a:lnTo>
                    <a:pt x="859" y="2813"/>
                  </a:lnTo>
                  <a:lnTo>
                    <a:pt x="854" y="2813"/>
                  </a:lnTo>
                  <a:lnTo>
                    <a:pt x="854" y="2809"/>
                  </a:lnTo>
                  <a:lnTo>
                    <a:pt x="854" y="2809"/>
                  </a:lnTo>
                  <a:lnTo>
                    <a:pt x="854" y="2809"/>
                  </a:lnTo>
                  <a:lnTo>
                    <a:pt x="850" y="2809"/>
                  </a:lnTo>
                  <a:lnTo>
                    <a:pt x="850" y="2809"/>
                  </a:lnTo>
                  <a:lnTo>
                    <a:pt x="850" y="2809"/>
                  </a:lnTo>
                  <a:lnTo>
                    <a:pt x="850" y="2804"/>
                  </a:lnTo>
                  <a:lnTo>
                    <a:pt x="850" y="2804"/>
                  </a:lnTo>
                  <a:lnTo>
                    <a:pt x="845" y="2804"/>
                  </a:lnTo>
                  <a:lnTo>
                    <a:pt x="845" y="2804"/>
                  </a:lnTo>
                  <a:lnTo>
                    <a:pt x="845" y="2804"/>
                  </a:lnTo>
                  <a:lnTo>
                    <a:pt x="845" y="2804"/>
                  </a:lnTo>
                  <a:lnTo>
                    <a:pt x="845" y="2804"/>
                  </a:lnTo>
                  <a:lnTo>
                    <a:pt x="841" y="2800"/>
                  </a:lnTo>
                  <a:lnTo>
                    <a:pt x="841" y="2800"/>
                  </a:lnTo>
                  <a:lnTo>
                    <a:pt x="841" y="2800"/>
                  </a:lnTo>
                  <a:lnTo>
                    <a:pt x="841" y="2800"/>
                  </a:lnTo>
                  <a:lnTo>
                    <a:pt x="841" y="2800"/>
                  </a:lnTo>
                  <a:lnTo>
                    <a:pt x="836" y="2800"/>
                  </a:lnTo>
                  <a:lnTo>
                    <a:pt x="836" y="2800"/>
                  </a:lnTo>
                  <a:lnTo>
                    <a:pt x="836" y="2795"/>
                  </a:lnTo>
                  <a:lnTo>
                    <a:pt x="836" y="2795"/>
                  </a:lnTo>
                  <a:lnTo>
                    <a:pt x="836" y="2795"/>
                  </a:lnTo>
                  <a:lnTo>
                    <a:pt x="832" y="2795"/>
                  </a:lnTo>
                  <a:lnTo>
                    <a:pt x="832" y="2795"/>
                  </a:lnTo>
                  <a:lnTo>
                    <a:pt x="832" y="2795"/>
                  </a:lnTo>
                  <a:lnTo>
                    <a:pt x="832" y="2791"/>
                  </a:lnTo>
                  <a:lnTo>
                    <a:pt x="832" y="2791"/>
                  </a:lnTo>
                  <a:lnTo>
                    <a:pt x="827" y="2791"/>
                  </a:lnTo>
                  <a:lnTo>
                    <a:pt x="827" y="2791"/>
                  </a:lnTo>
                  <a:lnTo>
                    <a:pt x="827" y="2791"/>
                  </a:lnTo>
                  <a:lnTo>
                    <a:pt x="827" y="2791"/>
                  </a:lnTo>
                  <a:lnTo>
                    <a:pt x="823" y="2786"/>
                  </a:lnTo>
                  <a:lnTo>
                    <a:pt x="823" y="2786"/>
                  </a:lnTo>
                  <a:lnTo>
                    <a:pt x="823" y="2786"/>
                  </a:lnTo>
                  <a:lnTo>
                    <a:pt x="823" y="2786"/>
                  </a:lnTo>
                  <a:lnTo>
                    <a:pt x="823" y="2786"/>
                  </a:lnTo>
                  <a:lnTo>
                    <a:pt x="819" y="2786"/>
                  </a:lnTo>
                  <a:lnTo>
                    <a:pt x="819" y="2786"/>
                  </a:lnTo>
                  <a:lnTo>
                    <a:pt x="819" y="2782"/>
                  </a:lnTo>
                  <a:lnTo>
                    <a:pt x="819" y="2782"/>
                  </a:lnTo>
                  <a:lnTo>
                    <a:pt x="819" y="2782"/>
                  </a:lnTo>
                  <a:lnTo>
                    <a:pt x="814" y="2782"/>
                  </a:lnTo>
                  <a:lnTo>
                    <a:pt x="814" y="2782"/>
                  </a:lnTo>
                  <a:lnTo>
                    <a:pt x="814" y="2782"/>
                  </a:lnTo>
                  <a:lnTo>
                    <a:pt x="814" y="2778"/>
                  </a:lnTo>
                  <a:lnTo>
                    <a:pt x="814" y="2778"/>
                  </a:lnTo>
                  <a:lnTo>
                    <a:pt x="810" y="2778"/>
                  </a:lnTo>
                  <a:lnTo>
                    <a:pt x="810" y="2778"/>
                  </a:lnTo>
                  <a:lnTo>
                    <a:pt x="810" y="2778"/>
                  </a:lnTo>
                  <a:lnTo>
                    <a:pt x="810" y="2778"/>
                  </a:lnTo>
                  <a:lnTo>
                    <a:pt x="810" y="2773"/>
                  </a:lnTo>
                  <a:lnTo>
                    <a:pt x="805" y="2773"/>
                  </a:lnTo>
                  <a:lnTo>
                    <a:pt x="805" y="2773"/>
                  </a:lnTo>
                  <a:lnTo>
                    <a:pt x="805" y="2773"/>
                  </a:lnTo>
                  <a:lnTo>
                    <a:pt x="805" y="2773"/>
                  </a:lnTo>
                  <a:lnTo>
                    <a:pt x="805" y="2773"/>
                  </a:lnTo>
                  <a:lnTo>
                    <a:pt x="801" y="2769"/>
                  </a:lnTo>
                  <a:lnTo>
                    <a:pt x="801" y="2769"/>
                  </a:lnTo>
                  <a:lnTo>
                    <a:pt x="801" y="2769"/>
                  </a:lnTo>
                  <a:lnTo>
                    <a:pt x="801" y="2769"/>
                  </a:lnTo>
                  <a:lnTo>
                    <a:pt x="801" y="2769"/>
                  </a:lnTo>
                  <a:lnTo>
                    <a:pt x="796" y="2769"/>
                  </a:lnTo>
                  <a:lnTo>
                    <a:pt x="796" y="2764"/>
                  </a:lnTo>
                  <a:lnTo>
                    <a:pt x="796" y="2764"/>
                  </a:lnTo>
                  <a:lnTo>
                    <a:pt x="796" y="2764"/>
                  </a:lnTo>
                  <a:lnTo>
                    <a:pt x="796" y="2764"/>
                  </a:lnTo>
                  <a:lnTo>
                    <a:pt x="792" y="2764"/>
                  </a:lnTo>
                  <a:lnTo>
                    <a:pt x="792" y="2764"/>
                  </a:lnTo>
                  <a:lnTo>
                    <a:pt x="792" y="2760"/>
                  </a:lnTo>
                  <a:lnTo>
                    <a:pt x="792" y="2760"/>
                  </a:lnTo>
                  <a:lnTo>
                    <a:pt x="792" y="2760"/>
                  </a:lnTo>
                  <a:lnTo>
                    <a:pt x="787" y="2760"/>
                  </a:lnTo>
                  <a:lnTo>
                    <a:pt x="787" y="2760"/>
                  </a:lnTo>
                  <a:lnTo>
                    <a:pt x="787" y="2760"/>
                  </a:lnTo>
                  <a:lnTo>
                    <a:pt x="787" y="2755"/>
                  </a:lnTo>
                  <a:lnTo>
                    <a:pt x="787" y="2755"/>
                  </a:lnTo>
                  <a:lnTo>
                    <a:pt x="783" y="2755"/>
                  </a:lnTo>
                  <a:lnTo>
                    <a:pt x="783" y="2755"/>
                  </a:lnTo>
                  <a:lnTo>
                    <a:pt x="783" y="2755"/>
                  </a:lnTo>
                  <a:lnTo>
                    <a:pt x="783" y="2755"/>
                  </a:lnTo>
                  <a:lnTo>
                    <a:pt x="783" y="2751"/>
                  </a:lnTo>
                  <a:lnTo>
                    <a:pt x="778" y="2751"/>
                  </a:lnTo>
                  <a:lnTo>
                    <a:pt x="778" y="2751"/>
                  </a:lnTo>
                  <a:lnTo>
                    <a:pt x="778" y="2751"/>
                  </a:lnTo>
                  <a:lnTo>
                    <a:pt x="778" y="2751"/>
                  </a:lnTo>
                  <a:lnTo>
                    <a:pt x="778" y="2751"/>
                  </a:lnTo>
                  <a:lnTo>
                    <a:pt x="778" y="2746"/>
                  </a:lnTo>
                  <a:lnTo>
                    <a:pt x="774" y="2746"/>
                  </a:lnTo>
                  <a:lnTo>
                    <a:pt x="774" y="2746"/>
                  </a:lnTo>
                  <a:lnTo>
                    <a:pt x="774" y="2746"/>
                  </a:lnTo>
                  <a:lnTo>
                    <a:pt x="774" y="2746"/>
                  </a:lnTo>
                  <a:lnTo>
                    <a:pt x="774" y="2746"/>
                  </a:lnTo>
                  <a:lnTo>
                    <a:pt x="769" y="2742"/>
                  </a:lnTo>
                  <a:lnTo>
                    <a:pt x="769" y="2742"/>
                  </a:lnTo>
                  <a:lnTo>
                    <a:pt x="769" y="2742"/>
                  </a:lnTo>
                  <a:lnTo>
                    <a:pt x="769" y="2742"/>
                  </a:lnTo>
                  <a:lnTo>
                    <a:pt x="769" y="2742"/>
                  </a:lnTo>
                  <a:lnTo>
                    <a:pt x="765" y="2742"/>
                  </a:lnTo>
                  <a:lnTo>
                    <a:pt x="765" y="2737"/>
                  </a:lnTo>
                  <a:lnTo>
                    <a:pt x="765" y="2737"/>
                  </a:lnTo>
                  <a:lnTo>
                    <a:pt x="765" y="2737"/>
                  </a:lnTo>
                  <a:lnTo>
                    <a:pt x="765" y="2737"/>
                  </a:lnTo>
                  <a:lnTo>
                    <a:pt x="760" y="2737"/>
                  </a:lnTo>
                  <a:lnTo>
                    <a:pt x="760" y="2733"/>
                  </a:lnTo>
                  <a:lnTo>
                    <a:pt x="760" y="2733"/>
                  </a:lnTo>
                  <a:lnTo>
                    <a:pt x="760" y="2733"/>
                  </a:lnTo>
                  <a:lnTo>
                    <a:pt x="760" y="2733"/>
                  </a:lnTo>
                  <a:lnTo>
                    <a:pt x="756" y="2733"/>
                  </a:lnTo>
                  <a:lnTo>
                    <a:pt x="756" y="2733"/>
                  </a:lnTo>
                  <a:lnTo>
                    <a:pt x="756" y="2728"/>
                  </a:lnTo>
                  <a:lnTo>
                    <a:pt x="756" y="2728"/>
                  </a:lnTo>
                  <a:lnTo>
                    <a:pt x="756" y="2728"/>
                  </a:lnTo>
                  <a:lnTo>
                    <a:pt x="756" y="2728"/>
                  </a:lnTo>
                  <a:lnTo>
                    <a:pt x="751" y="2728"/>
                  </a:lnTo>
                  <a:lnTo>
                    <a:pt x="751" y="2728"/>
                  </a:lnTo>
                  <a:lnTo>
                    <a:pt x="751" y="2724"/>
                  </a:lnTo>
                  <a:lnTo>
                    <a:pt x="751" y="2724"/>
                  </a:lnTo>
                  <a:lnTo>
                    <a:pt x="751" y="2724"/>
                  </a:lnTo>
                  <a:lnTo>
                    <a:pt x="747" y="2724"/>
                  </a:lnTo>
                  <a:lnTo>
                    <a:pt x="747" y="2724"/>
                  </a:lnTo>
                  <a:lnTo>
                    <a:pt x="747" y="2719"/>
                  </a:lnTo>
                  <a:lnTo>
                    <a:pt x="747" y="2719"/>
                  </a:lnTo>
                  <a:lnTo>
                    <a:pt x="747" y="2719"/>
                  </a:lnTo>
                  <a:lnTo>
                    <a:pt x="742" y="2719"/>
                  </a:lnTo>
                  <a:lnTo>
                    <a:pt x="742" y="2719"/>
                  </a:lnTo>
                  <a:lnTo>
                    <a:pt x="742" y="2719"/>
                  </a:lnTo>
                  <a:lnTo>
                    <a:pt x="742" y="2715"/>
                  </a:lnTo>
                  <a:lnTo>
                    <a:pt x="742" y="2715"/>
                  </a:lnTo>
                  <a:lnTo>
                    <a:pt x="742" y="2715"/>
                  </a:lnTo>
                  <a:lnTo>
                    <a:pt x="738" y="2715"/>
                  </a:lnTo>
                  <a:lnTo>
                    <a:pt x="738" y="2715"/>
                  </a:lnTo>
                  <a:lnTo>
                    <a:pt x="738" y="2711"/>
                  </a:lnTo>
                  <a:lnTo>
                    <a:pt x="738" y="2711"/>
                  </a:lnTo>
                  <a:lnTo>
                    <a:pt x="738" y="2711"/>
                  </a:lnTo>
                  <a:lnTo>
                    <a:pt x="734" y="2711"/>
                  </a:lnTo>
                  <a:lnTo>
                    <a:pt x="734" y="2711"/>
                  </a:lnTo>
                  <a:lnTo>
                    <a:pt x="734" y="2706"/>
                  </a:lnTo>
                  <a:lnTo>
                    <a:pt x="734" y="2706"/>
                  </a:lnTo>
                  <a:lnTo>
                    <a:pt x="734" y="2706"/>
                  </a:lnTo>
                  <a:lnTo>
                    <a:pt x="734" y="2706"/>
                  </a:lnTo>
                  <a:lnTo>
                    <a:pt x="729" y="2706"/>
                  </a:lnTo>
                  <a:lnTo>
                    <a:pt x="729" y="2706"/>
                  </a:lnTo>
                  <a:lnTo>
                    <a:pt x="729" y="2702"/>
                  </a:lnTo>
                  <a:lnTo>
                    <a:pt x="729" y="2702"/>
                  </a:lnTo>
                  <a:lnTo>
                    <a:pt x="729" y="2702"/>
                  </a:lnTo>
                  <a:lnTo>
                    <a:pt x="725" y="2702"/>
                  </a:lnTo>
                  <a:lnTo>
                    <a:pt x="725" y="2702"/>
                  </a:lnTo>
                  <a:lnTo>
                    <a:pt x="725" y="2697"/>
                  </a:lnTo>
                  <a:lnTo>
                    <a:pt x="725" y="2697"/>
                  </a:lnTo>
                  <a:lnTo>
                    <a:pt x="725" y="2697"/>
                  </a:lnTo>
                  <a:lnTo>
                    <a:pt x="720" y="2697"/>
                  </a:lnTo>
                  <a:lnTo>
                    <a:pt x="720" y="2697"/>
                  </a:lnTo>
                  <a:lnTo>
                    <a:pt x="720" y="2693"/>
                  </a:lnTo>
                  <a:lnTo>
                    <a:pt x="720" y="2693"/>
                  </a:lnTo>
                  <a:lnTo>
                    <a:pt x="720" y="2693"/>
                  </a:lnTo>
                  <a:lnTo>
                    <a:pt x="720" y="2693"/>
                  </a:lnTo>
                  <a:lnTo>
                    <a:pt x="716" y="2693"/>
                  </a:lnTo>
                  <a:lnTo>
                    <a:pt x="716" y="2688"/>
                  </a:lnTo>
                  <a:lnTo>
                    <a:pt x="716" y="2688"/>
                  </a:lnTo>
                  <a:lnTo>
                    <a:pt x="716" y="2688"/>
                  </a:lnTo>
                  <a:lnTo>
                    <a:pt x="716" y="2688"/>
                  </a:lnTo>
                  <a:lnTo>
                    <a:pt x="716" y="2688"/>
                  </a:lnTo>
                  <a:lnTo>
                    <a:pt x="711" y="2688"/>
                  </a:lnTo>
                  <a:lnTo>
                    <a:pt x="711" y="2684"/>
                  </a:lnTo>
                  <a:lnTo>
                    <a:pt x="711" y="2684"/>
                  </a:lnTo>
                  <a:lnTo>
                    <a:pt x="711" y="2684"/>
                  </a:lnTo>
                  <a:lnTo>
                    <a:pt x="711" y="2684"/>
                  </a:lnTo>
                  <a:lnTo>
                    <a:pt x="707" y="2684"/>
                  </a:lnTo>
                  <a:lnTo>
                    <a:pt x="707" y="2679"/>
                  </a:lnTo>
                  <a:lnTo>
                    <a:pt x="707" y="2679"/>
                  </a:lnTo>
                  <a:lnTo>
                    <a:pt x="707" y="2679"/>
                  </a:lnTo>
                  <a:lnTo>
                    <a:pt x="707" y="2679"/>
                  </a:lnTo>
                  <a:lnTo>
                    <a:pt x="707" y="2679"/>
                  </a:lnTo>
                  <a:lnTo>
                    <a:pt x="702" y="2675"/>
                  </a:lnTo>
                  <a:lnTo>
                    <a:pt x="702" y="2675"/>
                  </a:lnTo>
                  <a:lnTo>
                    <a:pt x="702" y="2675"/>
                  </a:lnTo>
                  <a:lnTo>
                    <a:pt x="702" y="2675"/>
                  </a:lnTo>
                  <a:lnTo>
                    <a:pt x="702" y="2675"/>
                  </a:lnTo>
                  <a:lnTo>
                    <a:pt x="698" y="2670"/>
                  </a:lnTo>
                  <a:lnTo>
                    <a:pt x="698" y="2670"/>
                  </a:lnTo>
                  <a:lnTo>
                    <a:pt x="698" y="2670"/>
                  </a:lnTo>
                  <a:lnTo>
                    <a:pt x="698" y="2670"/>
                  </a:lnTo>
                  <a:lnTo>
                    <a:pt x="698" y="2670"/>
                  </a:lnTo>
                  <a:lnTo>
                    <a:pt x="698" y="2666"/>
                  </a:lnTo>
                  <a:lnTo>
                    <a:pt x="693" y="2666"/>
                  </a:lnTo>
                  <a:lnTo>
                    <a:pt x="693" y="2666"/>
                  </a:lnTo>
                  <a:lnTo>
                    <a:pt x="693" y="2666"/>
                  </a:lnTo>
                  <a:lnTo>
                    <a:pt x="693" y="2666"/>
                  </a:lnTo>
                  <a:lnTo>
                    <a:pt x="693" y="2661"/>
                  </a:lnTo>
                  <a:lnTo>
                    <a:pt x="693" y="2661"/>
                  </a:lnTo>
                  <a:lnTo>
                    <a:pt x="689" y="2661"/>
                  </a:lnTo>
                  <a:lnTo>
                    <a:pt x="689" y="2661"/>
                  </a:lnTo>
                  <a:lnTo>
                    <a:pt x="689" y="2661"/>
                  </a:lnTo>
                  <a:lnTo>
                    <a:pt x="689" y="2657"/>
                  </a:lnTo>
                  <a:lnTo>
                    <a:pt x="689" y="2657"/>
                  </a:lnTo>
                  <a:lnTo>
                    <a:pt x="689" y="2657"/>
                  </a:lnTo>
                  <a:lnTo>
                    <a:pt x="684" y="2657"/>
                  </a:lnTo>
                  <a:lnTo>
                    <a:pt x="684" y="2657"/>
                  </a:lnTo>
                  <a:lnTo>
                    <a:pt x="684" y="2653"/>
                  </a:lnTo>
                  <a:lnTo>
                    <a:pt x="684" y="2653"/>
                  </a:lnTo>
                  <a:lnTo>
                    <a:pt x="684" y="2653"/>
                  </a:lnTo>
                  <a:lnTo>
                    <a:pt x="684" y="2653"/>
                  </a:lnTo>
                  <a:lnTo>
                    <a:pt x="684" y="2653"/>
                  </a:lnTo>
                  <a:lnTo>
                    <a:pt x="684" y="2653"/>
                  </a:lnTo>
                  <a:lnTo>
                    <a:pt x="684" y="2653"/>
                  </a:lnTo>
                  <a:lnTo>
                    <a:pt x="684" y="2653"/>
                  </a:lnTo>
                  <a:lnTo>
                    <a:pt x="684" y="2653"/>
                  </a:lnTo>
                  <a:lnTo>
                    <a:pt x="680" y="2653"/>
                  </a:lnTo>
                  <a:lnTo>
                    <a:pt x="680" y="2657"/>
                  </a:lnTo>
                  <a:lnTo>
                    <a:pt x="680" y="2657"/>
                  </a:lnTo>
                  <a:lnTo>
                    <a:pt x="680" y="2657"/>
                  </a:lnTo>
                  <a:lnTo>
                    <a:pt x="680" y="2657"/>
                  </a:lnTo>
                  <a:lnTo>
                    <a:pt x="680" y="2657"/>
                  </a:lnTo>
                  <a:lnTo>
                    <a:pt x="680" y="2657"/>
                  </a:lnTo>
                  <a:lnTo>
                    <a:pt x="680" y="2657"/>
                  </a:lnTo>
                  <a:lnTo>
                    <a:pt x="680" y="2657"/>
                  </a:lnTo>
                  <a:lnTo>
                    <a:pt x="680" y="2657"/>
                  </a:lnTo>
                  <a:lnTo>
                    <a:pt x="680" y="2657"/>
                  </a:lnTo>
                  <a:lnTo>
                    <a:pt x="680" y="2657"/>
                  </a:lnTo>
                  <a:lnTo>
                    <a:pt x="680" y="2657"/>
                  </a:lnTo>
                  <a:lnTo>
                    <a:pt x="680" y="2657"/>
                  </a:lnTo>
                  <a:lnTo>
                    <a:pt x="680" y="2657"/>
                  </a:lnTo>
                  <a:lnTo>
                    <a:pt x="680" y="2657"/>
                  </a:lnTo>
                  <a:lnTo>
                    <a:pt x="680" y="2657"/>
                  </a:lnTo>
                  <a:lnTo>
                    <a:pt x="680" y="2657"/>
                  </a:lnTo>
                  <a:lnTo>
                    <a:pt x="680" y="2657"/>
                  </a:lnTo>
                  <a:lnTo>
                    <a:pt x="680" y="2657"/>
                  </a:lnTo>
                  <a:lnTo>
                    <a:pt x="680" y="2657"/>
                  </a:lnTo>
                  <a:lnTo>
                    <a:pt x="680" y="2657"/>
                  </a:lnTo>
                  <a:lnTo>
                    <a:pt x="680" y="2657"/>
                  </a:lnTo>
                  <a:lnTo>
                    <a:pt x="680" y="2657"/>
                  </a:lnTo>
                  <a:lnTo>
                    <a:pt x="680" y="2657"/>
                  </a:lnTo>
                  <a:lnTo>
                    <a:pt x="680" y="2657"/>
                  </a:lnTo>
                  <a:lnTo>
                    <a:pt x="680" y="2657"/>
                  </a:lnTo>
                  <a:lnTo>
                    <a:pt x="680" y="2657"/>
                  </a:lnTo>
                  <a:lnTo>
                    <a:pt x="680" y="2657"/>
                  </a:lnTo>
                  <a:lnTo>
                    <a:pt x="680" y="2657"/>
                  </a:lnTo>
                  <a:lnTo>
                    <a:pt x="680" y="2657"/>
                  </a:lnTo>
                  <a:lnTo>
                    <a:pt x="680" y="2657"/>
                  </a:lnTo>
                  <a:lnTo>
                    <a:pt x="680" y="2657"/>
                  </a:lnTo>
                  <a:lnTo>
                    <a:pt x="680" y="2657"/>
                  </a:lnTo>
                  <a:lnTo>
                    <a:pt x="680" y="2657"/>
                  </a:lnTo>
                  <a:lnTo>
                    <a:pt x="680" y="2657"/>
                  </a:lnTo>
                  <a:lnTo>
                    <a:pt x="680" y="2657"/>
                  </a:lnTo>
                  <a:lnTo>
                    <a:pt x="680" y="2661"/>
                  </a:lnTo>
                  <a:lnTo>
                    <a:pt x="680" y="2661"/>
                  </a:lnTo>
                  <a:lnTo>
                    <a:pt x="680" y="2661"/>
                  </a:lnTo>
                  <a:lnTo>
                    <a:pt x="680" y="2661"/>
                  </a:lnTo>
                  <a:lnTo>
                    <a:pt x="680" y="2661"/>
                  </a:lnTo>
                  <a:lnTo>
                    <a:pt x="680" y="2661"/>
                  </a:lnTo>
                  <a:lnTo>
                    <a:pt x="680" y="2661"/>
                  </a:lnTo>
                  <a:lnTo>
                    <a:pt x="680" y="2661"/>
                  </a:lnTo>
                  <a:lnTo>
                    <a:pt x="680" y="2661"/>
                  </a:lnTo>
                  <a:lnTo>
                    <a:pt x="675" y="2661"/>
                  </a:lnTo>
                  <a:lnTo>
                    <a:pt x="675" y="2661"/>
                  </a:lnTo>
                  <a:lnTo>
                    <a:pt x="675" y="2661"/>
                  </a:lnTo>
                  <a:lnTo>
                    <a:pt x="675" y="2661"/>
                  </a:lnTo>
                  <a:lnTo>
                    <a:pt x="675" y="2661"/>
                  </a:lnTo>
                  <a:lnTo>
                    <a:pt x="675" y="2661"/>
                  </a:lnTo>
                  <a:lnTo>
                    <a:pt x="675" y="2661"/>
                  </a:lnTo>
                  <a:lnTo>
                    <a:pt x="675" y="2661"/>
                  </a:lnTo>
                  <a:lnTo>
                    <a:pt x="675" y="2661"/>
                  </a:lnTo>
                  <a:lnTo>
                    <a:pt x="675" y="2661"/>
                  </a:lnTo>
                  <a:lnTo>
                    <a:pt x="675" y="2661"/>
                  </a:lnTo>
                  <a:lnTo>
                    <a:pt x="675" y="2661"/>
                  </a:lnTo>
                  <a:lnTo>
                    <a:pt x="675" y="2661"/>
                  </a:lnTo>
                  <a:lnTo>
                    <a:pt x="675" y="2666"/>
                  </a:lnTo>
                  <a:lnTo>
                    <a:pt x="675" y="2666"/>
                  </a:lnTo>
                  <a:lnTo>
                    <a:pt x="675" y="2666"/>
                  </a:lnTo>
                  <a:lnTo>
                    <a:pt x="675" y="2666"/>
                  </a:lnTo>
                  <a:lnTo>
                    <a:pt x="675" y="2666"/>
                  </a:lnTo>
                  <a:lnTo>
                    <a:pt x="675" y="2666"/>
                  </a:lnTo>
                  <a:lnTo>
                    <a:pt x="675" y="2666"/>
                  </a:lnTo>
                  <a:lnTo>
                    <a:pt x="675" y="2666"/>
                  </a:lnTo>
                  <a:lnTo>
                    <a:pt x="675" y="2666"/>
                  </a:lnTo>
                  <a:lnTo>
                    <a:pt x="675" y="2666"/>
                  </a:lnTo>
                  <a:lnTo>
                    <a:pt x="675" y="2666"/>
                  </a:lnTo>
                  <a:lnTo>
                    <a:pt x="675" y="2670"/>
                  </a:lnTo>
                  <a:lnTo>
                    <a:pt x="675" y="2670"/>
                  </a:lnTo>
                  <a:lnTo>
                    <a:pt x="675" y="2670"/>
                  </a:lnTo>
                  <a:lnTo>
                    <a:pt x="675" y="2670"/>
                  </a:lnTo>
                  <a:lnTo>
                    <a:pt x="675" y="2670"/>
                  </a:lnTo>
                  <a:lnTo>
                    <a:pt x="675" y="2670"/>
                  </a:lnTo>
                  <a:lnTo>
                    <a:pt x="675" y="2670"/>
                  </a:lnTo>
                  <a:lnTo>
                    <a:pt x="675" y="2670"/>
                  </a:lnTo>
                  <a:lnTo>
                    <a:pt x="675" y="2670"/>
                  </a:lnTo>
                  <a:lnTo>
                    <a:pt x="671" y="2675"/>
                  </a:lnTo>
                  <a:lnTo>
                    <a:pt x="671" y="2675"/>
                  </a:lnTo>
                  <a:lnTo>
                    <a:pt x="671" y="2675"/>
                  </a:lnTo>
                  <a:lnTo>
                    <a:pt x="671" y="2675"/>
                  </a:lnTo>
                  <a:lnTo>
                    <a:pt x="671" y="2675"/>
                  </a:lnTo>
                  <a:lnTo>
                    <a:pt x="671" y="2675"/>
                  </a:lnTo>
                  <a:lnTo>
                    <a:pt x="671" y="2675"/>
                  </a:lnTo>
                  <a:lnTo>
                    <a:pt x="671" y="2675"/>
                  </a:lnTo>
                  <a:lnTo>
                    <a:pt x="671" y="2679"/>
                  </a:lnTo>
                  <a:lnTo>
                    <a:pt x="671" y="2679"/>
                  </a:lnTo>
                  <a:lnTo>
                    <a:pt x="671" y="2679"/>
                  </a:lnTo>
                  <a:lnTo>
                    <a:pt x="671" y="2679"/>
                  </a:lnTo>
                  <a:lnTo>
                    <a:pt x="671" y="2679"/>
                  </a:lnTo>
                  <a:lnTo>
                    <a:pt x="671" y="2679"/>
                  </a:lnTo>
                  <a:lnTo>
                    <a:pt x="671" y="2679"/>
                  </a:lnTo>
                  <a:lnTo>
                    <a:pt x="671" y="2679"/>
                  </a:lnTo>
                  <a:lnTo>
                    <a:pt x="671" y="2684"/>
                  </a:lnTo>
                  <a:lnTo>
                    <a:pt x="671" y="2684"/>
                  </a:lnTo>
                  <a:lnTo>
                    <a:pt x="671" y="2684"/>
                  </a:lnTo>
                  <a:lnTo>
                    <a:pt x="671" y="2684"/>
                  </a:lnTo>
                  <a:lnTo>
                    <a:pt x="671" y="2684"/>
                  </a:lnTo>
                  <a:lnTo>
                    <a:pt x="671" y="2684"/>
                  </a:lnTo>
                  <a:lnTo>
                    <a:pt x="671" y="2684"/>
                  </a:lnTo>
                  <a:lnTo>
                    <a:pt x="671" y="2688"/>
                  </a:lnTo>
                  <a:lnTo>
                    <a:pt x="671" y="2688"/>
                  </a:lnTo>
                  <a:lnTo>
                    <a:pt x="671" y="2688"/>
                  </a:lnTo>
                  <a:lnTo>
                    <a:pt x="671" y="2688"/>
                  </a:lnTo>
                  <a:lnTo>
                    <a:pt x="671" y="2688"/>
                  </a:lnTo>
                  <a:lnTo>
                    <a:pt x="671" y="2688"/>
                  </a:lnTo>
                  <a:lnTo>
                    <a:pt x="671" y="2688"/>
                  </a:lnTo>
                  <a:lnTo>
                    <a:pt x="671" y="2693"/>
                  </a:lnTo>
                  <a:lnTo>
                    <a:pt x="671" y="2693"/>
                  </a:lnTo>
                  <a:lnTo>
                    <a:pt x="671" y="2693"/>
                  </a:lnTo>
                  <a:lnTo>
                    <a:pt x="671" y="2693"/>
                  </a:lnTo>
                  <a:lnTo>
                    <a:pt x="671" y="2693"/>
                  </a:lnTo>
                  <a:lnTo>
                    <a:pt x="671" y="2693"/>
                  </a:lnTo>
                  <a:lnTo>
                    <a:pt x="671" y="2697"/>
                  </a:lnTo>
                  <a:lnTo>
                    <a:pt x="671" y="2697"/>
                  </a:lnTo>
                  <a:lnTo>
                    <a:pt x="671" y="2697"/>
                  </a:lnTo>
                  <a:lnTo>
                    <a:pt x="671" y="2697"/>
                  </a:lnTo>
                  <a:lnTo>
                    <a:pt x="671" y="2697"/>
                  </a:lnTo>
                  <a:lnTo>
                    <a:pt x="671" y="2697"/>
                  </a:lnTo>
                  <a:lnTo>
                    <a:pt x="671" y="2697"/>
                  </a:lnTo>
                  <a:lnTo>
                    <a:pt x="666" y="2702"/>
                  </a:lnTo>
                  <a:lnTo>
                    <a:pt x="666" y="2702"/>
                  </a:lnTo>
                  <a:lnTo>
                    <a:pt x="666" y="2702"/>
                  </a:lnTo>
                  <a:lnTo>
                    <a:pt x="666" y="2702"/>
                  </a:lnTo>
                  <a:lnTo>
                    <a:pt x="666" y="2702"/>
                  </a:lnTo>
                  <a:lnTo>
                    <a:pt x="666" y="2702"/>
                  </a:lnTo>
                  <a:lnTo>
                    <a:pt x="666" y="2706"/>
                  </a:lnTo>
                  <a:lnTo>
                    <a:pt x="666" y="2706"/>
                  </a:lnTo>
                  <a:lnTo>
                    <a:pt x="666" y="2706"/>
                  </a:lnTo>
                  <a:lnTo>
                    <a:pt x="666" y="2711"/>
                  </a:lnTo>
                  <a:lnTo>
                    <a:pt x="666" y="2711"/>
                  </a:lnTo>
                  <a:lnTo>
                    <a:pt x="666" y="2711"/>
                  </a:lnTo>
                  <a:lnTo>
                    <a:pt x="666" y="2715"/>
                  </a:lnTo>
                  <a:lnTo>
                    <a:pt x="666" y="2715"/>
                  </a:lnTo>
                  <a:lnTo>
                    <a:pt x="666" y="2715"/>
                  </a:lnTo>
                  <a:lnTo>
                    <a:pt x="666" y="2719"/>
                  </a:lnTo>
                  <a:lnTo>
                    <a:pt x="666" y="2719"/>
                  </a:lnTo>
                  <a:lnTo>
                    <a:pt x="666" y="2724"/>
                  </a:lnTo>
                  <a:lnTo>
                    <a:pt x="666" y="2724"/>
                  </a:lnTo>
                  <a:lnTo>
                    <a:pt x="666" y="2724"/>
                  </a:lnTo>
                  <a:lnTo>
                    <a:pt x="666" y="2728"/>
                  </a:lnTo>
                  <a:lnTo>
                    <a:pt x="666" y="2728"/>
                  </a:lnTo>
                  <a:lnTo>
                    <a:pt x="666" y="2728"/>
                  </a:lnTo>
                  <a:lnTo>
                    <a:pt x="666" y="2733"/>
                  </a:lnTo>
                  <a:lnTo>
                    <a:pt x="666" y="2733"/>
                  </a:lnTo>
                  <a:lnTo>
                    <a:pt x="666" y="2733"/>
                  </a:lnTo>
                  <a:lnTo>
                    <a:pt x="666" y="2737"/>
                  </a:lnTo>
                  <a:lnTo>
                    <a:pt x="666" y="2737"/>
                  </a:lnTo>
                  <a:lnTo>
                    <a:pt x="666" y="2742"/>
                  </a:lnTo>
                  <a:lnTo>
                    <a:pt x="666" y="2746"/>
                  </a:lnTo>
                  <a:lnTo>
                    <a:pt x="666" y="2751"/>
                  </a:lnTo>
                  <a:lnTo>
                    <a:pt x="666" y="2755"/>
                  </a:lnTo>
                  <a:lnTo>
                    <a:pt x="666" y="2760"/>
                  </a:lnTo>
                  <a:lnTo>
                    <a:pt x="666" y="2760"/>
                  </a:lnTo>
                  <a:lnTo>
                    <a:pt x="666" y="2760"/>
                  </a:lnTo>
                  <a:lnTo>
                    <a:pt x="666" y="2764"/>
                  </a:lnTo>
                  <a:lnTo>
                    <a:pt x="666" y="2764"/>
                  </a:lnTo>
                  <a:lnTo>
                    <a:pt x="666" y="2764"/>
                  </a:lnTo>
                  <a:lnTo>
                    <a:pt x="666" y="2769"/>
                  </a:lnTo>
                  <a:lnTo>
                    <a:pt x="662" y="2769"/>
                  </a:lnTo>
                  <a:lnTo>
                    <a:pt x="662" y="2769"/>
                  </a:lnTo>
                  <a:lnTo>
                    <a:pt x="662" y="2773"/>
                  </a:lnTo>
                  <a:lnTo>
                    <a:pt x="662" y="2773"/>
                  </a:lnTo>
                  <a:lnTo>
                    <a:pt x="662" y="2773"/>
                  </a:lnTo>
                  <a:lnTo>
                    <a:pt x="662" y="2778"/>
                  </a:lnTo>
                  <a:lnTo>
                    <a:pt x="662" y="2778"/>
                  </a:lnTo>
                  <a:lnTo>
                    <a:pt x="662" y="2778"/>
                  </a:lnTo>
                  <a:lnTo>
                    <a:pt x="662" y="2782"/>
                  </a:lnTo>
                  <a:lnTo>
                    <a:pt x="662" y="2782"/>
                  </a:lnTo>
                  <a:lnTo>
                    <a:pt x="662" y="2782"/>
                  </a:lnTo>
                  <a:lnTo>
                    <a:pt x="662" y="2782"/>
                  </a:lnTo>
                  <a:lnTo>
                    <a:pt x="662" y="2786"/>
                  </a:lnTo>
                  <a:lnTo>
                    <a:pt x="662" y="2786"/>
                  </a:lnTo>
                  <a:lnTo>
                    <a:pt x="662" y="2786"/>
                  </a:lnTo>
                  <a:lnTo>
                    <a:pt x="662" y="2786"/>
                  </a:lnTo>
                  <a:lnTo>
                    <a:pt x="662" y="2791"/>
                  </a:lnTo>
                  <a:lnTo>
                    <a:pt x="662" y="2791"/>
                  </a:lnTo>
                  <a:lnTo>
                    <a:pt x="662" y="2791"/>
                  </a:lnTo>
                  <a:lnTo>
                    <a:pt x="662" y="2791"/>
                  </a:lnTo>
                  <a:lnTo>
                    <a:pt x="662" y="2791"/>
                  </a:lnTo>
                  <a:lnTo>
                    <a:pt x="662" y="2791"/>
                  </a:lnTo>
                  <a:lnTo>
                    <a:pt x="662" y="2791"/>
                  </a:lnTo>
                  <a:lnTo>
                    <a:pt x="662" y="2795"/>
                  </a:lnTo>
                  <a:lnTo>
                    <a:pt x="662" y="2795"/>
                  </a:lnTo>
                  <a:lnTo>
                    <a:pt x="662" y="2795"/>
                  </a:lnTo>
                  <a:lnTo>
                    <a:pt x="662" y="2795"/>
                  </a:lnTo>
                  <a:lnTo>
                    <a:pt x="662" y="2795"/>
                  </a:lnTo>
                  <a:lnTo>
                    <a:pt x="662" y="2795"/>
                  </a:lnTo>
                  <a:lnTo>
                    <a:pt x="662" y="2795"/>
                  </a:lnTo>
                  <a:lnTo>
                    <a:pt x="662" y="2800"/>
                  </a:lnTo>
                  <a:lnTo>
                    <a:pt x="662" y="2800"/>
                  </a:lnTo>
                  <a:lnTo>
                    <a:pt x="662" y="2800"/>
                  </a:lnTo>
                  <a:lnTo>
                    <a:pt x="662" y="2800"/>
                  </a:lnTo>
                  <a:lnTo>
                    <a:pt x="662" y="2800"/>
                  </a:lnTo>
                  <a:lnTo>
                    <a:pt x="662" y="2800"/>
                  </a:lnTo>
                  <a:lnTo>
                    <a:pt x="662" y="2800"/>
                  </a:lnTo>
                  <a:lnTo>
                    <a:pt x="662" y="2800"/>
                  </a:lnTo>
                  <a:lnTo>
                    <a:pt x="662" y="2804"/>
                  </a:lnTo>
                  <a:lnTo>
                    <a:pt x="662" y="2804"/>
                  </a:lnTo>
                  <a:lnTo>
                    <a:pt x="662" y="2804"/>
                  </a:lnTo>
                  <a:lnTo>
                    <a:pt x="662" y="2804"/>
                  </a:lnTo>
                  <a:lnTo>
                    <a:pt x="662" y="2804"/>
                  </a:lnTo>
                  <a:lnTo>
                    <a:pt x="662" y="2804"/>
                  </a:lnTo>
                  <a:lnTo>
                    <a:pt x="662" y="2804"/>
                  </a:lnTo>
                  <a:lnTo>
                    <a:pt x="662" y="2804"/>
                  </a:lnTo>
                  <a:lnTo>
                    <a:pt x="662" y="2809"/>
                  </a:lnTo>
                  <a:lnTo>
                    <a:pt x="658" y="2809"/>
                  </a:lnTo>
                  <a:lnTo>
                    <a:pt x="658" y="2809"/>
                  </a:lnTo>
                  <a:lnTo>
                    <a:pt x="658" y="2809"/>
                  </a:lnTo>
                  <a:lnTo>
                    <a:pt x="658" y="2809"/>
                  </a:lnTo>
                  <a:lnTo>
                    <a:pt x="658" y="2809"/>
                  </a:lnTo>
                  <a:lnTo>
                    <a:pt x="658" y="2809"/>
                  </a:lnTo>
                  <a:lnTo>
                    <a:pt x="658" y="2809"/>
                  </a:lnTo>
                  <a:lnTo>
                    <a:pt x="658" y="2813"/>
                  </a:lnTo>
                  <a:lnTo>
                    <a:pt x="658" y="2813"/>
                  </a:lnTo>
                  <a:lnTo>
                    <a:pt x="658" y="2813"/>
                  </a:lnTo>
                  <a:lnTo>
                    <a:pt x="658" y="2813"/>
                  </a:lnTo>
                  <a:lnTo>
                    <a:pt x="658" y="2813"/>
                  </a:lnTo>
                  <a:lnTo>
                    <a:pt x="658" y="2813"/>
                  </a:lnTo>
                  <a:lnTo>
                    <a:pt x="658" y="2813"/>
                  </a:lnTo>
                  <a:lnTo>
                    <a:pt x="658" y="2813"/>
                  </a:lnTo>
                  <a:lnTo>
                    <a:pt x="658" y="2813"/>
                  </a:lnTo>
                  <a:lnTo>
                    <a:pt x="658" y="2818"/>
                  </a:lnTo>
                  <a:lnTo>
                    <a:pt x="658" y="2818"/>
                  </a:lnTo>
                  <a:lnTo>
                    <a:pt x="658" y="2818"/>
                  </a:lnTo>
                  <a:lnTo>
                    <a:pt x="658" y="2818"/>
                  </a:lnTo>
                  <a:lnTo>
                    <a:pt x="658" y="2818"/>
                  </a:lnTo>
                  <a:lnTo>
                    <a:pt x="658" y="2818"/>
                  </a:lnTo>
                  <a:lnTo>
                    <a:pt x="658" y="2818"/>
                  </a:lnTo>
                  <a:lnTo>
                    <a:pt x="658" y="2818"/>
                  </a:lnTo>
                  <a:lnTo>
                    <a:pt x="658" y="2818"/>
                  </a:lnTo>
                  <a:lnTo>
                    <a:pt x="658" y="2818"/>
                  </a:lnTo>
                  <a:lnTo>
                    <a:pt x="658" y="2818"/>
                  </a:lnTo>
                  <a:lnTo>
                    <a:pt x="658" y="2822"/>
                  </a:lnTo>
                  <a:lnTo>
                    <a:pt x="658" y="2822"/>
                  </a:lnTo>
                  <a:lnTo>
                    <a:pt x="658" y="2822"/>
                  </a:lnTo>
                  <a:lnTo>
                    <a:pt x="658" y="2822"/>
                  </a:lnTo>
                  <a:lnTo>
                    <a:pt x="658" y="2822"/>
                  </a:lnTo>
                  <a:lnTo>
                    <a:pt x="658" y="2822"/>
                  </a:lnTo>
                  <a:lnTo>
                    <a:pt x="658" y="2822"/>
                  </a:lnTo>
                  <a:lnTo>
                    <a:pt x="658" y="2822"/>
                  </a:lnTo>
                  <a:lnTo>
                    <a:pt x="658" y="2822"/>
                  </a:lnTo>
                  <a:lnTo>
                    <a:pt x="658" y="2822"/>
                  </a:lnTo>
                  <a:lnTo>
                    <a:pt x="653" y="2822"/>
                  </a:lnTo>
                  <a:lnTo>
                    <a:pt x="653" y="2822"/>
                  </a:lnTo>
                  <a:lnTo>
                    <a:pt x="653" y="2827"/>
                  </a:lnTo>
                  <a:lnTo>
                    <a:pt x="653" y="2827"/>
                  </a:lnTo>
                  <a:lnTo>
                    <a:pt x="653" y="2827"/>
                  </a:lnTo>
                  <a:lnTo>
                    <a:pt x="653" y="2827"/>
                  </a:lnTo>
                  <a:lnTo>
                    <a:pt x="653" y="2827"/>
                  </a:lnTo>
                  <a:lnTo>
                    <a:pt x="653" y="2827"/>
                  </a:lnTo>
                  <a:lnTo>
                    <a:pt x="653" y="2827"/>
                  </a:lnTo>
                  <a:lnTo>
                    <a:pt x="653" y="2827"/>
                  </a:lnTo>
                  <a:lnTo>
                    <a:pt x="653" y="2827"/>
                  </a:lnTo>
                  <a:lnTo>
                    <a:pt x="653" y="2827"/>
                  </a:lnTo>
                  <a:lnTo>
                    <a:pt x="653" y="2827"/>
                  </a:lnTo>
                  <a:lnTo>
                    <a:pt x="653" y="2831"/>
                  </a:lnTo>
                  <a:lnTo>
                    <a:pt x="653" y="2831"/>
                  </a:lnTo>
                  <a:lnTo>
                    <a:pt x="653" y="2831"/>
                  </a:lnTo>
                  <a:lnTo>
                    <a:pt x="653" y="2831"/>
                  </a:lnTo>
                  <a:lnTo>
                    <a:pt x="653" y="2831"/>
                  </a:lnTo>
                  <a:lnTo>
                    <a:pt x="653" y="2831"/>
                  </a:lnTo>
                  <a:lnTo>
                    <a:pt x="653" y="2831"/>
                  </a:lnTo>
                  <a:lnTo>
                    <a:pt x="653" y="2831"/>
                  </a:lnTo>
                  <a:lnTo>
                    <a:pt x="653" y="2831"/>
                  </a:lnTo>
                  <a:lnTo>
                    <a:pt x="653" y="2831"/>
                  </a:lnTo>
                  <a:lnTo>
                    <a:pt x="653" y="2831"/>
                  </a:lnTo>
                  <a:lnTo>
                    <a:pt x="653" y="2831"/>
                  </a:lnTo>
                  <a:lnTo>
                    <a:pt x="653" y="2836"/>
                  </a:lnTo>
                  <a:lnTo>
                    <a:pt x="653" y="2836"/>
                  </a:lnTo>
                  <a:lnTo>
                    <a:pt x="653" y="2836"/>
                  </a:lnTo>
                  <a:lnTo>
                    <a:pt x="653" y="2836"/>
                  </a:lnTo>
                  <a:lnTo>
                    <a:pt x="653" y="2836"/>
                  </a:lnTo>
                  <a:lnTo>
                    <a:pt x="653" y="2836"/>
                  </a:lnTo>
                  <a:lnTo>
                    <a:pt x="653" y="2836"/>
                  </a:lnTo>
                  <a:lnTo>
                    <a:pt x="653" y="2836"/>
                  </a:lnTo>
                  <a:lnTo>
                    <a:pt x="653" y="2836"/>
                  </a:lnTo>
                  <a:lnTo>
                    <a:pt x="653" y="2836"/>
                  </a:lnTo>
                  <a:lnTo>
                    <a:pt x="653" y="2836"/>
                  </a:lnTo>
                  <a:lnTo>
                    <a:pt x="653" y="2836"/>
                  </a:lnTo>
                  <a:lnTo>
                    <a:pt x="653" y="2840"/>
                  </a:lnTo>
                  <a:lnTo>
                    <a:pt x="653" y="2840"/>
                  </a:lnTo>
                  <a:lnTo>
                    <a:pt x="653" y="2840"/>
                  </a:lnTo>
                  <a:lnTo>
                    <a:pt x="653" y="2840"/>
                  </a:lnTo>
                  <a:lnTo>
                    <a:pt x="653" y="2840"/>
                  </a:lnTo>
                  <a:lnTo>
                    <a:pt x="653" y="2840"/>
                  </a:lnTo>
                  <a:lnTo>
                    <a:pt x="653" y="2840"/>
                  </a:lnTo>
                  <a:lnTo>
                    <a:pt x="653" y="2840"/>
                  </a:lnTo>
                  <a:lnTo>
                    <a:pt x="653" y="2840"/>
                  </a:lnTo>
                  <a:lnTo>
                    <a:pt x="653" y="2840"/>
                  </a:lnTo>
                  <a:lnTo>
                    <a:pt x="653" y="2840"/>
                  </a:lnTo>
                  <a:lnTo>
                    <a:pt x="653" y="2845"/>
                  </a:lnTo>
                  <a:lnTo>
                    <a:pt x="653" y="2845"/>
                  </a:lnTo>
                  <a:lnTo>
                    <a:pt x="653" y="2845"/>
                  </a:lnTo>
                  <a:lnTo>
                    <a:pt x="653" y="2845"/>
                  </a:lnTo>
                  <a:lnTo>
                    <a:pt x="653" y="2845"/>
                  </a:lnTo>
                  <a:lnTo>
                    <a:pt x="653" y="2845"/>
                  </a:lnTo>
                  <a:lnTo>
                    <a:pt x="653" y="2845"/>
                  </a:lnTo>
                  <a:lnTo>
                    <a:pt x="653" y="2845"/>
                  </a:lnTo>
                  <a:lnTo>
                    <a:pt x="653" y="2845"/>
                  </a:lnTo>
                  <a:lnTo>
                    <a:pt x="653" y="2845"/>
                  </a:lnTo>
                  <a:lnTo>
                    <a:pt x="653" y="2845"/>
                  </a:lnTo>
                  <a:lnTo>
                    <a:pt x="653" y="2849"/>
                  </a:lnTo>
                  <a:lnTo>
                    <a:pt x="653" y="2849"/>
                  </a:lnTo>
                  <a:lnTo>
                    <a:pt x="653" y="2849"/>
                  </a:lnTo>
                  <a:lnTo>
                    <a:pt x="653" y="2849"/>
                  </a:lnTo>
                  <a:lnTo>
                    <a:pt x="653" y="2849"/>
                  </a:lnTo>
                  <a:lnTo>
                    <a:pt x="653" y="2849"/>
                  </a:lnTo>
                  <a:lnTo>
                    <a:pt x="653" y="2849"/>
                  </a:lnTo>
                  <a:lnTo>
                    <a:pt x="653" y="2849"/>
                  </a:lnTo>
                  <a:lnTo>
                    <a:pt x="653" y="2849"/>
                  </a:lnTo>
                  <a:lnTo>
                    <a:pt x="653" y="2849"/>
                  </a:lnTo>
                  <a:lnTo>
                    <a:pt x="653" y="2849"/>
                  </a:lnTo>
                  <a:lnTo>
                    <a:pt x="653" y="2853"/>
                  </a:lnTo>
                  <a:lnTo>
                    <a:pt x="653" y="2853"/>
                  </a:lnTo>
                  <a:lnTo>
                    <a:pt x="653" y="2853"/>
                  </a:lnTo>
                  <a:lnTo>
                    <a:pt x="653" y="2853"/>
                  </a:lnTo>
                  <a:lnTo>
                    <a:pt x="653" y="2853"/>
                  </a:lnTo>
                  <a:lnTo>
                    <a:pt x="653" y="2853"/>
                  </a:lnTo>
                  <a:lnTo>
                    <a:pt x="653" y="2853"/>
                  </a:lnTo>
                  <a:lnTo>
                    <a:pt x="653" y="2853"/>
                  </a:lnTo>
                  <a:lnTo>
                    <a:pt x="653" y="2853"/>
                  </a:lnTo>
                  <a:lnTo>
                    <a:pt x="653" y="2853"/>
                  </a:lnTo>
                  <a:lnTo>
                    <a:pt x="653" y="2853"/>
                  </a:lnTo>
                  <a:lnTo>
                    <a:pt x="653" y="2853"/>
                  </a:lnTo>
                  <a:lnTo>
                    <a:pt x="653" y="2858"/>
                  </a:lnTo>
                  <a:lnTo>
                    <a:pt x="653" y="2858"/>
                  </a:lnTo>
                  <a:lnTo>
                    <a:pt x="653" y="2858"/>
                  </a:lnTo>
                  <a:lnTo>
                    <a:pt x="653" y="2858"/>
                  </a:lnTo>
                  <a:lnTo>
                    <a:pt x="653" y="2858"/>
                  </a:lnTo>
                  <a:lnTo>
                    <a:pt x="653" y="2858"/>
                  </a:lnTo>
                  <a:lnTo>
                    <a:pt x="653" y="2858"/>
                  </a:lnTo>
                  <a:lnTo>
                    <a:pt x="653" y="2858"/>
                  </a:lnTo>
                  <a:lnTo>
                    <a:pt x="653" y="2858"/>
                  </a:lnTo>
                  <a:lnTo>
                    <a:pt x="653" y="2858"/>
                  </a:lnTo>
                  <a:lnTo>
                    <a:pt x="653" y="2858"/>
                  </a:lnTo>
                  <a:lnTo>
                    <a:pt x="658" y="2858"/>
                  </a:lnTo>
                  <a:lnTo>
                    <a:pt x="658" y="2858"/>
                  </a:lnTo>
                  <a:lnTo>
                    <a:pt x="658" y="2862"/>
                  </a:lnTo>
                  <a:lnTo>
                    <a:pt x="658" y="2862"/>
                  </a:lnTo>
                  <a:lnTo>
                    <a:pt x="658" y="2862"/>
                  </a:lnTo>
                  <a:lnTo>
                    <a:pt x="658" y="2862"/>
                  </a:lnTo>
                  <a:lnTo>
                    <a:pt x="658" y="2862"/>
                  </a:lnTo>
                  <a:lnTo>
                    <a:pt x="658" y="2862"/>
                  </a:lnTo>
                  <a:lnTo>
                    <a:pt x="658" y="2862"/>
                  </a:lnTo>
                  <a:lnTo>
                    <a:pt x="658" y="2862"/>
                  </a:lnTo>
                  <a:lnTo>
                    <a:pt x="658" y="2862"/>
                  </a:lnTo>
                  <a:lnTo>
                    <a:pt x="658" y="2862"/>
                  </a:lnTo>
                  <a:lnTo>
                    <a:pt x="658" y="2862"/>
                  </a:lnTo>
                  <a:lnTo>
                    <a:pt x="658" y="2862"/>
                  </a:lnTo>
                  <a:lnTo>
                    <a:pt x="658" y="2862"/>
                  </a:lnTo>
                  <a:lnTo>
                    <a:pt x="658" y="2867"/>
                  </a:lnTo>
                  <a:lnTo>
                    <a:pt x="658" y="2867"/>
                  </a:lnTo>
                  <a:lnTo>
                    <a:pt x="658" y="2867"/>
                  </a:lnTo>
                  <a:lnTo>
                    <a:pt x="658" y="2867"/>
                  </a:lnTo>
                  <a:lnTo>
                    <a:pt x="658" y="2867"/>
                  </a:lnTo>
                  <a:lnTo>
                    <a:pt x="658" y="2867"/>
                  </a:lnTo>
                  <a:lnTo>
                    <a:pt x="658" y="2867"/>
                  </a:lnTo>
                  <a:lnTo>
                    <a:pt x="658" y="2867"/>
                  </a:lnTo>
                  <a:lnTo>
                    <a:pt x="658" y="2867"/>
                  </a:lnTo>
                  <a:lnTo>
                    <a:pt x="658" y="2867"/>
                  </a:lnTo>
                  <a:lnTo>
                    <a:pt x="658" y="2867"/>
                  </a:lnTo>
                  <a:lnTo>
                    <a:pt x="658" y="2867"/>
                  </a:lnTo>
                  <a:lnTo>
                    <a:pt x="658" y="2867"/>
                  </a:lnTo>
                  <a:lnTo>
                    <a:pt x="658" y="2871"/>
                  </a:lnTo>
                  <a:lnTo>
                    <a:pt x="658" y="2871"/>
                  </a:lnTo>
                  <a:lnTo>
                    <a:pt x="658" y="2871"/>
                  </a:lnTo>
                  <a:lnTo>
                    <a:pt x="658" y="2871"/>
                  </a:lnTo>
                  <a:lnTo>
                    <a:pt x="658" y="2871"/>
                  </a:lnTo>
                  <a:lnTo>
                    <a:pt x="658" y="2871"/>
                  </a:lnTo>
                  <a:lnTo>
                    <a:pt x="658" y="2871"/>
                  </a:lnTo>
                  <a:lnTo>
                    <a:pt x="658" y="2871"/>
                  </a:lnTo>
                  <a:lnTo>
                    <a:pt x="658" y="2871"/>
                  </a:lnTo>
                  <a:lnTo>
                    <a:pt x="662" y="2871"/>
                  </a:lnTo>
                  <a:lnTo>
                    <a:pt x="662" y="2871"/>
                  </a:lnTo>
                  <a:lnTo>
                    <a:pt x="662" y="2871"/>
                  </a:lnTo>
                  <a:lnTo>
                    <a:pt x="662" y="2871"/>
                  </a:lnTo>
                  <a:lnTo>
                    <a:pt x="662" y="2876"/>
                  </a:lnTo>
                  <a:lnTo>
                    <a:pt x="662" y="2876"/>
                  </a:lnTo>
                  <a:lnTo>
                    <a:pt x="662" y="2876"/>
                  </a:lnTo>
                  <a:lnTo>
                    <a:pt x="662" y="2876"/>
                  </a:lnTo>
                  <a:lnTo>
                    <a:pt x="662" y="2876"/>
                  </a:lnTo>
                  <a:lnTo>
                    <a:pt x="662" y="2876"/>
                  </a:lnTo>
                  <a:lnTo>
                    <a:pt x="662" y="2876"/>
                  </a:lnTo>
                  <a:lnTo>
                    <a:pt x="662" y="2876"/>
                  </a:lnTo>
                  <a:lnTo>
                    <a:pt x="662" y="2876"/>
                  </a:lnTo>
                  <a:lnTo>
                    <a:pt x="662" y="2876"/>
                  </a:lnTo>
                  <a:lnTo>
                    <a:pt x="662" y="2876"/>
                  </a:lnTo>
                  <a:lnTo>
                    <a:pt x="662" y="2876"/>
                  </a:lnTo>
                  <a:lnTo>
                    <a:pt x="662" y="2876"/>
                  </a:lnTo>
                  <a:lnTo>
                    <a:pt x="662" y="2876"/>
                  </a:lnTo>
                  <a:lnTo>
                    <a:pt x="662" y="2880"/>
                  </a:lnTo>
                  <a:lnTo>
                    <a:pt x="662" y="2880"/>
                  </a:lnTo>
                  <a:lnTo>
                    <a:pt x="662" y="2880"/>
                  </a:lnTo>
                  <a:lnTo>
                    <a:pt x="662" y="2880"/>
                  </a:lnTo>
                  <a:lnTo>
                    <a:pt x="662" y="2880"/>
                  </a:lnTo>
                  <a:lnTo>
                    <a:pt x="662" y="2880"/>
                  </a:lnTo>
                  <a:lnTo>
                    <a:pt x="662" y="2880"/>
                  </a:lnTo>
                  <a:lnTo>
                    <a:pt x="666" y="2880"/>
                  </a:lnTo>
                  <a:lnTo>
                    <a:pt x="666" y="2880"/>
                  </a:lnTo>
                  <a:lnTo>
                    <a:pt x="666" y="2880"/>
                  </a:lnTo>
                  <a:lnTo>
                    <a:pt x="666" y="2880"/>
                  </a:lnTo>
                  <a:lnTo>
                    <a:pt x="666" y="2880"/>
                  </a:lnTo>
                  <a:lnTo>
                    <a:pt x="666" y="2880"/>
                  </a:lnTo>
                  <a:lnTo>
                    <a:pt x="666" y="2880"/>
                  </a:lnTo>
                  <a:lnTo>
                    <a:pt x="666" y="2885"/>
                  </a:lnTo>
                  <a:lnTo>
                    <a:pt x="666" y="2885"/>
                  </a:lnTo>
                  <a:lnTo>
                    <a:pt x="666" y="2885"/>
                  </a:lnTo>
                  <a:lnTo>
                    <a:pt x="666" y="2885"/>
                  </a:lnTo>
                  <a:lnTo>
                    <a:pt x="666" y="2885"/>
                  </a:lnTo>
                  <a:lnTo>
                    <a:pt x="666" y="2885"/>
                  </a:lnTo>
                  <a:lnTo>
                    <a:pt x="666" y="2885"/>
                  </a:lnTo>
                  <a:lnTo>
                    <a:pt x="666" y="2885"/>
                  </a:lnTo>
                  <a:lnTo>
                    <a:pt x="666" y="2885"/>
                  </a:lnTo>
                  <a:lnTo>
                    <a:pt x="666" y="2885"/>
                  </a:lnTo>
                  <a:lnTo>
                    <a:pt x="666" y="2885"/>
                  </a:lnTo>
                  <a:lnTo>
                    <a:pt x="666" y="2885"/>
                  </a:lnTo>
                  <a:lnTo>
                    <a:pt x="666" y="2885"/>
                  </a:lnTo>
                  <a:lnTo>
                    <a:pt x="666" y="2885"/>
                  </a:lnTo>
                  <a:lnTo>
                    <a:pt x="671" y="2885"/>
                  </a:lnTo>
                  <a:lnTo>
                    <a:pt x="671" y="2889"/>
                  </a:lnTo>
                  <a:lnTo>
                    <a:pt x="671" y="2889"/>
                  </a:lnTo>
                  <a:lnTo>
                    <a:pt x="671" y="2889"/>
                  </a:lnTo>
                  <a:lnTo>
                    <a:pt x="671" y="2889"/>
                  </a:lnTo>
                  <a:lnTo>
                    <a:pt x="671" y="2889"/>
                  </a:lnTo>
                  <a:lnTo>
                    <a:pt x="671" y="2889"/>
                  </a:lnTo>
                  <a:lnTo>
                    <a:pt x="671" y="2889"/>
                  </a:lnTo>
                  <a:lnTo>
                    <a:pt x="671" y="2889"/>
                  </a:lnTo>
                  <a:lnTo>
                    <a:pt x="671" y="2889"/>
                  </a:lnTo>
                  <a:lnTo>
                    <a:pt x="671" y="2889"/>
                  </a:lnTo>
                  <a:lnTo>
                    <a:pt x="671" y="2889"/>
                  </a:lnTo>
                  <a:lnTo>
                    <a:pt x="671" y="2889"/>
                  </a:lnTo>
                  <a:lnTo>
                    <a:pt x="671" y="2889"/>
                  </a:lnTo>
                  <a:lnTo>
                    <a:pt x="671" y="2889"/>
                  </a:lnTo>
                  <a:lnTo>
                    <a:pt x="671" y="2889"/>
                  </a:lnTo>
                  <a:lnTo>
                    <a:pt x="671" y="2889"/>
                  </a:lnTo>
                  <a:lnTo>
                    <a:pt x="675" y="2894"/>
                  </a:lnTo>
                  <a:lnTo>
                    <a:pt x="675" y="2894"/>
                  </a:lnTo>
                  <a:lnTo>
                    <a:pt x="675" y="2894"/>
                  </a:lnTo>
                  <a:lnTo>
                    <a:pt x="675" y="2894"/>
                  </a:lnTo>
                  <a:lnTo>
                    <a:pt x="675" y="2894"/>
                  </a:lnTo>
                  <a:lnTo>
                    <a:pt x="675" y="2894"/>
                  </a:lnTo>
                  <a:lnTo>
                    <a:pt x="675" y="2894"/>
                  </a:lnTo>
                  <a:lnTo>
                    <a:pt x="675" y="2894"/>
                  </a:lnTo>
                  <a:lnTo>
                    <a:pt x="675" y="2894"/>
                  </a:lnTo>
                  <a:lnTo>
                    <a:pt x="675" y="2894"/>
                  </a:lnTo>
                  <a:lnTo>
                    <a:pt x="675" y="2894"/>
                  </a:lnTo>
                  <a:lnTo>
                    <a:pt x="675" y="2894"/>
                  </a:lnTo>
                  <a:lnTo>
                    <a:pt x="675" y="2894"/>
                  </a:lnTo>
                  <a:lnTo>
                    <a:pt x="675" y="2894"/>
                  </a:lnTo>
                  <a:lnTo>
                    <a:pt x="675" y="2894"/>
                  </a:lnTo>
                  <a:lnTo>
                    <a:pt x="680" y="2894"/>
                  </a:lnTo>
                  <a:lnTo>
                    <a:pt x="680" y="2894"/>
                  </a:lnTo>
                  <a:lnTo>
                    <a:pt x="680" y="2898"/>
                  </a:lnTo>
                  <a:lnTo>
                    <a:pt x="680" y="2898"/>
                  </a:lnTo>
                  <a:lnTo>
                    <a:pt x="680" y="2898"/>
                  </a:lnTo>
                  <a:lnTo>
                    <a:pt x="680" y="2898"/>
                  </a:lnTo>
                  <a:lnTo>
                    <a:pt x="680" y="2898"/>
                  </a:lnTo>
                  <a:lnTo>
                    <a:pt x="680" y="2898"/>
                  </a:lnTo>
                  <a:lnTo>
                    <a:pt x="680" y="2898"/>
                  </a:lnTo>
                  <a:lnTo>
                    <a:pt x="680" y="2898"/>
                  </a:lnTo>
                  <a:lnTo>
                    <a:pt x="680" y="2898"/>
                  </a:lnTo>
                  <a:lnTo>
                    <a:pt x="680" y="2898"/>
                  </a:lnTo>
                  <a:lnTo>
                    <a:pt x="680" y="2898"/>
                  </a:lnTo>
                  <a:lnTo>
                    <a:pt x="680" y="2898"/>
                  </a:lnTo>
                  <a:lnTo>
                    <a:pt x="684" y="2898"/>
                  </a:lnTo>
                  <a:lnTo>
                    <a:pt x="684" y="2898"/>
                  </a:lnTo>
                  <a:lnTo>
                    <a:pt x="684" y="2898"/>
                  </a:lnTo>
                  <a:lnTo>
                    <a:pt x="684" y="2898"/>
                  </a:lnTo>
                  <a:lnTo>
                    <a:pt x="684" y="2898"/>
                  </a:lnTo>
                  <a:lnTo>
                    <a:pt x="684" y="2903"/>
                  </a:lnTo>
                  <a:lnTo>
                    <a:pt x="684" y="2903"/>
                  </a:lnTo>
                  <a:lnTo>
                    <a:pt x="684" y="2903"/>
                  </a:lnTo>
                  <a:lnTo>
                    <a:pt x="684" y="2903"/>
                  </a:lnTo>
                  <a:lnTo>
                    <a:pt x="684" y="2903"/>
                  </a:lnTo>
                  <a:lnTo>
                    <a:pt x="684" y="2903"/>
                  </a:lnTo>
                  <a:lnTo>
                    <a:pt x="689" y="2903"/>
                  </a:lnTo>
                  <a:lnTo>
                    <a:pt x="689" y="2903"/>
                  </a:lnTo>
                  <a:lnTo>
                    <a:pt x="689" y="2903"/>
                  </a:lnTo>
                  <a:lnTo>
                    <a:pt x="689" y="2907"/>
                  </a:lnTo>
                  <a:lnTo>
                    <a:pt x="693" y="2907"/>
                  </a:lnTo>
                  <a:lnTo>
                    <a:pt x="693" y="2907"/>
                  </a:lnTo>
                  <a:lnTo>
                    <a:pt x="693" y="2907"/>
                  </a:lnTo>
                  <a:lnTo>
                    <a:pt x="698" y="2907"/>
                  </a:lnTo>
                  <a:lnTo>
                    <a:pt x="698" y="2907"/>
                  </a:lnTo>
                  <a:lnTo>
                    <a:pt x="698" y="2912"/>
                  </a:lnTo>
                  <a:lnTo>
                    <a:pt x="702" y="2912"/>
                  </a:lnTo>
                  <a:lnTo>
                    <a:pt x="702" y="2912"/>
                  </a:lnTo>
                  <a:lnTo>
                    <a:pt x="702" y="2912"/>
                  </a:lnTo>
                  <a:lnTo>
                    <a:pt x="702" y="2912"/>
                  </a:lnTo>
                  <a:lnTo>
                    <a:pt x="707" y="2916"/>
                  </a:lnTo>
                  <a:lnTo>
                    <a:pt x="707" y="2916"/>
                  </a:lnTo>
                  <a:lnTo>
                    <a:pt x="707" y="2916"/>
                  </a:lnTo>
                  <a:lnTo>
                    <a:pt x="711" y="2916"/>
                  </a:lnTo>
                  <a:lnTo>
                    <a:pt x="711" y="2920"/>
                  </a:lnTo>
                  <a:lnTo>
                    <a:pt x="711" y="2920"/>
                  </a:lnTo>
                  <a:lnTo>
                    <a:pt x="716" y="2920"/>
                  </a:lnTo>
                  <a:lnTo>
                    <a:pt x="716" y="2920"/>
                  </a:lnTo>
                  <a:lnTo>
                    <a:pt x="720" y="2920"/>
                  </a:lnTo>
                  <a:lnTo>
                    <a:pt x="720" y="2925"/>
                  </a:lnTo>
                  <a:lnTo>
                    <a:pt x="720" y="2925"/>
                  </a:lnTo>
                  <a:lnTo>
                    <a:pt x="725" y="2925"/>
                  </a:lnTo>
                  <a:lnTo>
                    <a:pt x="725" y="2925"/>
                  </a:lnTo>
                  <a:lnTo>
                    <a:pt x="725" y="2929"/>
                  </a:lnTo>
                  <a:lnTo>
                    <a:pt x="729" y="2929"/>
                  </a:lnTo>
                  <a:lnTo>
                    <a:pt x="729" y="2929"/>
                  </a:lnTo>
                  <a:lnTo>
                    <a:pt x="734" y="2929"/>
                  </a:lnTo>
                  <a:lnTo>
                    <a:pt x="734" y="2934"/>
                  </a:lnTo>
                  <a:lnTo>
                    <a:pt x="734" y="2934"/>
                  </a:lnTo>
                  <a:lnTo>
                    <a:pt x="738" y="2934"/>
                  </a:lnTo>
                  <a:lnTo>
                    <a:pt x="738" y="2934"/>
                  </a:lnTo>
                  <a:lnTo>
                    <a:pt x="742" y="2938"/>
                  </a:lnTo>
                  <a:lnTo>
                    <a:pt x="742" y="2938"/>
                  </a:lnTo>
                  <a:lnTo>
                    <a:pt x="747" y="2938"/>
                  </a:lnTo>
                  <a:lnTo>
                    <a:pt x="747" y="2938"/>
                  </a:lnTo>
                  <a:lnTo>
                    <a:pt x="747" y="2943"/>
                  </a:lnTo>
                  <a:lnTo>
                    <a:pt x="751" y="2943"/>
                  </a:lnTo>
                  <a:lnTo>
                    <a:pt x="751" y="2943"/>
                  </a:lnTo>
                  <a:lnTo>
                    <a:pt x="756" y="2943"/>
                  </a:lnTo>
                  <a:lnTo>
                    <a:pt x="756" y="2947"/>
                  </a:lnTo>
                  <a:lnTo>
                    <a:pt x="760" y="2947"/>
                  </a:lnTo>
                  <a:lnTo>
                    <a:pt x="760" y="2947"/>
                  </a:lnTo>
                  <a:lnTo>
                    <a:pt x="765" y="2947"/>
                  </a:lnTo>
                  <a:lnTo>
                    <a:pt x="765" y="2952"/>
                  </a:lnTo>
                  <a:lnTo>
                    <a:pt x="769" y="2952"/>
                  </a:lnTo>
                  <a:lnTo>
                    <a:pt x="769" y="2952"/>
                  </a:lnTo>
                  <a:lnTo>
                    <a:pt x="769" y="2952"/>
                  </a:lnTo>
                  <a:lnTo>
                    <a:pt x="774" y="2956"/>
                  </a:lnTo>
                  <a:lnTo>
                    <a:pt x="774" y="2956"/>
                  </a:lnTo>
                  <a:lnTo>
                    <a:pt x="778" y="2956"/>
                  </a:lnTo>
                  <a:lnTo>
                    <a:pt x="778" y="2961"/>
                  </a:lnTo>
                  <a:lnTo>
                    <a:pt x="783" y="2961"/>
                  </a:lnTo>
                  <a:lnTo>
                    <a:pt x="783" y="2961"/>
                  </a:lnTo>
                  <a:lnTo>
                    <a:pt x="787" y="2961"/>
                  </a:lnTo>
                  <a:lnTo>
                    <a:pt x="787" y="2965"/>
                  </a:lnTo>
                  <a:lnTo>
                    <a:pt x="792" y="2965"/>
                  </a:lnTo>
                  <a:lnTo>
                    <a:pt x="792" y="2965"/>
                  </a:lnTo>
                  <a:lnTo>
                    <a:pt x="796" y="2970"/>
                  </a:lnTo>
                  <a:lnTo>
                    <a:pt x="796" y="2970"/>
                  </a:lnTo>
                  <a:lnTo>
                    <a:pt x="801" y="2970"/>
                  </a:lnTo>
                  <a:lnTo>
                    <a:pt x="805" y="2970"/>
                  </a:lnTo>
                  <a:lnTo>
                    <a:pt x="805" y="2974"/>
                  </a:lnTo>
                  <a:lnTo>
                    <a:pt x="810" y="2974"/>
                  </a:lnTo>
                  <a:lnTo>
                    <a:pt x="810" y="2974"/>
                  </a:lnTo>
                  <a:lnTo>
                    <a:pt x="814" y="2979"/>
                  </a:lnTo>
                  <a:lnTo>
                    <a:pt x="814" y="2979"/>
                  </a:lnTo>
                  <a:lnTo>
                    <a:pt x="819" y="2979"/>
                  </a:lnTo>
                  <a:lnTo>
                    <a:pt x="819" y="2983"/>
                  </a:lnTo>
                  <a:lnTo>
                    <a:pt x="823" y="2983"/>
                  </a:lnTo>
                  <a:lnTo>
                    <a:pt x="823" y="2983"/>
                  </a:lnTo>
                  <a:lnTo>
                    <a:pt x="827" y="2983"/>
                  </a:lnTo>
                  <a:lnTo>
                    <a:pt x="827" y="2987"/>
                  </a:lnTo>
                  <a:lnTo>
                    <a:pt x="832" y="2987"/>
                  </a:lnTo>
                  <a:lnTo>
                    <a:pt x="836" y="2987"/>
                  </a:lnTo>
                  <a:lnTo>
                    <a:pt x="836" y="2992"/>
                  </a:lnTo>
                  <a:lnTo>
                    <a:pt x="841" y="2992"/>
                  </a:lnTo>
                  <a:lnTo>
                    <a:pt x="841" y="2992"/>
                  </a:lnTo>
                  <a:lnTo>
                    <a:pt x="845" y="2996"/>
                  </a:lnTo>
                  <a:lnTo>
                    <a:pt x="845" y="2996"/>
                  </a:lnTo>
                  <a:lnTo>
                    <a:pt x="850" y="2996"/>
                  </a:lnTo>
                  <a:lnTo>
                    <a:pt x="850" y="2996"/>
                  </a:lnTo>
                  <a:lnTo>
                    <a:pt x="854" y="3001"/>
                  </a:lnTo>
                  <a:lnTo>
                    <a:pt x="859" y="3001"/>
                  </a:lnTo>
                  <a:lnTo>
                    <a:pt x="859" y="3001"/>
                  </a:lnTo>
                  <a:lnTo>
                    <a:pt x="863" y="3005"/>
                  </a:lnTo>
                  <a:lnTo>
                    <a:pt x="863" y="3005"/>
                  </a:lnTo>
                  <a:lnTo>
                    <a:pt x="868" y="3005"/>
                  </a:lnTo>
                  <a:lnTo>
                    <a:pt x="868" y="3010"/>
                  </a:lnTo>
                  <a:lnTo>
                    <a:pt x="872" y="3010"/>
                  </a:lnTo>
                  <a:lnTo>
                    <a:pt x="877" y="3010"/>
                  </a:lnTo>
                  <a:lnTo>
                    <a:pt x="877" y="3014"/>
                  </a:lnTo>
                  <a:lnTo>
                    <a:pt x="881" y="3014"/>
                  </a:lnTo>
                  <a:lnTo>
                    <a:pt x="881" y="3014"/>
                  </a:lnTo>
                  <a:lnTo>
                    <a:pt x="886" y="3014"/>
                  </a:lnTo>
                  <a:lnTo>
                    <a:pt x="890" y="3019"/>
                  </a:lnTo>
                  <a:lnTo>
                    <a:pt x="890" y="3019"/>
                  </a:lnTo>
                  <a:lnTo>
                    <a:pt x="895" y="3019"/>
                  </a:lnTo>
                  <a:lnTo>
                    <a:pt x="895" y="3023"/>
                  </a:lnTo>
                  <a:lnTo>
                    <a:pt x="899" y="3023"/>
                  </a:lnTo>
                  <a:lnTo>
                    <a:pt x="903" y="3023"/>
                  </a:lnTo>
                  <a:lnTo>
                    <a:pt x="903" y="3028"/>
                  </a:lnTo>
                  <a:lnTo>
                    <a:pt x="908" y="3028"/>
                  </a:lnTo>
                  <a:lnTo>
                    <a:pt x="908" y="3028"/>
                  </a:lnTo>
                  <a:lnTo>
                    <a:pt x="912" y="3028"/>
                  </a:lnTo>
                  <a:lnTo>
                    <a:pt x="917" y="3032"/>
                  </a:lnTo>
                  <a:lnTo>
                    <a:pt x="917" y="3032"/>
                  </a:lnTo>
                  <a:lnTo>
                    <a:pt x="921" y="3032"/>
                  </a:lnTo>
                  <a:lnTo>
                    <a:pt x="921" y="3037"/>
                  </a:lnTo>
                  <a:lnTo>
                    <a:pt x="926" y="3037"/>
                  </a:lnTo>
                  <a:lnTo>
                    <a:pt x="930" y="3037"/>
                  </a:lnTo>
                  <a:lnTo>
                    <a:pt x="930" y="3041"/>
                  </a:lnTo>
                  <a:lnTo>
                    <a:pt x="935" y="3041"/>
                  </a:lnTo>
                  <a:lnTo>
                    <a:pt x="935" y="3041"/>
                  </a:lnTo>
                  <a:lnTo>
                    <a:pt x="939" y="3041"/>
                  </a:lnTo>
                  <a:lnTo>
                    <a:pt x="944" y="3046"/>
                  </a:lnTo>
                  <a:lnTo>
                    <a:pt x="944" y="3046"/>
                  </a:lnTo>
                  <a:lnTo>
                    <a:pt x="948" y="3046"/>
                  </a:lnTo>
                  <a:lnTo>
                    <a:pt x="948" y="3050"/>
                  </a:lnTo>
                  <a:lnTo>
                    <a:pt x="953" y="3050"/>
                  </a:lnTo>
                  <a:lnTo>
                    <a:pt x="957" y="3050"/>
                  </a:lnTo>
                  <a:lnTo>
                    <a:pt x="957" y="3054"/>
                  </a:lnTo>
                  <a:lnTo>
                    <a:pt x="962" y="3054"/>
                  </a:lnTo>
                  <a:lnTo>
                    <a:pt x="966" y="3054"/>
                  </a:lnTo>
                  <a:lnTo>
                    <a:pt x="966" y="3054"/>
                  </a:lnTo>
                  <a:lnTo>
                    <a:pt x="971" y="3059"/>
                  </a:lnTo>
                  <a:lnTo>
                    <a:pt x="971" y="3059"/>
                  </a:lnTo>
                  <a:lnTo>
                    <a:pt x="975" y="3059"/>
                  </a:lnTo>
                  <a:lnTo>
                    <a:pt x="980" y="3063"/>
                  </a:lnTo>
                  <a:lnTo>
                    <a:pt x="980" y="3063"/>
                  </a:lnTo>
                  <a:lnTo>
                    <a:pt x="984" y="3063"/>
                  </a:lnTo>
                  <a:lnTo>
                    <a:pt x="984" y="3063"/>
                  </a:lnTo>
                  <a:lnTo>
                    <a:pt x="988" y="3068"/>
                  </a:lnTo>
                  <a:lnTo>
                    <a:pt x="993" y="3068"/>
                  </a:lnTo>
                  <a:lnTo>
                    <a:pt x="993" y="3068"/>
                  </a:lnTo>
                  <a:lnTo>
                    <a:pt x="997" y="3072"/>
                  </a:lnTo>
                  <a:lnTo>
                    <a:pt x="997" y="3072"/>
                  </a:lnTo>
                  <a:lnTo>
                    <a:pt x="1002" y="3072"/>
                  </a:lnTo>
                  <a:lnTo>
                    <a:pt x="1006" y="3072"/>
                  </a:lnTo>
                  <a:lnTo>
                    <a:pt x="1006" y="3077"/>
                  </a:lnTo>
                  <a:lnTo>
                    <a:pt x="1011" y="3077"/>
                  </a:lnTo>
                  <a:lnTo>
                    <a:pt x="1011" y="3077"/>
                  </a:lnTo>
                  <a:lnTo>
                    <a:pt x="1015" y="3077"/>
                  </a:lnTo>
                  <a:lnTo>
                    <a:pt x="1015" y="3077"/>
                  </a:lnTo>
                  <a:lnTo>
                    <a:pt x="1015" y="3081"/>
                  </a:lnTo>
                  <a:lnTo>
                    <a:pt x="1020" y="3081"/>
                  </a:lnTo>
                  <a:lnTo>
                    <a:pt x="1020" y="3081"/>
                  </a:lnTo>
                  <a:lnTo>
                    <a:pt x="1020" y="3081"/>
                  </a:lnTo>
                  <a:lnTo>
                    <a:pt x="1024" y="3081"/>
                  </a:lnTo>
                  <a:lnTo>
                    <a:pt x="1024" y="3081"/>
                  </a:lnTo>
                  <a:lnTo>
                    <a:pt x="1024" y="3081"/>
                  </a:lnTo>
                  <a:lnTo>
                    <a:pt x="1024" y="3081"/>
                  </a:lnTo>
                  <a:lnTo>
                    <a:pt x="1029" y="3086"/>
                  </a:lnTo>
                  <a:lnTo>
                    <a:pt x="1029" y="3086"/>
                  </a:lnTo>
                  <a:lnTo>
                    <a:pt x="1029" y="3086"/>
                  </a:lnTo>
                  <a:lnTo>
                    <a:pt x="1033" y="3086"/>
                  </a:lnTo>
                  <a:lnTo>
                    <a:pt x="1033" y="3086"/>
                  </a:lnTo>
                  <a:lnTo>
                    <a:pt x="1033" y="3086"/>
                  </a:lnTo>
                  <a:lnTo>
                    <a:pt x="1038" y="3086"/>
                  </a:lnTo>
                  <a:lnTo>
                    <a:pt x="1038" y="3086"/>
                  </a:lnTo>
                  <a:lnTo>
                    <a:pt x="1038" y="3090"/>
                  </a:lnTo>
                  <a:lnTo>
                    <a:pt x="1038" y="3090"/>
                  </a:lnTo>
                  <a:lnTo>
                    <a:pt x="1042" y="3090"/>
                  </a:lnTo>
                  <a:lnTo>
                    <a:pt x="1042" y="3090"/>
                  </a:lnTo>
                  <a:lnTo>
                    <a:pt x="1042" y="3090"/>
                  </a:lnTo>
                  <a:lnTo>
                    <a:pt x="1047" y="3090"/>
                  </a:lnTo>
                  <a:lnTo>
                    <a:pt x="1047" y="3090"/>
                  </a:lnTo>
                  <a:lnTo>
                    <a:pt x="1047" y="3090"/>
                  </a:lnTo>
                  <a:lnTo>
                    <a:pt x="1051" y="3095"/>
                  </a:lnTo>
                  <a:lnTo>
                    <a:pt x="1051" y="3095"/>
                  </a:lnTo>
                  <a:lnTo>
                    <a:pt x="1051" y="3095"/>
                  </a:lnTo>
                  <a:lnTo>
                    <a:pt x="1051" y="3095"/>
                  </a:lnTo>
                  <a:lnTo>
                    <a:pt x="1056" y="3095"/>
                  </a:lnTo>
                  <a:lnTo>
                    <a:pt x="1056" y="3095"/>
                  </a:lnTo>
                  <a:lnTo>
                    <a:pt x="1056" y="3095"/>
                  </a:lnTo>
                  <a:lnTo>
                    <a:pt x="1060" y="3095"/>
                  </a:lnTo>
                  <a:lnTo>
                    <a:pt x="1060" y="3099"/>
                  </a:lnTo>
                  <a:lnTo>
                    <a:pt x="1060" y="3099"/>
                  </a:lnTo>
                  <a:lnTo>
                    <a:pt x="1060" y="3099"/>
                  </a:lnTo>
                  <a:lnTo>
                    <a:pt x="1064" y="3099"/>
                  </a:lnTo>
                  <a:lnTo>
                    <a:pt x="1064" y="3099"/>
                  </a:lnTo>
                  <a:lnTo>
                    <a:pt x="1064" y="3099"/>
                  </a:lnTo>
                  <a:lnTo>
                    <a:pt x="1069" y="3099"/>
                  </a:lnTo>
                  <a:lnTo>
                    <a:pt x="1069" y="3099"/>
                  </a:lnTo>
                  <a:lnTo>
                    <a:pt x="1069" y="3099"/>
                  </a:lnTo>
                  <a:lnTo>
                    <a:pt x="1073" y="3104"/>
                  </a:lnTo>
                  <a:lnTo>
                    <a:pt x="1073" y="3104"/>
                  </a:lnTo>
                  <a:lnTo>
                    <a:pt x="1073" y="3104"/>
                  </a:lnTo>
                  <a:lnTo>
                    <a:pt x="1073" y="3104"/>
                  </a:lnTo>
                  <a:lnTo>
                    <a:pt x="1078" y="3104"/>
                  </a:lnTo>
                  <a:lnTo>
                    <a:pt x="1078" y="3104"/>
                  </a:lnTo>
                  <a:lnTo>
                    <a:pt x="1078" y="3104"/>
                  </a:lnTo>
                  <a:lnTo>
                    <a:pt x="1082" y="3104"/>
                  </a:lnTo>
                  <a:lnTo>
                    <a:pt x="1082" y="3104"/>
                  </a:lnTo>
                  <a:lnTo>
                    <a:pt x="1082" y="3108"/>
                  </a:lnTo>
                  <a:lnTo>
                    <a:pt x="1082" y="3108"/>
                  </a:lnTo>
                  <a:lnTo>
                    <a:pt x="1087" y="3108"/>
                  </a:lnTo>
                  <a:lnTo>
                    <a:pt x="1087" y="3108"/>
                  </a:lnTo>
                  <a:lnTo>
                    <a:pt x="1087" y="3108"/>
                  </a:lnTo>
                  <a:lnTo>
                    <a:pt x="1091" y="3108"/>
                  </a:lnTo>
                  <a:lnTo>
                    <a:pt x="1091" y="3108"/>
                  </a:lnTo>
                  <a:lnTo>
                    <a:pt x="1091" y="3108"/>
                  </a:lnTo>
                  <a:lnTo>
                    <a:pt x="1091" y="3108"/>
                  </a:lnTo>
                  <a:lnTo>
                    <a:pt x="1096" y="3108"/>
                  </a:lnTo>
                  <a:lnTo>
                    <a:pt x="1096" y="3113"/>
                  </a:lnTo>
                  <a:lnTo>
                    <a:pt x="1096" y="3113"/>
                  </a:lnTo>
                  <a:lnTo>
                    <a:pt x="1100" y="3113"/>
                  </a:lnTo>
                  <a:lnTo>
                    <a:pt x="1100" y="3113"/>
                  </a:lnTo>
                  <a:lnTo>
                    <a:pt x="1100" y="3113"/>
                  </a:lnTo>
                  <a:lnTo>
                    <a:pt x="1100" y="3113"/>
                  </a:lnTo>
                  <a:lnTo>
                    <a:pt x="1105" y="3113"/>
                  </a:lnTo>
                  <a:lnTo>
                    <a:pt x="1105" y="3113"/>
                  </a:lnTo>
                  <a:lnTo>
                    <a:pt x="1105" y="3113"/>
                  </a:lnTo>
                  <a:lnTo>
                    <a:pt x="1105" y="3113"/>
                  </a:lnTo>
                  <a:lnTo>
                    <a:pt x="1109" y="3117"/>
                  </a:lnTo>
                  <a:lnTo>
                    <a:pt x="1109" y="3117"/>
                  </a:lnTo>
                  <a:lnTo>
                    <a:pt x="1109" y="3117"/>
                  </a:lnTo>
                  <a:lnTo>
                    <a:pt x="1114" y="3117"/>
                  </a:lnTo>
                  <a:lnTo>
                    <a:pt x="1114" y="3117"/>
                  </a:lnTo>
                  <a:lnTo>
                    <a:pt x="1114" y="3117"/>
                  </a:lnTo>
                  <a:lnTo>
                    <a:pt x="1114" y="3117"/>
                  </a:lnTo>
                  <a:lnTo>
                    <a:pt x="1118" y="3117"/>
                  </a:lnTo>
                  <a:lnTo>
                    <a:pt x="1118" y="3117"/>
                  </a:lnTo>
                  <a:lnTo>
                    <a:pt x="1118" y="3117"/>
                  </a:lnTo>
                  <a:lnTo>
                    <a:pt x="1118" y="3117"/>
                  </a:lnTo>
                  <a:lnTo>
                    <a:pt x="1123" y="3121"/>
                  </a:lnTo>
                  <a:lnTo>
                    <a:pt x="1123" y="3121"/>
                  </a:lnTo>
                  <a:lnTo>
                    <a:pt x="1123" y="3121"/>
                  </a:lnTo>
                  <a:lnTo>
                    <a:pt x="1127" y="3121"/>
                  </a:lnTo>
                  <a:lnTo>
                    <a:pt x="1127" y="3121"/>
                  </a:lnTo>
                  <a:lnTo>
                    <a:pt x="1127" y="3121"/>
                  </a:lnTo>
                  <a:lnTo>
                    <a:pt x="1127" y="3121"/>
                  </a:lnTo>
                  <a:lnTo>
                    <a:pt x="1132" y="3121"/>
                  </a:lnTo>
                  <a:lnTo>
                    <a:pt x="1132" y="3121"/>
                  </a:lnTo>
                  <a:lnTo>
                    <a:pt x="1132" y="3121"/>
                  </a:lnTo>
                  <a:lnTo>
                    <a:pt x="1132" y="3121"/>
                  </a:lnTo>
                  <a:lnTo>
                    <a:pt x="1136" y="3121"/>
                  </a:lnTo>
                  <a:lnTo>
                    <a:pt x="1136" y="3121"/>
                  </a:lnTo>
                  <a:lnTo>
                    <a:pt x="1136" y="3126"/>
                  </a:lnTo>
                  <a:lnTo>
                    <a:pt x="1136" y="3126"/>
                  </a:lnTo>
                  <a:lnTo>
                    <a:pt x="1141" y="3126"/>
                  </a:lnTo>
                  <a:lnTo>
                    <a:pt x="1141" y="3126"/>
                  </a:lnTo>
                  <a:lnTo>
                    <a:pt x="1141" y="3126"/>
                  </a:lnTo>
                  <a:lnTo>
                    <a:pt x="1141" y="3126"/>
                  </a:lnTo>
                  <a:lnTo>
                    <a:pt x="1145" y="3126"/>
                  </a:lnTo>
                  <a:lnTo>
                    <a:pt x="1145" y="3126"/>
                  </a:lnTo>
                  <a:lnTo>
                    <a:pt x="1145" y="3126"/>
                  </a:lnTo>
                  <a:lnTo>
                    <a:pt x="1145" y="3126"/>
                  </a:lnTo>
                  <a:lnTo>
                    <a:pt x="1149" y="3126"/>
                  </a:lnTo>
                  <a:lnTo>
                    <a:pt x="1149" y="3126"/>
                  </a:lnTo>
                  <a:lnTo>
                    <a:pt x="1149" y="3126"/>
                  </a:lnTo>
                  <a:lnTo>
                    <a:pt x="1149" y="3126"/>
                  </a:lnTo>
                  <a:lnTo>
                    <a:pt x="1154" y="3130"/>
                  </a:lnTo>
                  <a:lnTo>
                    <a:pt x="1154" y="3130"/>
                  </a:lnTo>
                  <a:lnTo>
                    <a:pt x="1154" y="3130"/>
                  </a:lnTo>
                  <a:lnTo>
                    <a:pt x="1154" y="3130"/>
                  </a:lnTo>
                  <a:lnTo>
                    <a:pt x="1158" y="3130"/>
                  </a:lnTo>
                  <a:lnTo>
                    <a:pt x="1158" y="3130"/>
                  </a:lnTo>
                  <a:lnTo>
                    <a:pt x="1158" y="3130"/>
                  </a:lnTo>
                  <a:lnTo>
                    <a:pt x="1158" y="3130"/>
                  </a:lnTo>
                  <a:lnTo>
                    <a:pt x="1163" y="3130"/>
                  </a:lnTo>
                  <a:lnTo>
                    <a:pt x="1163" y="3130"/>
                  </a:lnTo>
                  <a:lnTo>
                    <a:pt x="1163" y="3130"/>
                  </a:lnTo>
                  <a:lnTo>
                    <a:pt x="1163" y="3130"/>
                  </a:lnTo>
                  <a:lnTo>
                    <a:pt x="1167" y="3130"/>
                  </a:lnTo>
                  <a:lnTo>
                    <a:pt x="1167" y="3130"/>
                  </a:lnTo>
                  <a:lnTo>
                    <a:pt x="1167" y="3130"/>
                  </a:lnTo>
                  <a:lnTo>
                    <a:pt x="1167" y="3130"/>
                  </a:lnTo>
                  <a:lnTo>
                    <a:pt x="1172" y="3130"/>
                  </a:lnTo>
                  <a:lnTo>
                    <a:pt x="1172" y="3135"/>
                  </a:lnTo>
                  <a:lnTo>
                    <a:pt x="1172" y="3135"/>
                  </a:lnTo>
                  <a:lnTo>
                    <a:pt x="1172" y="3135"/>
                  </a:lnTo>
                  <a:lnTo>
                    <a:pt x="1172" y="3135"/>
                  </a:lnTo>
                  <a:lnTo>
                    <a:pt x="1176" y="3135"/>
                  </a:lnTo>
                  <a:lnTo>
                    <a:pt x="1176" y="3135"/>
                  </a:lnTo>
                  <a:lnTo>
                    <a:pt x="1176" y="3135"/>
                  </a:lnTo>
                  <a:lnTo>
                    <a:pt x="1176" y="3135"/>
                  </a:lnTo>
                  <a:lnTo>
                    <a:pt x="1181" y="3135"/>
                  </a:lnTo>
                  <a:lnTo>
                    <a:pt x="1181" y="3135"/>
                  </a:lnTo>
                  <a:lnTo>
                    <a:pt x="1181" y="3135"/>
                  </a:lnTo>
                  <a:lnTo>
                    <a:pt x="1181" y="3135"/>
                  </a:lnTo>
                  <a:lnTo>
                    <a:pt x="1181" y="3135"/>
                  </a:lnTo>
                  <a:lnTo>
                    <a:pt x="1185" y="3135"/>
                  </a:lnTo>
                  <a:lnTo>
                    <a:pt x="1185" y="3135"/>
                  </a:lnTo>
                  <a:lnTo>
                    <a:pt x="1185" y="3135"/>
                  </a:lnTo>
                  <a:lnTo>
                    <a:pt x="1185" y="3135"/>
                  </a:lnTo>
                  <a:lnTo>
                    <a:pt x="1190" y="3135"/>
                  </a:lnTo>
                  <a:lnTo>
                    <a:pt x="1190" y="3135"/>
                  </a:lnTo>
                  <a:lnTo>
                    <a:pt x="1190" y="3135"/>
                  </a:lnTo>
                  <a:lnTo>
                    <a:pt x="1190" y="3135"/>
                  </a:lnTo>
                  <a:lnTo>
                    <a:pt x="1190" y="3135"/>
                  </a:lnTo>
                  <a:lnTo>
                    <a:pt x="1194" y="3135"/>
                  </a:lnTo>
                  <a:lnTo>
                    <a:pt x="1194" y="3135"/>
                  </a:lnTo>
                  <a:lnTo>
                    <a:pt x="1194" y="3135"/>
                  </a:lnTo>
                  <a:lnTo>
                    <a:pt x="1194" y="3135"/>
                  </a:lnTo>
                  <a:lnTo>
                    <a:pt x="1194" y="3139"/>
                  </a:lnTo>
                  <a:lnTo>
                    <a:pt x="1199" y="3139"/>
                  </a:lnTo>
                  <a:lnTo>
                    <a:pt x="1199" y="3139"/>
                  </a:lnTo>
                  <a:lnTo>
                    <a:pt x="1199" y="3139"/>
                  </a:lnTo>
                  <a:lnTo>
                    <a:pt x="1199" y="3139"/>
                  </a:lnTo>
                  <a:lnTo>
                    <a:pt x="1199" y="3139"/>
                  </a:lnTo>
                  <a:lnTo>
                    <a:pt x="1203" y="3139"/>
                  </a:lnTo>
                  <a:lnTo>
                    <a:pt x="1203" y="3139"/>
                  </a:lnTo>
                  <a:lnTo>
                    <a:pt x="1203" y="3139"/>
                  </a:lnTo>
                  <a:lnTo>
                    <a:pt x="1203" y="3139"/>
                  </a:lnTo>
                  <a:lnTo>
                    <a:pt x="1203" y="3139"/>
                  </a:lnTo>
                  <a:lnTo>
                    <a:pt x="1208" y="3139"/>
                  </a:lnTo>
                  <a:lnTo>
                    <a:pt x="1208" y="3139"/>
                  </a:lnTo>
                  <a:lnTo>
                    <a:pt x="1208" y="3139"/>
                  </a:lnTo>
                  <a:lnTo>
                    <a:pt x="1208" y="3139"/>
                  </a:lnTo>
                  <a:lnTo>
                    <a:pt x="1208" y="3139"/>
                  </a:lnTo>
                  <a:lnTo>
                    <a:pt x="1212" y="3139"/>
                  </a:lnTo>
                  <a:lnTo>
                    <a:pt x="1212" y="3139"/>
                  </a:lnTo>
                  <a:lnTo>
                    <a:pt x="1212" y="3139"/>
                  </a:lnTo>
                  <a:lnTo>
                    <a:pt x="1212" y="3139"/>
                  </a:lnTo>
                  <a:lnTo>
                    <a:pt x="1212" y="3139"/>
                  </a:lnTo>
                  <a:lnTo>
                    <a:pt x="1212" y="3139"/>
                  </a:lnTo>
                  <a:lnTo>
                    <a:pt x="1217" y="3139"/>
                  </a:lnTo>
                  <a:lnTo>
                    <a:pt x="1217" y="3139"/>
                  </a:lnTo>
                  <a:lnTo>
                    <a:pt x="1217" y="3139"/>
                  </a:lnTo>
                  <a:lnTo>
                    <a:pt x="1217" y="3139"/>
                  </a:lnTo>
                  <a:lnTo>
                    <a:pt x="1217" y="3139"/>
                  </a:lnTo>
                  <a:lnTo>
                    <a:pt x="1221" y="3139"/>
                  </a:lnTo>
                  <a:lnTo>
                    <a:pt x="1221" y="3139"/>
                  </a:lnTo>
                  <a:lnTo>
                    <a:pt x="1221" y="3139"/>
                  </a:lnTo>
                  <a:lnTo>
                    <a:pt x="1221" y="3139"/>
                  </a:lnTo>
                  <a:lnTo>
                    <a:pt x="1221" y="3139"/>
                  </a:lnTo>
                  <a:lnTo>
                    <a:pt x="1221" y="3139"/>
                  </a:lnTo>
                  <a:lnTo>
                    <a:pt x="1225" y="3139"/>
                  </a:lnTo>
                  <a:lnTo>
                    <a:pt x="1225" y="3139"/>
                  </a:lnTo>
                  <a:lnTo>
                    <a:pt x="1225" y="3139"/>
                  </a:lnTo>
                  <a:lnTo>
                    <a:pt x="1225" y="3139"/>
                  </a:lnTo>
                  <a:lnTo>
                    <a:pt x="1225" y="3139"/>
                  </a:lnTo>
                  <a:lnTo>
                    <a:pt x="1225" y="3139"/>
                  </a:lnTo>
                  <a:lnTo>
                    <a:pt x="1225" y="3139"/>
                  </a:lnTo>
                  <a:lnTo>
                    <a:pt x="1225" y="3139"/>
                  </a:lnTo>
                  <a:lnTo>
                    <a:pt x="1225" y="3139"/>
                  </a:lnTo>
                  <a:lnTo>
                    <a:pt x="1225" y="3139"/>
                  </a:lnTo>
                  <a:lnTo>
                    <a:pt x="1225" y="3139"/>
                  </a:lnTo>
                  <a:lnTo>
                    <a:pt x="1225" y="3139"/>
                  </a:lnTo>
                  <a:lnTo>
                    <a:pt x="1230" y="3139"/>
                  </a:lnTo>
                  <a:lnTo>
                    <a:pt x="1230" y="3139"/>
                  </a:lnTo>
                  <a:lnTo>
                    <a:pt x="1230" y="3139"/>
                  </a:lnTo>
                  <a:lnTo>
                    <a:pt x="1230" y="3139"/>
                  </a:lnTo>
                  <a:lnTo>
                    <a:pt x="1230" y="3139"/>
                  </a:lnTo>
                  <a:lnTo>
                    <a:pt x="1230" y="3139"/>
                  </a:lnTo>
                  <a:lnTo>
                    <a:pt x="1230" y="3139"/>
                  </a:lnTo>
                  <a:lnTo>
                    <a:pt x="1230" y="3139"/>
                  </a:lnTo>
                  <a:lnTo>
                    <a:pt x="1230" y="3139"/>
                  </a:lnTo>
                  <a:lnTo>
                    <a:pt x="1230" y="3139"/>
                  </a:lnTo>
                  <a:lnTo>
                    <a:pt x="1230" y="3139"/>
                  </a:lnTo>
                  <a:lnTo>
                    <a:pt x="1230" y="3139"/>
                  </a:lnTo>
                  <a:lnTo>
                    <a:pt x="1230" y="3139"/>
                  </a:lnTo>
                  <a:lnTo>
                    <a:pt x="1234" y="3139"/>
                  </a:lnTo>
                  <a:lnTo>
                    <a:pt x="1234" y="3139"/>
                  </a:lnTo>
                  <a:lnTo>
                    <a:pt x="1234" y="3139"/>
                  </a:lnTo>
                  <a:lnTo>
                    <a:pt x="1234" y="3139"/>
                  </a:lnTo>
                  <a:lnTo>
                    <a:pt x="1234" y="3139"/>
                  </a:lnTo>
                  <a:lnTo>
                    <a:pt x="1234" y="3139"/>
                  </a:lnTo>
                  <a:lnTo>
                    <a:pt x="1234" y="3139"/>
                  </a:lnTo>
                  <a:lnTo>
                    <a:pt x="1234" y="3139"/>
                  </a:lnTo>
                  <a:lnTo>
                    <a:pt x="1234" y="3139"/>
                  </a:lnTo>
                  <a:lnTo>
                    <a:pt x="1234" y="3139"/>
                  </a:lnTo>
                  <a:lnTo>
                    <a:pt x="1234" y="3139"/>
                  </a:lnTo>
                  <a:lnTo>
                    <a:pt x="1234" y="3139"/>
                  </a:lnTo>
                  <a:lnTo>
                    <a:pt x="1234" y="3139"/>
                  </a:lnTo>
                  <a:lnTo>
                    <a:pt x="1234" y="3139"/>
                  </a:lnTo>
                  <a:lnTo>
                    <a:pt x="1234" y="3139"/>
                  </a:lnTo>
                  <a:lnTo>
                    <a:pt x="1239" y="3139"/>
                  </a:lnTo>
                  <a:lnTo>
                    <a:pt x="1239" y="3135"/>
                  </a:lnTo>
                  <a:lnTo>
                    <a:pt x="1239" y="3135"/>
                  </a:lnTo>
                  <a:lnTo>
                    <a:pt x="1239" y="3135"/>
                  </a:lnTo>
                  <a:lnTo>
                    <a:pt x="1239" y="3135"/>
                  </a:lnTo>
                  <a:lnTo>
                    <a:pt x="1239" y="3135"/>
                  </a:lnTo>
                  <a:lnTo>
                    <a:pt x="1239" y="3135"/>
                  </a:lnTo>
                  <a:lnTo>
                    <a:pt x="1239" y="3135"/>
                  </a:lnTo>
                  <a:lnTo>
                    <a:pt x="1239" y="3135"/>
                  </a:lnTo>
                  <a:lnTo>
                    <a:pt x="1239" y="3135"/>
                  </a:lnTo>
                  <a:lnTo>
                    <a:pt x="1239" y="3135"/>
                  </a:lnTo>
                  <a:lnTo>
                    <a:pt x="1239" y="3135"/>
                  </a:lnTo>
                  <a:lnTo>
                    <a:pt x="1239" y="3135"/>
                  </a:lnTo>
                  <a:lnTo>
                    <a:pt x="1239" y="3135"/>
                  </a:lnTo>
                  <a:lnTo>
                    <a:pt x="1239" y="3135"/>
                  </a:lnTo>
                  <a:lnTo>
                    <a:pt x="1239" y="3135"/>
                  </a:lnTo>
                  <a:lnTo>
                    <a:pt x="1243" y="3135"/>
                  </a:lnTo>
                  <a:lnTo>
                    <a:pt x="1243" y="3135"/>
                  </a:lnTo>
                  <a:lnTo>
                    <a:pt x="1243" y="3135"/>
                  </a:lnTo>
                  <a:lnTo>
                    <a:pt x="1243" y="3135"/>
                  </a:lnTo>
                  <a:lnTo>
                    <a:pt x="1243" y="3135"/>
                  </a:lnTo>
                  <a:lnTo>
                    <a:pt x="1243" y="3135"/>
                  </a:lnTo>
                  <a:lnTo>
                    <a:pt x="1243" y="3135"/>
                  </a:lnTo>
                  <a:lnTo>
                    <a:pt x="1243" y="3135"/>
                  </a:lnTo>
                  <a:lnTo>
                    <a:pt x="1243" y="3135"/>
                  </a:lnTo>
                  <a:lnTo>
                    <a:pt x="1243" y="3135"/>
                  </a:lnTo>
                  <a:lnTo>
                    <a:pt x="1243" y="3135"/>
                  </a:lnTo>
                  <a:lnTo>
                    <a:pt x="1243" y="3135"/>
                  </a:lnTo>
                  <a:lnTo>
                    <a:pt x="1248" y="3135"/>
                  </a:lnTo>
                  <a:lnTo>
                    <a:pt x="1248" y="3135"/>
                  </a:lnTo>
                  <a:lnTo>
                    <a:pt x="1248" y="3135"/>
                  </a:lnTo>
                  <a:lnTo>
                    <a:pt x="1248" y="3135"/>
                  </a:lnTo>
                  <a:lnTo>
                    <a:pt x="1248" y="3135"/>
                  </a:lnTo>
                  <a:lnTo>
                    <a:pt x="1248" y="3135"/>
                  </a:lnTo>
                  <a:lnTo>
                    <a:pt x="1252" y="3135"/>
                  </a:lnTo>
                  <a:lnTo>
                    <a:pt x="1252" y="3130"/>
                  </a:lnTo>
                  <a:lnTo>
                    <a:pt x="1252" y="3130"/>
                  </a:lnTo>
                  <a:lnTo>
                    <a:pt x="1252" y="3130"/>
                  </a:lnTo>
                  <a:lnTo>
                    <a:pt x="1252" y="3130"/>
                  </a:lnTo>
                  <a:lnTo>
                    <a:pt x="1257" y="3130"/>
                  </a:lnTo>
                  <a:lnTo>
                    <a:pt x="1257" y="3130"/>
                  </a:lnTo>
                  <a:lnTo>
                    <a:pt x="1257" y="3130"/>
                  </a:lnTo>
                  <a:lnTo>
                    <a:pt x="1257" y="3130"/>
                  </a:lnTo>
                  <a:lnTo>
                    <a:pt x="1257" y="3130"/>
                  </a:lnTo>
                  <a:lnTo>
                    <a:pt x="1257" y="3130"/>
                  </a:lnTo>
                  <a:lnTo>
                    <a:pt x="1261" y="3130"/>
                  </a:lnTo>
                  <a:lnTo>
                    <a:pt x="1261" y="3130"/>
                  </a:lnTo>
                  <a:lnTo>
                    <a:pt x="1261" y="3130"/>
                  </a:lnTo>
                  <a:lnTo>
                    <a:pt x="1261" y="3126"/>
                  </a:lnTo>
                  <a:lnTo>
                    <a:pt x="1261" y="3126"/>
                  </a:lnTo>
                  <a:lnTo>
                    <a:pt x="1261" y="3126"/>
                  </a:lnTo>
                  <a:lnTo>
                    <a:pt x="1266" y="3126"/>
                  </a:lnTo>
                  <a:lnTo>
                    <a:pt x="1266" y="3126"/>
                  </a:lnTo>
                  <a:lnTo>
                    <a:pt x="1266" y="3126"/>
                  </a:lnTo>
                  <a:lnTo>
                    <a:pt x="1266" y="3126"/>
                  </a:lnTo>
                  <a:lnTo>
                    <a:pt x="1266" y="3126"/>
                  </a:lnTo>
                  <a:lnTo>
                    <a:pt x="1270" y="3126"/>
                  </a:lnTo>
                  <a:lnTo>
                    <a:pt x="1270" y="3126"/>
                  </a:lnTo>
                  <a:lnTo>
                    <a:pt x="1270" y="3126"/>
                  </a:lnTo>
                  <a:lnTo>
                    <a:pt x="1270" y="3121"/>
                  </a:lnTo>
                  <a:lnTo>
                    <a:pt x="1270" y="3121"/>
                  </a:lnTo>
                  <a:lnTo>
                    <a:pt x="1275" y="3121"/>
                  </a:lnTo>
                  <a:lnTo>
                    <a:pt x="1275" y="3121"/>
                  </a:lnTo>
                  <a:lnTo>
                    <a:pt x="1275" y="3121"/>
                  </a:lnTo>
                  <a:lnTo>
                    <a:pt x="1275" y="3121"/>
                  </a:lnTo>
                  <a:lnTo>
                    <a:pt x="1275" y="3121"/>
                  </a:lnTo>
                  <a:lnTo>
                    <a:pt x="1275" y="3121"/>
                  </a:lnTo>
                  <a:lnTo>
                    <a:pt x="1279" y="3121"/>
                  </a:lnTo>
                  <a:lnTo>
                    <a:pt x="1279" y="3121"/>
                  </a:lnTo>
                  <a:lnTo>
                    <a:pt x="1279" y="3117"/>
                  </a:lnTo>
                  <a:lnTo>
                    <a:pt x="1279" y="3117"/>
                  </a:lnTo>
                  <a:lnTo>
                    <a:pt x="1279" y="3117"/>
                  </a:lnTo>
                  <a:lnTo>
                    <a:pt x="1284" y="3117"/>
                  </a:lnTo>
                  <a:lnTo>
                    <a:pt x="1284" y="3117"/>
                  </a:lnTo>
                  <a:lnTo>
                    <a:pt x="1284" y="3117"/>
                  </a:lnTo>
                  <a:lnTo>
                    <a:pt x="1284" y="3117"/>
                  </a:lnTo>
                  <a:lnTo>
                    <a:pt x="1284" y="3117"/>
                  </a:lnTo>
                  <a:lnTo>
                    <a:pt x="1284" y="3117"/>
                  </a:lnTo>
                  <a:lnTo>
                    <a:pt x="1288" y="3113"/>
                  </a:lnTo>
                  <a:lnTo>
                    <a:pt x="1288" y="3113"/>
                  </a:lnTo>
                  <a:lnTo>
                    <a:pt x="1288" y="3113"/>
                  </a:lnTo>
                  <a:lnTo>
                    <a:pt x="1288" y="3113"/>
                  </a:lnTo>
                  <a:lnTo>
                    <a:pt x="1288" y="3113"/>
                  </a:lnTo>
                  <a:lnTo>
                    <a:pt x="1293" y="3113"/>
                  </a:lnTo>
                  <a:lnTo>
                    <a:pt x="1293" y="3113"/>
                  </a:lnTo>
                  <a:lnTo>
                    <a:pt x="1293" y="3113"/>
                  </a:lnTo>
                  <a:lnTo>
                    <a:pt x="1293" y="3113"/>
                  </a:lnTo>
                  <a:lnTo>
                    <a:pt x="1293" y="3108"/>
                  </a:lnTo>
                  <a:lnTo>
                    <a:pt x="1297" y="3108"/>
                  </a:lnTo>
                  <a:lnTo>
                    <a:pt x="1297" y="3108"/>
                  </a:lnTo>
                  <a:lnTo>
                    <a:pt x="1297" y="3108"/>
                  </a:lnTo>
                  <a:lnTo>
                    <a:pt x="1297" y="3108"/>
                  </a:lnTo>
                  <a:lnTo>
                    <a:pt x="1297" y="3108"/>
                  </a:lnTo>
                  <a:lnTo>
                    <a:pt x="1297" y="3108"/>
                  </a:lnTo>
                  <a:lnTo>
                    <a:pt x="1301" y="3108"/>
                  </a:lnTo>
                  <a:lnTo>
                    <a:pt x="1301" y="3104"/>
                  </a:lnTo>
                  <a:lnTo>
                    <a:pt x="1301" y="3104"/>
                  </a:lnTo>
                  <a:lnTo>
                    <a:pt x="1301" y="3104"/>
                  </a:lnTo>
                  <a:lnTo>
                    <a:pt x="1301" y="3104"/>
                  </a:lnTo>
                  <a:lnTo>
                    <a:pt x="1306" y="3104"/>
                  </a:lnTo>
                  <a:lnTo>
                    <a:pt x="1306" y="3104"/>
                  </a:lnTo>
                  <a:lnTo>
                    <a:pt x="1306" y="3104"/>
                  </a:lnTo>
                  <a:lnTo>
                    <a:pt x="1306" y="3104"/>
                  </a:lnTo>
                  <a:lnTo>
                    <a:pt x="1306" y="3099"/>
                  </a:lnTo>
                  <a:lnTo>
                    <a:pt x="1310" y="3099"/>
                  </a:lnTo>
                  <a:lnTo>
                    <a:pt x="1310" y="3099"/>
                  </a:lnTo>
                  <a:lnTo>
                    <a:pt x="1310" y="3099"/>
                  </a:lnTo>
                  <a:lnTo>
                    <a:pt x="1310" y="3099"/>
                  </a:lnTo>
                  <a:lnTo>
                    <a:pt x="1310" y="3099"/>
                  </a:lnTo>
                  <a:lnTo>
                    <a:pt x="1315" y="3099"/>
                  </a:lnTo>
                  <a:lnTo>
                    <a:pt x="1315" y="3095"/>
                  </a:lnTo>
                  <a:lnTo>
                    <a:pt x="1315" y="3095"/>
                  </a:lnTo>
                  <a:lnTo>
                    <a:pt x="1315" y="3095"/>
                  </a:lnTo>
                  <a:lnTo>
                    <a:pt x="1315" y="3095"/>
                  </a:lnTo>
                  <a:lnTo>
                    <a:pt x="1315" y="3095"/>
                  </a:lnTo>
                  <a:lnTo>
                    <a:pt x="1319" y="3095"/>
                  </a:lnTo>
                  <a:lnTo>
                    <a:pt x="1319" y="3095"/>
                  </a:lnTo>
                  <a:lnTo>
                    <a:pt x="1319" y="3090"/>
                  </a:lnTo>
                  <a:lnTo>
                    <a:pt x="1319" y="3090"/>
                  </a:lnTo>
                  <a:lnTo>
                    <a:pt x="1319" y="3090"/>
                  </a:lnTo>
                  <a:lnTo>
                    <a:pt x="1324" y="3090"/>
                  </a:lnTo>
                  <a:lnTo>
                    <a:pt x="1324" y="3090"/>
                  </a:lnTo>
                  <a:lnTo>
                    <a:pt x="1324" y="3090"/>
                  </a:lnTo>
                  <a:lnTo>
                    <a:pt x="1324" y="3090"/>
                  </a:lnTo>
                  <a:lnTo>
                    <a:pt x="1324" y="3086"/>
                  </a:lnTo>
                  <a:lnTo>
                    <a:pt x="1328" y="3086"/>
                  </a:lnTo>
                  <a:lnTo>
                    <a:pt x="1328" y="3086"/>
                  </a:lnTo>
                  <a:lnTo>
                    <a:pt x="1328" y="3086"/>
                  </a:lnTo>
                  <a:lnTo>
                    <a:pt x="1328" y="3086"/>
                  </a:lnTo>
                  <a:lnTo>
                    <a:pt x="1328" y="3086"/>
                  </a:lnTo>
                  <a:lnTo>
                    <a:pt x="1333" y="3086"/>
                  </a:lnTo>
                  <a:lnTo>
                    <a:pt x="1333" y="3081"/>
                  </a:lnTo>
                  <a:lnTo>
                    <a:pt x="1333" y="3081"/>
                  </a:lnTo>
                  <a:lnTo>
                    <a:pt x="1333" y="3081"/>
                  </a:lnTo>
                  <a:lnTo>
                    <a:pt x="1333" y="3081"/>
                  </a:lnTo>
                  <a:lnTo>
                    <a:pt x="1333" y="3081"/>
                  </a:lnTo>
                  <a:lnTo>
                    <a:pt x="1337" y="3081"/>
                  </a:lnTo>
                  <a:lnTo>
                    <a:pt x="1337" y="3081"/>
                  </a:lnTo>
                  <a:lnTo>
                    <a:pt x="1337" y="3077"/>
                  </a:lnTo>
                  <a:lnTo>
                    <a:pt x="1337" y="3077"/>
                  </a:lnTo>
                  <a:lnTo>
                    <a:pt x="1337" y="3077"/>
                  </a:lnTo>
                  <a:lnTo>
                    <a:pt x="1342" y="3077"/>
                  </a:lnTo>
                  <a:lnTo>
                    <a:pt x="1342" y="3077"/>
                  </a:lnTo>
                  <a:lnTo>
                    <a:pt x="1342" y="3077"/>
                  </a:lnTo>
                  <a:lnTo>
                    <a:pt x="1342" y="3072"/>
                  </a:lnTo>
                  <a:lnTo>
                    <a:pt x="1342" y="3072"/>
                  </a:lnTo>
                  <a:lnTo>
                    <a:pt x="1346" y="3072"/>
                  </a:lnTo>
                  <a:lnTo>
                    <a:pt x="1346" y="3072"/>
                  </a:lnTo>
                  <a:lnTo>
                    <a:pt x="1351" y="3068"/>
                  </a:lnTo>
                  <a:lnTo>
                    <a:pt x="1351" y="3068"/>
                  </a:lnTo>
                  <a:lnTo>
                    <a:pt x="1351" y="3068"/>
                  </a:lnTo>
                  <a:lnTo>
                    <a:pt x="1355" y="3063"/>
                  </a:lnTo>
                  <a:lnTo>
                    <a:pt x="1355" y="3063"/>
                  </a:lnTo>
                  <a:lnTo>
                    <a:pt x="1355" y="3063"/>
                  </a:lnTo>
                  <a:lnTo>
                    <a:pt x="1360" y="3063"/>
                  </a:lnTo>
                  <a:lnTo>
                    <a:pt x="1360" y="3059"/>
                  </a:lnTo>
                  <a:lnTo>
                    <a:pt x="1364" y="3059"/>
                  </a:lnTo>
                  <a:lnTo>
                    <a:pt x="1364" y="3059"/>
                  </a:lnTo>
                  <a:lnTo>
                    <a:pt x="1364" y="3054"/>
                  </a:lnTo>
                  <a:lnTo>
                    <a:pt x="1369" y="3054"/>
                  </a:lnTo>
                  <a:lnTo>
                    <a:pt x="1369" y="3054"/>
                  </a:lnTo>
                  <a:lnTo>
                    <a:pt x="1369" y="3050"/>
                  </a:lnTo>
                  <a:lnTo>
                    <a:pt x="1373" y="3050"/>
                  </a:lnTo>
                  <a:lnTo>
                    <a:pt x="1373" y="3050"/>
                  </a:lnTo>
                  <a:lnTo>
                    <a:pt x="1378" y="3046"/>
                  </a:lnTo>
                  <a:lnTo>
                    <a:pt x="1378" y="3046"/>
                  </a:lnTo>
                  <a:lnTo>
                    <a:pt x="1378" y="3046"/>
                  </a:lnTo>
                  <a:lnTo>
                    <a:pt x="1382" y="3041"/>
                  </a:lnTo>
                  <a:lnTo>
                    <a:pt x="1382" y="3041"/>
                  </a:lnTo>
                  <a:lnTo>
                    <a:pt x="1386" y="3037"/>
                  </a:lnTo>
                  <a:lnTo>
                    <a:pt x="1391" y="3032"/>
                  </a:lnTo>
                  <a:lnTo>
                    <a:pt x="1395" y="3028"/>
                  </a:lnTo>
                  <a:lnTo>
                    <a:pt x="1400" y="3028"/>
                  </a:lnTo>
                  <a:lnTo>
                    <a:pt x="1404" y="3023"/>
                  </a:lnTo>
                  <a:lnTo>
                    <a:pt x="1404" y="3023"/>
                  </a:lnTo>
                  <a:lnTo>
                    <a:pt x="1409" y="3019"/>
                  </a:lnTo>
                  <a:lnTo>
                    <a:pt x="1409" y="3019"/>
                  </a:lnTo>
                  <a:lnTo>
                    <a:pt x="1409" y="3019"/>
                  </a:lnTo>
                  <a:lnTo>
                    <a:pt x="1413" y="3014"/>
                  </a:lnTo>
                  <a:lnTo>
                    <a:pt x="1413" y="3014"/>
                  </a:lnTo>
                  <a:lnTo>
                    <a:pt x="1413" y="3014"/>
                  </a:lnTo>
                  <a:lnTo>
                    <a:pt x="1418" y="3010"/>
                  </a:lnTo>
                  <a:lnTo>
                    <a:pt x="1418" y="3010"/>
                  </a:lnTo>
                  <a:lnTo>
                    <a:pt x="1418" y="3010"/>
                  </a:lnTo>
                  <a:lnTo>
                    <a:pt x="1422" y="3010"/>
                  </a:lnTo>
                  <a:lnTo>
                    <a:pt x="1422" y="3005"/>
                  </a:lnTo>
                  <a:lnTo>
                    <a:pt x="1422" y="3005"/>
                  </a:lnTo>
                  <a:lnTo>
                    <a:pt x="1427" y="3005"/>
                  </a:lnTo>
                  <a:lnTo>
                    <a:pt x="1427" y="3001"/>
                  </a:lnTo>
                  <a:lnTo>
                    <a:pt x="1431" y="3001"/>
                  </a:lnTo>
                  <a:lnTo>
                    <a:pt x="1431" y="3001"/>
                  </a:lnTo>
                  <a:lnTo>
                    <a:pt x="1431" y="2996"/>
                  </a:lnTo>
                  <a:lnTo>
                    <a:pt x="1436" y="2996"/>
                  </a:lnTo>
                  <a:lnTo>
                    <a:pt x="1436" y="2996"/>
                  </a:lnTo>
                  <a:lnTo>
                    <a:pt x="1436" y="2996"/>
                  </a:lnTo>
                  <a:lnTo>
                    <a:pt x="1436" y="2992"/>
                  </a:lnTo>
                  <a:lnTo>
                    <a:pt x="1440" y="2992"/>
                  </a:lnTo>
                  <a:lnTo>
                    <a:pt x="1440" y="2992"/>
                  </a:lnTo>
                  <a:lnTo>
                    <a:pt x="1440" y="2992"/>
                  </a:lnTo>
                  <a:lnTo>
                    <a:pt x="1440" y="2992"/>
                  </a:lnTo>
                  <a:lnTo>
                    <a:pt x="1440" y="2992"/>
                  </a:lnTo>
                  <a:lnTo>
                    <a:pt x="1445" y="2992"/>
                  </a:lnTo>
                  <a:lnTo>
                    <a:pt x="1445" y="2992"/>
                  </a:lnTo>
                  <a:lnTo>
                    <a:pt x="1445" y="2987"/>
                  </a:lnTo>
                  <a:lnTo>
                    <a:pt x="1445" y="2987"/>
                  </a:lnTo>
                  <a:lnTo>
                    <a:pt x="1445" y="2987"/>
                  </a:lnTo>
                  <a:lnTo>
                    <a:pt x="1445" y="2987"/>
                  </a:lnTo>
                  <a:lnTo>
                    <a:pt x="1449" y="2987"/>
                  </a:lnTo>
                  <a:lnTo>
                    <a:pt x="1449" y="2987"/>
                  </a:lnTo>
                  <a:lnTo>
                    <a:pt x="1449" y="2987"/>
                  </a:lnTo>
                  <a:lnTo>
                    <a:pt x="1449" y="2983"/>
                  </a:lnTo>
                  <a:lnTo>
                    <a:pt x="1449" y="2983"/>
                  </a:lnTo>
                  <a:lnTo>
                    <a:pt x="1449" y="2983"/>
                  </a:lnTo>
                  <a:lnTo>
                    <a:pt x="1454" y="2983"/>
                  </a:lnTo>
                  <a:lnTo>
                    <a:pt x="1454" y="2983"/>
                  </a:lnTo>
                  <a:lnTo>
                    <a:pt x="1454" y="2983"/>
                  </a:lnTo>
                  <a:lnTo>
                    <a:pt x="1454" y="2983"/>
                  </a:lnTo>
                  <a:lnTo>
                    <a:pt x="1454" y="2983"/>
                  </a:lnTo>
                  <a:lnTo>
                    <a:pt x="1454" y="2979"/>
                  </a:lnTo>
                  <a:lnTo>
                    <a:pt x="1454" y="2979"/>
                  </a:lnTo>
                  <a:lnTo>
                    <a:pt x="1458" y="2979"/>
                  </a:lnTo>
                  <a:lnTo>
                    <a:pt x="1458" y="2979"/>
                  </a:lnTo>
                  <a:lnTo>
                    <a:pt x="1458" y="2979"/>
                  </a:lnTo>
                  <a:lnTo>
                    <a:pt x="1458" y="2979"/>
                  </a:lnTo>
                  <a:lnTo>
                    <a:pt x="1458" y="2979"/>
                  </a:lnTo>
                  <a:lnTo>
                    <a:pt x="1458" y="2979"/>
                  </a:lnTo>
                  <a:lnTo>
                    <a:pt x="1458" y="2979"/>
                  </a:lnTo>
                  <a:lnTo>
                    <a:pt x="1462" y="2979"/>
                  </a:lnTo>
                  <a:lnTo>
                    <a:pt x="1462" y="2979"/>
                  </a:lnTo>
                  <a:lnTo>
                    <a:pt x="1462" y="2974"/>
                  </a:lnTo>
                  <a:lnTo>
                    <a:pt x="1462" y="2974"/>
                  </a:lnTo>
                  <a:lnTo>
                    <a:pt x="1462" y="2974"/>
                  </a:lnTo>
                  <a:lnTo>
                    <a:pt x="1462" y="2974"/>
                  </a:lnTo>
                  <a:lnTo>
                    <a:pt x="1462" y="2974"/>
                  </a:lnTo>
                  <a:lnTo>
                    <a:pt x="1462" y="2974"/>
                  </a:lnTo>
                  <a:lnTo>
                    <a:pt x="1467" y="2974"/>
                  </a:lnTo>
                  <a:lnTo>
                    <a:pt x="1467" y="2974"/>
                  </a:lnTo>
                  <a:lnTo>
                    <a:pt x="1467" y="2974"/>
                  </a:lnTo>
                  <a:lnTo>
                    <a:pt x="1467" y="2974"/>
                  </a:lnTo>
                  <a:lnTo>
                    <a:pt x="1467" y="2974"/>
                  </a:lnTo>
                  <a:lnTo>
                    <a:pt x="1467" y="2970"/>
                  </a:lnTo>
                  <a:lnTo>
                    <a:pt x="1467" y="2970"/>
                  </a:lnTo>
                  <a:lnTo>
                    <a:pt x="1471" y="2970"/>
                  </a:lnTo>
                  <a:lnTo>
                    <a:pt x="1471" y="2970"/>
                  </a:lnTo>
                  <a:lnTo>
                    <a:pt x="1471" y="2970"/>
                  </a:lnTo>
                  <a:lnTo>
                    <a:pt x="1471" y="2970"/>
                  </a:lnTo>
                  <a:lnTo>
                    <a:pt x="1471" y="2970"/>
                  </a:lnTo>
                  <a:lnTo>
                    <a:pt x="1471" y="2970"/>
                  </a:lnTo>
                  <a:lnTo>
                    <a:pt x="1471" y="2970"/>
                  </a:lnTo>
                  <a:lnTo>
                    <a:pt x="1476" y="2970"/>
                  </a:lnTo>
                  <a:lnTo>
                    <a:pt x="1476" y="2970"/>
                  </a:lnTo>
                  <a:lnTo>
                    <a:pt x="1476" y="2970"/>
                  </a:lnTo>
                  <a:lnTo>
                    <a:pt x="1476" y="2965"/>
                  </a:lnTo>
                  <a:lnTo>
                    <a:pt x="1476" y="2965"/>
                  </a:lnTo>
                  <a:lnTo>
                    <a:pt x="1476" y="2965"/>
                  </a:lnTo>
                  <a:lnTo>
                    <a:pt x="1480" y="2965"/>
                  </a:lnTo>
                  <a:lnTo>
                    <a:pt x="1480" y="2965"/>
                  </a:lnTo>
                  <a:lnTo>
                    <a:pt x="1480" y="2965"/>
                  </a:lnTo>
                  <a:lnTo>
                    <a:pt x="1480" y="2965"/>
                  </a:lnTo>
                  <a:lnTo>
                    <a:pt x="1480" y="2965"/>
                  </a:lnTo>
                  <a:lnTo>
                    <a:pt x="1480" y="2965"/>
                  </a:lnTo>
                  <a:lnTo>
                    <a:pt x="1480" y="2965"/>
                  </a:lnTo>
                  <a:lnTo>
                    <a:pt x="1485" y="2965"/>
                  </a:lnTo>
                  <a:lnTo>
                    <a:pt x="1485" y="2965"/>
                  </a:lnTo>
                  <a:lnTo>
                    <a:pt x="1485" y="2965"/>
                  </a:lnTo>
                  <a:lnTo>
                    <a:pt x="1485" y="2961"/>
                  </a:lnTo>
                  <a:lnTo>
                    <a:pt x="1485" y="2961"/>
                  </a:lnTo>
                  <a:lnTo>
                    <a:pt x="1485" y="2961"/>
                  </a:lnTo>
                  <a:lnTo>
                    <a:pt x="1489" y="2961"/>
                  </a:lnTo>
                  <a:lnTo>
                    <a:pt x="1489" y="2961"/>
                  </a:lnTo>
                  <a:lnTo>
                    <a:pt x="1489" y="2961"/>
                  </a:lnTo>
                  <a:lnTo>
                    <a:pt x="1489" y="2961"/>
                  </a:lnTo>
                  <a:lnTo>
                    <a:pt x="1489" y="2961"/>
                  </a:lnTo>
                  <a:lnTo>
                    <a:pt x="1489" y="2961"/>
                  </a:lnTo>
                  <a:lnTo>
                    <a:pt x="1489" y="2961"/>
                  </a:lnTo>
                  <a:lnTo>
                    <a:pt x="1494" y="2961"/>
                  </a:lnTo>
                  <a:lnTo>
                    <a:pt x="1494" y="2961"/>
                  </a:lnTo>
                  <a:lnTo>
                    <a:pt x="1494" y="2961"/>
                  </a:lnTo>
                  <a:lnTo>
                    <a:pt x="1494" y="2961"/>
                  </a:lnTo>
                  <a:lnTo>
                    <a:pt x="1494" y="2956"/>
                  </a:lnTo>
                  <a:lnTo>
                    <a:pt x="1494" y="2956"/>
                  </a:lnTo>
                  <a:lnTo>
                    <a:pt x="1498" y="2956"/>
                  </a:lnTo>
                  <a:lnTo>
                    <a:pt x="1498" y="2956"/>
                  </a:lnTo>
                  <a:lnTo>
                    <a:pt x="1498" y="2956"/>
                  </a:lnTo>
                  <a:lnTo>
                    <a:pt x="1498" y="2956"/>
                  </a:lnTo>
                  <a:lnTo>
                    <a:pt x="1498" y="2956"/>
                  </a:lnTo>
                  <a:lnTo>
                    <a:pt x="1498" y="2956"/>
                  </a:lnTo>
                  <a:lnTo>
                    <a:pt x="1503" y="2956"/>
                  </a:lnTo>
                  <a:lnTo>
                    <a:pt x="1503" y="2956"/>
                  </a:lnTo>
                  <a:lnTo>
                    <a:pt x="1503" y="2956"/>
                  </a:lnTo>
                  <a:lnTo>
                    <a:pt x="1503" y="2956"/>
                  </a:lnTo>
                  <a:lnTo>
                    <a:pt x="1503" y="2956"/>
                  </a:lnTo>
                  <a:lnTo>
                    <a:pt x="1503" y="2956"/>
                  </a:lnTo>
                  <a:lnTo>
                    <a:pt x="1507" y="2956"/>
                  </a:lnTo>
                  <a:lnTo>
                    <a:pt x="1507" y="2952"/>
                  </a:lnTo>
                  <a:lnTo>
                    <a:pt x="1507" y="2952"/>
                  </a:lnTo>
                  <a:lnTo>
                    <a:pt x="1507" y="2952"/>
                  </a:lnTo>
                  <a:lnTo>
                    <a:pt x="1507" y="2952"/>
                  </a:lnTo>
                  <a:lnTo>
                    <a:pt x="1507" y="2952"/>
                  </a:lnTo>
                  <a:lnTo>
                    <a:pt x="1512" y="2952"/>
                  </a:lnTo>
                  <a:lnTo>
                    <a:pt x="1512" y="2952"/>
                  </a:lnTo>
                  <a:lnTo>
                    <a:pt x="1512" y="2952"/>
                  </a:lnTo>
                  <a:lnTo>
                    <a:pt x="1512" y="2952"/>
                  </a:lnTo>
                  <a:lnTo>
                    <a:pt x="1512" y="2952"/>
                  </a:lnTo>
                  <a:lnTo>
                    <a:pt x="1512" y="2952"/>
                  </a:lnTo>
                  <a:lnTo>
                    <a:pt x="1516" y="2952"/>
                  </a:lnTo>
                  <a:lnTo>
                    <a:pt x="1516" y="2952"/>
                  </a:lnTo>
                  <a:lnTo>
                    <a:pt x="1516" y="2952"/>
                  </a:lnTo>
                  <a:lnTo>
                    <a:pt x="1516" y="2952"/>
                  </a:lnTo>
                  <a:lnTo>
                    <a:pt x="1516" y="2947"/>
                  </a:lnTo>
                  <a:lnTo>
                    <a:pt x="1516" y="2947"/>
                  </a:lnTo>
                  <a:lnTo>
                    <a:pt x="1521" y="2947"/>
                  </a:lnTo>
                  <a:lnTo>
                    <a:pt x="1521" y="2947"/>
                  </a:lnTo>
                  <a:lnTo>
                    <a:pt x="1521" y="2947"/>
                  </a:lnTo>
                  <a:lnTo>
                    <a:pt x="1521" y="2947"/>
                  </a:lnTo>
                  <a:lnTo>
                    <a:pt x="1521" y="2947"/>
                  </a:lnTo>
                  <a:lnTo>
                    <a:pt x="1521" y="2947"/>
                  </a:lnTo>
                  <a:lnTo>
                    <a:pt x="1525" y="2947"/>
                  </a:lnTo>
                  <a:lnTo>
                    <a:pt x="1525" y="2947"/>
                  </a:lnTo>
                  <a:lnTo>
                    <a:pt x="1525" y="2947"/>
                  </a:lnTo>
                  <a:lnTo>
                    <a:pt x="1525" y="2947"/>
                  </a:lnTo>
                  <a:lnTo>
                    <a:pt x="1525" y="2947"/>
                  </a:lnTo>
                  <a:lnTo>
                    <a:pt x="1525" y="2947"/>
                  </a:lnTo>
                  <a:lnTo>
                    <a:pt x="1530" y="2947"/>
                  </a:lnTo>
                  <a:lnTo>
                    <a:pt x="1530" y="2947"/>
                  </a:lnTo>
                  <a:lnTo>
                    <a:pt x="1530" y="2947"/>
                  </a:lnTo>
                  <a:lnTo>
                    <a:pt x="1530" y="2947"/>
                  </a:lnTo>
                  <a:lnTo>
                    <a:pt x="1530" y="2943"/>
                  </a:lnTo>
                  <a:lnTo>
                    <a:pt x="1534" y="2943"/>
                  </a:lnTo>
                  <a:lnTo>
                    <a:pt x="1534" y="2943"/>
                  </a:lnTo>
                  <a:lnTo>
                    <a:pt x="1534" y="2943"/>
                  </a:lnTo>
                  <a:lnTo>
                    <a:pt x="1534" y="2943"/>
                  </a:lnTo>
                  <a:lnTo>
                    <a:pt x="1534" y="2943"/>
                  </a:lnTo>
                  <a:lnTo>
                    <a:pt x="1534" y="2943"/>
                  </a:lnTo>
                  <a:lnTo>
                    <a:pt x="1539" y="2943"/>
                  </a:lnTo>
                  <a:lnTo>
                    <a:pt x="1539" y="2943"/>
                  </a:lnTo>
                  <a:lnTo>
                    <a:pt x="1539" y="2943"/>
                  </a:lnTo>
                  <a:lnTo>
                    <a:pt x="1543" y="2943"/>
                  </a:lnTo>
                  <a:lnTo>
                    <a:pt x="1543" y="2943"/>
                  </a:lnTo>
                  <a:lnTo>
                    <a:pt x="1543" y="2943"/>
                  </a:lnTo>
                  <a:lnTo>
                    <a:pt x="1547" y="2938"/>
                  </a:lnTo>
                  <a:lnTo>
                    <a:pt x="1547" y="2938"/>
                  </a:lnTo>
                  <a:lnTo>
                    <a:pt x="1547" y="2938"/>
                  </a:lnTo>
                  <a:lnTo>
                    <a:pt x="1552" y="2938"/>
                  </a:lnTo>
                  <a:lnTo>
                    <a:pt x="1552" y="2938"/>
                  </a:lnTo>
                  <a:lnTo>
                    <a:pt x="1556" y="2938"/>
                  </a:lnTo>
                  <a:lnTo>
                    <a:pt x="1556" y="2938"/>
                  </a:lnTo>
                  <a:lnTo>
                    <a:pt x="1556" y="2938"/>
                  </a:lnTo>
                  <a:lnTo>
                    <a:pt x="1561" y="2938"/>
                  </a:lnTo>
                  <a:lnTo>
                    <a:pt x="1561" y="2938"/>
                  </a:lnTo>
                  <a:lnTo>
                    <a:pt x="1561" y="2934"/>
                  </a:lnTo>
                  <a:lnTo>
                    <a:pt x="1565" y="2934"/>
                  </a:lnTo>
                  <a:lnTo>
                    <a:pt x="1565" y="2934"/>
                  </a:lnTo>
                  <a:lnTo>
                    <a:pt x="1570" y="2934"/>
                  </a:lnTo>
                  <a:lnTo>
                    <a:pt x="1570" y="2934"/>
                  </a:lnTo>
                  <a:lnTo>
                    <a:pt x="1570" y="2934"/>
                  </a:lnTo>
                  <a:lnTo>
                    <a:pt x="1574" y="2934"/>
                  </a:lnTo>
                  <a:lnTo>
                    <a:pt x="1574" y="2934"/>
                  </a:lnTo>
                  <a:lnTo>
                    <a:pt x="1574" y="2934"/>
                  </a:lnTo>
                  <a:lnTo>
                    <a:pt x="1579" y="2934"/>
                  </a:lnTo>
                  <a:lnTo>
                    <a:pt x="1579" y="2934"/>
                  </a:lnTo>
                  <a:lnTo>
                    <a:pt x="1583" y="2929"/>
                  </a:lnTo>
                  <a:lnTo>
                    <a:pt x="1583" y="2929"/>
                  </a:lnTo>
                  <a:lnTo>
                    <a:pt x="1583" y="2929"/>
                  </a:lnTo>
                  <a:lnTo>
                    <a:pt x="1588" y="2929"/>
                  </a:lnTo>
                  <a:lnTo>
                    <a:pt x="1588" y="2929"/>
                  </a:lnTo>
                  <a:lnTo>
                    <a:pt x="1588" y="2929"/>
                  </a:lnTo>
                  <a:lnTo>
                    <a:pt x="1592" y="2929"/>
                  </a:lnTo>
                  <a:lnTo>
                    <a:pt x="1592" y="2929"/>
                  </a:lnTo>
                  <a:lnTo>
                    <a:pt x="1597" y="2929"/>
                  </a:lnTo>
                  <a:lnTo>
                    <a:pt x="1597" y="2929"/>
                  </a:lnTo>
                  <a:lnTo>
                    <a:pt x="1597" y="2929"/>
                  </a:lnTo>
                  <a:lnTo>
                    <a:pt x="1601" y="2925"/>
                  </a:lnTo>
                  <a:lnTo>
                    <a:pt x="1601" y="2925"/>
                  </a:lnTo>
                  <a:lnTo>
                    <a:pt x="1606" y="2925"/>
                  </a:lnTo>
                  <a:lnTo>
                    <a:pt x="1606" y="2925"/>
                  </a:lnTo>
                  <a:lnTo>
                    <a:pt x="1606" y="2925"/>
                  </a:lnTo>
                  <a:lnTo>
                    <a:pt x="1610" y="2925"/>
                  </a:lnTo>
                  <a:lnTo>
                    <a:pt x="1610" y="2925"/>
                  </a:lnTo>
                  <a:lnTo>
                    <a:pt x="1610" y="2925"/>
                  </a:lnTo>
                  <a:lnTo>
                    <a:pt x="1615" y="2925"/>
                  </a:lnTo>
                  <a:lnTo>
                    <a:pt x="1615" y="2925"/>
                  </a:lnTo>
                  <a:lnTo>
                    <a:pt x="1619" y="2925"/>
                  </a:lnTo>
                  <a:lnTo>
                    <a:pt x="1623" y="2920"/>
                  </a:lnTo>
                  <a:lnTo>
                    <a:pt x="1628" y="2920"/>
                  </a:lnTo>
                  <a:lnTo>
                    <a:pt x="1628" y="2920"/>
                  </a:lnTo>
                  <a:lnTo>
                    <a:pt x="1632" y="2920"/>
                  </a:lnTo>
                  <a:lnTo>
                    <a:pt x="1637" y="2920"/>
                  </a:lnTo>
                  <a:lnTo>
                    <a:pt x="1641" y="2920"/>
                  </a:lnTo>
                  <a:lnTo>
                    <a:pt x="1646" y="2916"/>
                  </a:lnTo>
                  <a:lnTo>
                    <a:pt x="1655" y="2916"/>
                  </a:lnTo>
                  <a:lnTo>
                    <a:pt x="1655" y="2916"/>
                  </a:lnTo>
                  <a:lnTo>
                    <a:pt x="1659" y="2916"/>
                  </a:lnTo>
                  <a:lnTo>
                    <a:pt x="1664" y="2916"/>
                  </a:lnTo>
                  <a:lnTo>
                    <a:pt x="1668" y="2912"/>
                  </a:lnTo>
                  <a:lnTo>
                    <a:pt x="1673" y="2912"/>
                  </a:lnTo>
                  <a:lnTo>
                    <a:pt x="1673" y="2912"/>
                  </a:lnTo>
                  <a:lnTo>
                    <a:pt x="1677" y="2912"/>
                  </a:lnTo>
                  <a:lnTo>
                    <a:pt x="1677" y="2912"/>
                  </a:lnTo>
                  <a:lnTo>
                    <a:pt x="1677" y="2912"/>
                  </a:lnTo>
                  <a:lnTo>
                    <a:pt x="1682" y="2912"/>
                  </a:lnTo>
                  <a:lnTo>
                    <a:pt x="1682" y="2912"/>
                  </a:lnTo>
                  <a:lnTo>
                    <a:pt x="1686" y="2912"/>
                  </a:lnTo>
                  <a:lnTo>
                    <a:pt x="1686" y="2912"/>
                  </a:lnTo>
                  <a:lnTo>
                    <a:pt x="1686" y="2907"/>
                  </a:lnTo>
                  <a:lnTo>
                    <a:pt x="1691" y="2907"/>
                  </a:lnTo>
                  <a:lnTo>
                    <a:pt x="1691" y="2907"/>
                  </a:lnTo>
                  <a:lnTo>
                    <a:pt x="1691" y="2907"/>
                  </a:lnTo>
                  <a:lnTo>
                    <a:pt x="1695" y="2907"/>
                  </a:lnTo>
                  <a:lnTo>
                    <a:pt x="1695" y="2907"/>
                  </a:lnTo>
                  <a:lnTo>
                    <a:pt x="1700" y="2907"/>
                  </a:lnTo>
                  <a:lnTo>
                    <a:pt x="1700" y="2907"/>
                  </a:lnTo>
                  <a:lnTo>
                    <a:pt x="1700" y="2907"/>
                  </a:lnTo>
                  <a:lnTo>
                    <a:pt x="1704" y="2907"/>
                  </a:lnTo>
                  <a:lnTo>
                    <a:pt x="1704" y="2907"/>
                  </a:lnTo>
                  <a:lnTo>
                    <a:pt x="1704" y="2907"/>
                  </a:lnTo>
                  <a:lnTo>
                    <a:pt x="1708" y="2903"/>
                  </a:lnTo>
                  <a:lnTo>
                    <a:pt x="1708" y="2903"/>
                  </a:lnTo>
                  <a:lnTo>
                    <a:pt x="1708" y="2903"/>
                  </a:lnTo>
                  <a:lnTo>
                    <a:pt x="1713" y="2903"/>
                  </a:lnTo>
                  <a:lnTo>
                    <a:pt x="1713" y="2903"/>
                  </a:lnTo>
                  <a:lnTo>
                    <a:pt x="1717" y="2903"/>
                  </a:lnTo>
                  <a:lnTo>
                    <a:pt x="1717" y="2903"/>
                  </a:lnTo>
                  <a:lnTo>
                    <a:pt x="1717" y="2903"/>
                  </a:lnTo>
                  <a:lnTo>
                    <a:pt x="1722" y="2903"/>
                  </a:lnTo>
                  <a:lnTo>
                    <a:pt x="1722" y="2903"/>
                  </a:lnTo>
                  <a:lnTo>
                    <a:pt x="1722" y="2903"/>
                  </a:lnTo>
                  <a:lnTo>
                    <a:pt x="1726" y="2903"/>
                  </a:lnTo>
                  <a:lnTo>
                    <a:pt x="1726" y="2898"/>
                  </a:lnTo>
                  <a:lnTo>
                    <a:pt x="1726" y="2898"/>
                  </a:lnTo>
                  <a:lnTo>
                    <a:pt x="1731" y="2898"/>
                  </a:lnTo>
                  <a:lnTo>
                    <a:pt x="1731" y="2898"/>
                  </a:lnTo>
                  <a:lnTo>
                    <a:pt x="1731" y="2898"/>
                  </a:lnTo>
                  <a:lnTo>
                    <a:pt x="1735" y="2898"/>
                  </a:lnTo>
                  <a:lnTo>
                    <a:pt x="1735" y="2898"/>
                  </a:lnTo>
                  <a:lnTo>
                    <a:pt x="1735" y="2898"/>
                  </a:lnTo>
                  <a:lnTo>
                    <a:pt x="1740" y="2898"/>
                  </a:lnTo>
                  <a:lnTo>
                    <a:pt x="1740" y="2898"/>
                  </a:lnTo>
                  <a:lnTo>
                    <a:pt x="1740" y="2898"/>
                  </a:lnTo>
                  <a:lnTo>
                    <a:pt x="1744" y="2894"/>
                  </a:lnTo>
                  <a:lnTo>
                    <a:pt x="1744" y="2894"/>
                  </a:lnTo>
                  <a:lnTo>
                    <a:pt x="1744" y="2894"/>
                  </a:lnTo>
                  <a:lnTo>
                    <a:pt x="1749" y="2894"/>
                  </a:lnTo>
                  <a:lnTo>
                    <a:pt x="1749" y="2894"/>
                  </a:lnTo>
                  <a:lnTo>
                    <a:pt x="1749" y="2894"/>
                  </a:lnTo>
                  <a:lnTo>
                    <a:pt x="1749" y="2894"/>
                  </a:lnTo>
                  <a:lnTo>
                    <a:pt x="1753" y="2894"/>
                  </a:lnTo>
                  <a:lnTo>
                    <a:pt x="1753" y="2894"/>
                  </a:lnTo>
                  <a:lnTo>
                    <a:pt x="1753" y="2894"/>
                  </a:lnTo>
                  <a:lnTo>
                    <a:pt x="1753" y="2894"/>
                  </a:lnTo>
                  <a:lnTo>
                    <a:pt x="1753" y="2894"/>
                  </a:lnTo>
                  <a:lnTo>
                    <a:pt x="1753" y="2894"/>
                  </a:lnTo>
                  <a:lnTo>
                    <a:pt x="1758" y="2894"/>
                  </a:lnTo>
                  <a:lnTo>
                    <a:pt x="1758" y="2894"/>
                  </a:lnTo>
                  <a:lnTo>
                    <a:pt x="1758" y="2889"/>
                  </a:lnTo>
                  <a:lnTo>
                    <a:pt x="1758" y="2889"/>
                  </a:lnTo>
                  <a:lnTo>
                    <a:pt x="1758" y="2889"/>
                  </a:lnTo>
                  <a:lnTo>
                    <a:pt x="1758" y="2889"/>
                  </a:lnTo>
                  <a:lnTo>
                    <a:pt x="1762" y="2889"/>
                  </a:lnTo>
                  <a:lnTo>
                    <a:pt x="1762" y="2889"/>
                  </a:lnTo>
                  <a:lnTo>
                    <a:pt x="1762" y="2889"/>
                  </a:lnTo>
                  <a:lnTo>
                    <a:pt x="1762" y="2889"/>
                  </a:lnTo>
                  <a:lnTo>
                    <a:pt x="1762" y="2889"/>
                  </a:lnTo>
                  <a:lnTo>
                    <a:pt x="1762" y="2889"/>
                  </a:lnTo>
                  <a:lnTo>
                    <a:pt x="1762" y="2889"/>
                  </a:lnTo>
                  <a:lnTo>
                    <a:pt x="1767" y="2889"/>
                  </a:lnTo>
                  <a:lnTo>
                    <a:pt x="1767" y="2889"/>
                  </a:lnTo>
                  <a:lnTo>
                    <a:pt x="1767" y="2889"/>
                  </a:lnTo>
                  <a:lnTo>
                    <a:pt x="1767" y="2889"/>
                  </a:lnTo>
                  <a:lnTo>
                    <a:pt x="1767" y="2889"/>
                  </a:lnTo>
                  <a:lnTo>
                    <a:pt x="1767" y="2889"/>
                  </a:lnTo>
                  <a:lnTo>
                    <a:pt x="1771" y="2889"/>
                  </a:lnTo>
                  <a:lnTo>
                    <a:pt x="1771" y="2889"/>
                  </a:lnTo>
                  <a:lnTo>
                    <a:pt x="1771" y="2885"/>
                  </a:lnTo>
                  <a:lnTo>
                    <a:pt x="1771" y="2885"/>
                  </a:lnTo>
                  <a:lnTo>
                    <a:pt x="1771" y="2885"/>
                  </a:lnTo>
                  <a:lnTo>
                    <a:pt x="1771" y="2885"/>
                  </a:lnTo>
                  <a:lnTo>
                    <a:pt x="1771" y="2885"/>
                  </a:lnTo>
                  <a:lnTo>
                    <a:pt x="1776" y="2885"/>
                  </a:lnTo>
                  <a:lnTo>
                    <a:pt x="1776" y="2885"/>
                  </a:lnTo>
                  <a:lnTo>
                    <a:pt x="1776" y="2885"/>
                  </a:lnTo>
                  <a:lnTo>
                    <a:pt x="1776" y="2885"/>
                  </a:lnTo>
                  <a:lnTo>
                    <a:pt x="1776" y="2885"/>
                  </a:lnTo>
                  <a:lnTo>
                    <a:pt x="1776" y="2885"/>
                  </a:lnTo>
                  <a:lnTo>
                    <a:pt x="1776" y="2885"/>
                  </a:lnTo>
                  <a:lnTo>
                    <a:pt x="1780" y="2885"/>
                  </a:lnTo>
                  <a:lnTo>
                    <a:pt x="1780" y="2885"/>
                  </a:lnTo>
                  <a:lnTo>
                    <a:pt x="1780" y="2885"/>
                  </a:lnTo>
                  <a:lnTo>
                    <a:pt x="1780" y="2885"/>
                  </a:lnTo>
                  <a:lnTo>
                    <a:pt x="1780" y="2885"/>
                  </a:lnTo>
                  <a:lnTo>
                    <a:pt x="1780" y="2885"/>
                  </a:lnTo>
                  <a:lnTo>
                    <a:pt x="1780" y="2880"/>
                  </a:lnTo>
                  <a:lnTo>
                    <a:pt x="1784" y="2880"/>
                  </a:lnTo>
                  <a:lnTo>
                    <a:pt x="1784" y="2880"/>
                  </a:lnTo>
                  <a:lnTo>
                    <a:pt x="1784" y="2880"/>
                  </a:lnTo>
                  <a:lnTo>
                    <a:pt x="1784" y="2880"/>
                  </a:lnTo>
                  <a:lnTo>
                    <a:pt x="1784" y="2880"/>
                  </a:lnTo>
                  <a:lnTo>
                    <a:pt x="1784" y="2880"/>
                  </a:lnTo>
                  <a:lnTo>
                    <a:pt x="1784" y="2880"/>
                  </a:lnTo>
                  <a:lnTo>
                    <a:pt x="1789" y="2880"/>
                  </a:lnTo>
                  <a:lnTo>
                    <a:pt x="1789" y="2880"/>
                  </a:lnTo>
                  <a:lnTo>
                    <a:pt x="1789" y="2880"/>
                  </a:lnTo>
                  <a:lnTo>
                    <a:pt x="1789" y="2880"/>
                  </a:lnTo>
                  <a:lnTo>
                    <a:pt x="1789" y="2880"/>
                  </a:lnTo>
                  <a:lnTo>
                    <a:pt x="1789" y="2880"/>
                  </a:lnTo>
                  <a:lnTo>
                    <a:pt x="1789" y="2880"/>
                  </a:lnTo>
                  <a:lnTo>
                    <a:pt x="1789" y="2880"/>
                  </a:lnTo>
                  <a:lnTo>
                    <a:pt x="1793" y="2876"/>
                  </a:lnTo>
                  <a:lnTo>
                    <a:pt x="1793" y="2876"/>
                  </a:lnTo>
                  <a:lnTo>
                    <a:pt x="1793" y="2876"/>
                  </a:lnTo>
                  <a:lnTo>
                    <a:pt x="1793" y="2876"/>
                  </a:lnTo>
                  <a:lnTo>
                    <a:pt x="1793" y="2876"/>
                  </a:lnTo>
                  <a:lnTo>
                    <a:pt x="1793" y="2876"/>
                  </a:lnTo>
                  <a:lnTo>
                    <a:pt x="1793" y="2876"/>
                  </a:lnTo>
                  <a:lnTo>
                    <a:pt x="1793" y="2876"/>
                  </a:lnTo>
                  <a:lnTo>
                    <a:pt x="1798" y="2876"/>
                  </a:lnTo>
                  <a:lnTo>
                    <a:pt x="1798" y="2876"/>
                  </a:lnTo>
                  <a:lnTo>
                    <a:pt x="1798" y="2876"/>
                  </a:lnTo>
                  <a:lnTo>
                    <a:pt x="1798" y="2876"/>
                  </a:lnTo>
                  <a:lnTo>
                    <a:pt x="1798" y="2876"/>
                  </a:lnTo>
                  <a:lnTo>
                    <a:pt x="1798" y="2876"/>
                  </a:lnTo>
                  <a:lnTo>
                    <a:pt x="1798" y="2876"/>
                  </a:lnTo>
                  <a:lnTo>
                    <a:pt x="1798" y="2876"/>
                  </a:lnTo>
                  <a:lnTo>
                    <a:pt x="1802" y="2871"/>
                  </a:lnTo>
                  <a:lnTo>
                    <a:pt x="1802" y="2871"/>
                  </a:lnTo>
                  <a:lnTo>
                    <a:pt x="1802" y="2871"/>
                  </a:lnTo>
                  <a:lnTo>
                    <a:pt x="1802" y="2871"/>
                  </a:lnTo>
                  <a:lnTo>
                    <a:pt x="1802" y="2871"/>
                  </a:lnTo>
                  <a:lnTo>
                    <a:pt x="1802" y="2871"/>
                  </a:lnTo>
                  <a:lnTo>
                    <a:pt x="1802" y="2871"/>
                  </a:lnTo>
                  <a:lnTo>
                    <a:pt x="1802" y="2871"/>
                  </a:lnTo>
                  <a:lnTo>
                    <a:pt x="1807" y="2871"/>
                  </a:lnTo>
                  <a:lnTo>
                    <a:pt x="1807" y="2871"/>
                  </a:lnTo>
                  <a:lnTo>
                    <a:pt x="1807" y="2871"/>
                  </a:lnTo>
                  <a:lnTo>
                    <a:pt x="1807" y="2871"/>
                  </a:lnTo>
                  <a:lnTo>
                    <a:pt x="1807" y="2871"/>
                  </a:lnTo>
                  <a:lnTo>
                    <a:pt x="1807" y="2871"/>
                  </a:lnTo>
                  <a:lnTo>
                    <a:pt x="1807" y="2867"/>
                  </a:lnTo>
                  <a:lnTo>
                    <a:pt x="1807" y="2867"/>
                  </a:lnTo>
                  <a:lnTo>
                    <a:pt x="1807" y="2867"/>
                  </a:lnTo>
                  <a:lnTo>
                    <a:pt x="1811" y="2867"/>
                  </a:lnTo>
                  <a:lnTo>
                    <a:pt x="1811" y="2867"/>
                  </a:lnTo>
                  <a:lnTo>
                    <a:pt x="1811" y="2867"/>
                  </a:lnTo>
                  <a:lnTo>
                    <a:pt x="1811" y="2867"/>
                  </a:lnTo>
                  <a:lnTo>
                    <a:pt x="1811" y="2867"/>
                  </a:lnTo>
                  <a:lnTo>
                    <a:pt x="1811" y="2867"/>
                  </a:lnTo>
                  <a:lnTo>
                    <a:pt x="1811" y="2867"/>
                  </a:lnTo>
                  <a:lnTo>
                    <a:pt x="1811" y="2867"/>
                  </a:lnTo>
                  <a:lnTo>
                    <a:pt x="1811" y="2867"/>
                  </a:lnTo>
                  <a:lnTo>
                    <a:pt x="1816" y="2867"/>
                  </a:lnTo>
                  <a:lnTo>
                    <a:pt x="1816" y="2867"/>
                  </a:lnTo>
                  <a:lnTo>
                    <a:pt x="1816" y="2862"/>
                  </a:lnTo>
                  <a:lnTo>
                    <a:pt x="1816" y="2862"/>
                  </a:lnTo>
                  <a:lnTo>
                    <a:pt x="1816" y="2862"/>
                  </a:lnTo>
                  <a:lnTo>
                    <a:pt x="1816" y="2862"/>
                  </a:lnTo>
                  <a:lnTo>
                    <a:pt x="1816" y="2862"/>
                  </a:lnTo>
                  <a:lnTo>
                    <a:pt x="1816" y="2862"/>
                  </a:lnTo>
                  <a:lnTo>
                    <a:pt x="1816" y="2862"/>
                  </a:lnTo>
                  <a:lnTo>
                    <a:pt x="1816" y="2862"/>
                  </a:lnTo>
                  <a:lnTo>
                    <a:pt x="1820" y="2862"/>
                  </a:lnTo>
                  <a:lnTo>
                    <a:pt x="1820" y="2862"/>
                  </a:lnTo>
                  <a:lnTo>
                    <a:pt x="1820" y="2862"/>
                  </a:lnTo>
                  <a:lnTo>
                    <a:pt x="1820" y="2862"/>
                  </a:lnTo>
                  <a:lnTo>
                    <a:pt x="1820" y="2862"/>
                  </a:lnTo>
                  <a:lnTo>
                    <a:pt x="1820" y="2862"/>
                  </a:lnTo>
                  <a:lnTo>
                    <a:pt x="1820" y="2858"/>
                  </a:lnTo>
                  <a:lnTo>
                    <a:pt x="1820" y="2858"/>
                  </a:lnTo>
                  <a:lnTo>
                    <a:pt x="1820" y="2858"/>
                  </a:lnTo>
                  <a:lnTo>
                    <a:pt x="1820" y="2858"/>
                  </a:lnTo>
                  <a:lnTo>
                    <a:pt x="1820" y="2858"/>
                  </a:lnTo>
                  <a:lnTo>
                    <a:pt x="1825" y="2858"/>
                  </a:lnTo>
                  <a:lnTo>
                    <a:pt x="1825" y="2858"/>
                  </a:lnTo>
                  <a:lnTo>
                    <a:pt x="1825" y="2858"/>
                  </a:lnTo>
                  <a:lnTo>
                    <a:pt x="1825" y="2858"/>
                  </a:lnTo>
                  <a:lnTo>
                    <a:pt x="1825" y="2858"/>
                  </a:lnTo>
                  <a:lnTo>
                    <a:pt x="1825" y="2858"/>
                  </a:lnTo>
                  <a:lnTo>
                    <a:pt x="1825" y="2858"/>
                  </a:lnTo>
                  <a:lnTo>
                    <a:pt x="1825" y="2858"/>
                  </a:lnTo>
                  <a:lnTo>
                    <a:pt x="1825" y="2853"/>
                  </a:lnTo>
                  <a:lnTo>
                    <a:pt x="1825" y="2853"/>
                  </a:lnTo>
                  <a:lnTo>
                    <a:pt x="1825" y="2853"/>
                  </a:lnTo>
                  <a:lnTo>
                    <a:pt x="1825" y="2853"/>
                  </a:lnTo>
                  <a:lnTo>
                    <a:pt x="1829" y="2853"/>
                  </a:lnTo>
                  <a:lnTo>
                    <a:pt x="1829" y="2853"/>
                  </a:lnTo>
                  <a:lnTo>
                    <a:pt x="1829" y="2853"/>
                  </a:lnTo>
                  <a:lnTo>
                    <a:pt x="1829" y="2853"/>
                  </a:lnTo>
                  <a:lnTo>
                    <a:pt x="1829" y="2853"/>
                  </a:lnTo>
                  <a:lnTo>
                    <a:pt x="1829" y="2853"/>
                  </a:lnTo>
                  <a:lnTo>
                    <a:pt x="1829" y="2853"/>
                  </a:lnTo>
                  <a:lnTo>
                    <a:pt x="1829" y="2853"/>
                  </a:lnTo>
                  <a:lnTo>
                    <a:pt x="1829" y="2853"/>
                  </a:lnTo>
                  <a:lnTo>
                    <a:pt x="1829" y="2853"/>
                  </a:lnTo>
                  <a:lnTo>
                    <a:pt x="1829" y="2853"/>
                  </a:lnTo>
                  <a:lnTo>
                    <a:pt x="1829" y="2853"/>
                  </a:lnTo>
                  <a:lnTo>
                    <a:pt x="1829" y="2853"/>
                  </a:lnTo>
                  <a:lnTo>
                    <a:pt x="1829" y="2853"/>
                  </a:lnTo>
                  <a:lnTo>
                    <a:pt x="1829" y="2849"/>
                  </a:lnTo>
                  <a:lnTo>
                    <a:pt x="1829" y="2849"/>
                  </a:lnTo>
                  <a:lnTo>
                    <a:pt x="1829" y="2849"/>
                  </a:lnTo>
                  <a:lnTo>
                    <a:pt x="1829" y="2849"/>
                  </a:lnTo>
                  <a:lnTo>
                    <a:pt x="1829" y="2849"/>
                  </a:lnTo>
                  <a:lnTo>
                    <a:pt x="1829" y="2849"/>
                  </a:lnTo>
                  <a:lnTo>
                    <a:pt x="1829" y="2849"/>
                  </a:lnTo>
                  <a:lnTo>
                    <a:pt x="1829" y="2849"/>
                  </a:lnTo>
                  <a:lnTo>
                    <a:pt x="1829" y="2849"/>
                  </a:lnTo>
                  <a:lnTo>
                    <a:pt x="1829" y="2849"/>
                  </a:lnTo>
                  <a:lnTo>
                    <a:pt x="1829" y="2849"/>
                  </a:lnTo>
                  <a:lnTo>
                    <a:pt x="1829" y="2849"/>
                  </a:lnTo>
                  <a:lnTo>
                    <a:pt x="1834" y="2849"/>
                  </a:lnTo>
                  <a:lnTo>
                    <a:pt x="1834" y="2849"/>
                  </a:lnTo>
                  <a:lnTo>
                    <a:pt x="1834" y="2849"/>
                  </a:lnTo>
                  <a:lnTo>
                    <a:pt x="1834" y="2849"/>
                  </a:lnTo>
                  <a:lnTo>
                    <a:pt x="1834" y="2849"/>
                  </a:lnTo>
                  <a:lnTo>
                    <a:pt x="1834" y="2849"/>
                  </a:lnTo>
                  <a:lnTo>
                    <a:pt x="1834" y="2849"/>
                  </a:lnTo>
                  <a:lnTo>
                    <a:pt x="1834" y="2849"/>
                  </a:lnTo>
                  <a:lnTo>
                    <a:pt x="1834" y="2849"/>
                  </a:lnTo>
                  <a:lnTo>
                    <a:pt x="1834" y="2845"/>
                  </a:lnTo>
                  <a:lnTo>
                    <a:pt x="1834" y="2845"/>
                  </a:lnTo>
                  <a:lnTo>
                    <a:pt x="1834" y="2845"/>
                  </a:lnTo>
                  <a:lnTo>
                    <a:pt x="1834" y="2845"/>
                  </a:lnTo>
                  <a:lnTo>
                    <a:pt x="1834" y="2845"/>
                  </a:lnTo>
                  <a:lnTo>
                    <a:pt x="1834" y="2845"/>
                  </a:lnTo>
                  <a:lnTo>
                    <a:pt x="1834" y="2845"/>
                  </a:lnTo>
                  <a:lnTo>
                    <a:pt x="1834" y="2845"/>
                  </a:lnTo>
                  <a:lnTo>
                    <a:pt x="1834" y="2845"/>
                  </a:lnTo>
                  <a:lnTo>
                    <a:pt x="1834" y="2845"/>
                  </a:lnTo>
                  <a:lnTo>
                    <a:pt x="1834" y="2845"/>
                  </a:lnTo>
                  <a:lnTo>
                    <a:pt x="1834" y="2845"/>
                  </a:lnTo>
                  <a:lnTo>
                    <a:pt x="1834" y="2845"/>
                  </a:lnTo>
                  <a:lnTo>
                    <a:pt x="1834" y="2845"/>
                  </a:lnTo>
                  <a:lnTo>
                    <a:pt x="1834" y="2845"/>
                  </a:lnTo>
                  <a:lnTo>
                    <a:pt x="1834" y="2845"/>
                  </a:lnTo>
                  <a:lnTo>
                    <a:pt x="1834" y="2845"/>
                  </a:lnTo>
                  <a:lnTo>
                    <a:pt x="1834" y="2845"/>
                  </a:lnTo>
                  <a:lnTo>
                    <a:pt x="1834" y="2845"/>
                  </a:lnTo>
                  <a:lnTo>
                    <a:pt x="1834" y="2845"/>
                  </a:lnTo>
                  <a:lnTo>
                    <a:pt x="1834" y="2840"/>
                  </a:lnTo>
                  <a:lnTo>
                    <a:pt x="1834" y="2840"/>
                  </a:lnTo>
                  <a:lnTo>
                    <a:pt x="1834" y="2840"/>
                  </a:lnTo>
                  <a:lnTo>
                    <a:pt x="1834" y="2840"/>
                  </a:lnTo>
                  <a:lnTo>
                    <a:pt x="1834" y="2840"/>
                  </a:lnTo>
                  <a:lnTo>
                    <a:pt x="1834" y="2840"/>
                  </a:lnTo>
                  <a:lnTo>
                    <a:pt x="1834" y="2840"/>
                  </a:lnTo>
                  <a:lnTo>
                    <a:pt x="1834" y="2840"/>
                  </a:lnTo>
                  <a:lnTo>
                    <a:pt x="1834" y="2840"/>
                  </a:lnTo>
                  <a:lnTo>
                    <a:pt x="1834" y="2840"/>
                  </a:lnTo>
                  <a:lnTo>
                    <a:pt x="1834" y="2840"/>
                  </a:lnTo>
                  <a:lnTo>
                    <a:pt x="1834" y="2840"/>
                  </a:lnTo>
                  <a:lnTo>
                    <a:pt x="1834" y="2840"/>
                  </a:lnTo>
                  <a:lnTo>
                    <a:pt x="1834" y="2840"/>
                  </a:lnTo>
                  <a:lnTo>
                    <a:pt x="1834" y="2840"/>
                  </a:lnTo>
                  <a:lnTo>
                    <a:pt x="1834" y="2840"/>
                  </a:lnTo>
                  <a:lnTo>
                    <a:pt x="1834" y="2840"/>
                  </a:lnTo>
                  <a:lnTo>
                    <a:pt x="1834" y="2840"/>
                  </a:lnTo>
                  <a:lnTo>
                    <a:pt x="1834" y="2836"/>
                  </a:lnTo>
                  <a:lnTo>
                    <a:pt x="1834" y="2836"/>
                  </a:lnTo>
                  <a:lnTo>
                    <a:pt x="1834" y="2836"/>
                  </a:lnTo>
                  <a:lnTo>
                    <a:pt x="1834" y="2836"/>
                  </a:lnTo>
                  <a:lnTo>
                    <a:pt x="1834" y="2836"/>
                  </a:lnTo>
                  <a:lnTo>
                    <a:pt x="1834" y="2836"/>
                  </a:lnTo>
                  <a:lnTo>
                    <a:pt x="1838" y="2836"/>
                  </a:lnTo>
                  <a:lnTo>
                    <a:pt x="1838" y="2836"/>
                  </a:lnTo>
                  <a:lnTo>
                    <a:pt x="1838" y="2836"/>
                  </a:lnTo>
                  <a:lnTo>
                    <a:pt x="1838" y="2836"/>
                  </a:lnTo>
                  <a:lnTo>
                    <a:pt x="1838" y="2836"/>
                  </a:lnTo>
                  <a:lnTo>
                    <a:pt x="1838" y="2836"/>
                  </a:lnTo>
                  <a:lnTo>
                    <a:pt x="1838" y="2836"/>
                  </a:lnTo>
                  <a:lnTo>
                    <a:pt x="1838" y="2836"/>
                  </a:lnTo>
                  <a:lnTo>
                    <a:pt x="1838" y="2836"/>
                  </a:lnTo>
                  <a:lnTo>
                    <a:pt x="1838" y="2836"/>
                  </a:lnTo>
                  <a:lnTo>
                    <a:pt x="1838" y="2831"/>
                  </a:lnTo>
                  <a:lnTo>
                    <a:pt x="1838" y="2831"/>
                  </a:lnTo>
                  <a:lnTo>
                    <a:pt x="1838" y="2831"/>
                  </a:lnTo>
                  <a:lnTo>
                    <a:pt x="1838" y="2831"/>
                  </a:lnTo>
                  <a:lnTo>
                    <a:pt x="1838" y="2831"/>
                  </a:lnTo>
                  <a:lnTo>
                    <a:pt x="1838" y="2831"/>
                  </a:lnTo>
                  <a:lnTo>
                    <a:pt x="1838" y="2831"/>
                  </a:lnTo>
                  <a:lnTo>
                    <a:pt x="1838" y="2831"/>
                  </a:lnTo>
                  <a:lnTo>
                    <a:pt x="1838" y="2831"/>
                  </a:lnTo>
                  <a:lnTo>
                    <a:pt x="1838" y="2831"/>
                  </a:lnTo>
                  <a:lnTo>
                    <a:pt x="1838" y="2831"/>
                  </a:lnTo>
                  <a:lnTo>
                    <a:pt x="1838" y="2831"/>
                  </a:lnTo>
                  <a:lnTo>
                    <a:pt x="1838" y="2831"/>
                  </a:lnTo>
                  <a:lnTo>
                    <a:pt x="1838" y="2831"/>
                  </a:lnTo>
                  <a:lnTo>
                    <a:pt x="1838" y="2827"/>
                  </a:lnTo>
                  <a:lnTo>
                    <a:pt x="1838" y="2827"/>
                  </a:lnTo>
                  <a:lnTo>
                    <a:pt x="1838" y="2827"/>
                  </a:lnTo>
                  <a:lnTo>
                    <a:pt x="1838" y="2827"/>
                  </a:lnTo>
                  <a:lnTo>
                    <a:pt x="1838" y="2827"/>
                  </a:lnTo>
                  <a:lnTo>
                    <a:pt x="1838" y="2827"/>
                  </a:lnTo>
                  <a:lnTo>
                    <a:pt x="1838" y="2827"/>
                  </a:lnTo>
                  <a:lnTo>
                    <a:pt x="1838" y="2827"/>
                  </a:lnTo>
                  <a:lnTo>
                    <a:pt x="1838" y="2827"/>
                  </a:lnTo>
                  <a:lnTo>
                    <a:pt x="1838" y="2827"/>
                  </a:lnTo>
                  <a:lnTo>
                    <a:pt x="1838" y="2827"/>
                  </a:lnTo>
                  <a:lnTo>
                    <a:pt x="1838" y="2827"/>
                  </a:lnTo>
                  <a:lnTo>
                    <a:pt x="1838" y="2827"/>
                  </a:lnTo>
                  <a:lnTo>
                    <a:pt x="1838" y="2827"/>
                  </a:lnTo>
                  <a:lnTo>
                    <a:pt x="1834" y="2822"/>
                  </a:lnTo>
                  <a:lnTo>
                    <a:pt x="1834" y="2822"/>
                  </a:lnTo>
                  <a:lnTo>
                    <a:pt x="1834" y="2822"/>
                  </a:lnTo>
                  <a:lnTo>
                    <a:pt x="1834" y="2822"/>
                  </a:lnTo>
                  <a:lnTo>
                    <a:pt x="1834" y="2822"/>
                  </a:lnTo>
                  <a:lnTo>
                    <a:pt x="1834" y="2822"/>
                  </a:lnTo>
                  <a:lnTo>
                    <a:pt x="1834" y="2822"/>
                  </a:lnTo>
                  <a:lnTo>
                    <a:pt x="1834" y="2822"/>
                  </a:lnTo>
                  <a:lnTo>
                    <a:pt x="1834" y="2822"/>
                  </a:lnTo>
                  <a:lnTo>
                    <a:pt x="1834" y="2822"/>
                  </a:lnTo>
                  <a:lnTo>
                    <a:pt x="1834" y="2822"/>
                  </a:lnTo>
                  <a:lnTo>
                    <a:pt x="1834" y="2822"/>
                  </a:lnTo>
                  <a:lnTo>
                    <a:pt x="1834" y="2822"/>
                  </a:lnTo>
                  <a:lnTo>
                    <a:pt x="1834" y="2818"/>
                  </a:lnTo>
                  <a:lnTo>
                    <a:pt x="1834" y="2818"/>
                  </a:lnTo>
                  <a:lnTo>
                    <a:pt x="1834" y="2818"/>
                  </a:lnTo>
                  <a:lnTo>
                    <a:pt x="1834" y="2818"/>
                  </a:lnTo>
                  <a:lnTo>
                    <a:pt x="1834" y="2818"/>
                  </a:lnTo>
                  <a:lnTo>
                    <a:pt x="1834" y="2818"/>
                  </a:lnTo>
                  <a:lnTo>
                    <a:pt x="1834" y="2818"/>
                  </a:lnTo>
                  <a:lnTo>
                    <a:pt x="1834" y="2818"/>
                  </a:lnTo>
                  <a:lnTo>
                    <a:pt x="1834" y="2818"/>
                  </a:lnTo>
                  <a:lnTo>
                    <a:pt x="1834" y="2818"/>
                  </a:lnTo>
                  <a:lnTo>
                    <a:pt x="1834" y="2818"/>
                  </a:lnTo>
                  <a:lnTo>
                    <a:pt x="1834" y="2818"/>
                  </a:lnTo>
                  <a:lnTo>
                    <a:pt x="1834" y="2818"/>
                  </a:lnTo>
                  <a:lnTo>
                    <a:pt x="1834" y="2813"/>
                  </a:lnTo>
                  <a:lnTo>
                    <a:pt x="1834" y="2813"/>
                  </a:lnTo>
                  <a:lnTo>
                    <a:pt x="1834" y="2813"/>
                  </a:lnTo>
                  <a:lnTo>
                    <a:pt x="1834" y="2813"/>
                  </a:lnTo>
                  <a:lnTo>
                    <a:pt x="1834" y="2813"/>
                  </a:lnTo>
                  <a:lnTo>
                    <a:pt x="1834" y="2813"/>
                  </a:lnTo>
                  <a:lnTo>
                    <a:pt x="1834" y="2813"/>
                  </a:lnTo>
                  <a:lnTo>
                    <a:pt x="1834" y="2813"/>
                  </a:lnTo>
                  <a:lnTo>
                    <a:pt x="1834" y="2813"/>
                  </a:lnTo>
                  <a:lnTo>
                    <a:pt x="1834" y="2813"/>
                  </a:lnTo>
                  <a:lnTo>
                    <a:pt x="1834" y="2813"/>
                  </a:lnTo>
                  <a:lnTo>
                    <a:pt x="1834" y="2813"/>
                  </a:lnTo>
                  <a:lnTo>
                    <a:pt x="1834" y="2813"/>
                  </a:lnTo>
                  <a:lnTo>
                    <a:pt x="1834" y="2809"/>
                  </a:lnTo>
                  <a:lnTo>
                    <a:pt x="1834" y="2809"/>
                  </a:lnTo>
                  <a:lnTo>
                    <a:pt x="1834" y="2809"/>
                  </a:lnTo>
                  <a:lnTo>
                    <a:pt x="1834" y="2809"/>
                  </a:lnTo>
                  <a:lnTo>
                    <a:pt x="1834" y="2809"/>
                  </a:lnTo>
                  <a:lnTo>
                    <a:pt x="1834" y="2809"/>
                  </a:lnTo>
                  <a:lnTo>
                    <a:pt x="1834" y="2809"/>
                  </a:lnTo>
                  <a:lnTo>
                    <a:pt x="1834" y="2809"/>
                  </a:lnTo>
                  <a:lnTo>
                    <a:pt x="1834" y="2809"/>
                  </a:lnTo>
                  <a:lnTo>
                    <a:pt x="1834" y="2809"/>
                  </a:lnTo>
                  <a:lnTo>
                    <a:pt x="1834" y="2809"/>
                  </a:lnTo>
                  <a:lnTo>
                    <a:pt x="1834" y="2804"/>
                  </a:lnTo>
                  <a:lnTo>
                    <a:pt x="1834" y="2804"/>
                  </a:lnTo>
                  <a:lnTo>
                    <a:pt x="1829" y="2804"/>
                  </a:lnTo>
                  <a:lnTo>
                    <a:pt x="1829" y="2804"/>
                  </a:lnTo>
                  <a:lnTo>
                    <a:pt x="1829" y="2804"/>
                  </a:lnTo>
                  <a:lnTo>
                    <a:pt x="1829" y="2804"/>
                  </a:lnTo>
                  <a:lnTo>
                    <a:pt x="1829" y="2804"/>
                  </a:lnTo>
                  <a:lnTo>
                    <a:pt x="1829" y="2804"/>
                  </a:lnTo>
                  <a:lnTo>
                    <a:pt x="1829" y="2804"/>
                  </a:lnTo>
                  <a:lnTo>
                    <a:pt x="1829" y="2804"/>
                  </a:lnTo>
                  <a:lnTo>
                    <a:pt x="1829" y="2804"/>
                  </a:lnTo>
                  <a:lnTo>
                    <a:pt x="1829" y="2804"/>
                  </a:lnTo>
                  <a:lnTo>
                    <a:pt x="1829" y="2800"/>
                  </a:lnTo>
                  <a:lnTo>
                    <a:pt x="1829" y="2800"/>
                  </a:lnTo>
                  <a:lnTo>
                    <a:pt x="1829" y="2800"/>
                  </a:lnTo>
                  <a:lnTo>
                    <a:pt x="1829" y="2800"/>
                  </a:lnTo>
                  <a:lnTo>
                    <a:pt x="1829" y="2800"/>
                  </a:lnTo>
                  <a:lnTo>
                    <a:pt x="1829" y="2800"/>
                  </a:lnTo>
                  <a:lnTo>
                    <a:pt x="1829" y="2800"/>
                  </a:lnTo>
                  <a:lnTo>
                    <a:pt x="1829" y="2795"/>
                  </a:lnTo>
                  <a:lnTo>
                    <a:pt x="1829" y="2795"/>
                  </a:lnTo>
                  <a:lnTo>
                    <a:pt x="1829" y="2795"/>
                  </a:lnTo>
                  <a:lnTo>
                    <a:pt x="1829" y="2795"/>
                  </a:lnTo>
                  <a:lnTo>
                    <a:pt x="1825" y="2795"/>
                  </a:lnTo>
                  <a:lnTo>
                    <a:pt x="1825" y="2791"/>
                  </a:lnTo>
                  <a:lnTo>
                    <a:pt x="1825" y="2791"/>
                  </a:lnTo>
                  <a:lnTo>
                    <a:pt x="1825" y="2791"/>
                  </a:lnTo>
                  <a:lnTo>
                    <a:pt x="1825" y="2791"/>
                  </a:lnTo>
                  <a:lnTo>
                    <a:pt x="1825" y="2791"/>
                  </a:lnTo>
                  <a:lnTo>
                    <a:pt x="1825" y="2791"/>
                  </a:lnTo>
                  <a:lnTo>
                    <a:pt x="1825" y="2786"/>
                  </a:lnTo>
                  <a:lnTo>
                    <a:pt x="1825" y="2786"/>
                  </a:lnTo>
                  <a:lnTo>
                    <a:pt x="1825" y="2786"/>
                  </a:lnTo>
                  <a:lnTo>
                    <a:pt x="1825" y="2786"/>
                  </a:lnTo>
                  <a:lnTo>
                    <a:pt x="1820" y="2786"/>
                  </a:lnTo>
                  <a:lnTo>
                    <a:pt x="1820" y="2782"/>
                  </a:lnTo>
                  <a:lnTo>
                    <a:pt x="1820" y="2782"/>
                  </a:lnTo>
                  <a:lnTo>
                    <a:pt x="1820" y="2782"/>
                  </a:lnTo>
                  <a:lnTo>
                    <a:pt x="1820" y="2782"/>
                  </a:lnTo>
                  <a:lnTo>
                    <a:pt x="1820" y="2782"/>
                  </a:lnTo>
                  <a:lnTo>
                    <a:pt x="1820" y="2778"/>
                  </a:lnTo>
                  <a:lnTo>
                    <a:pt x="1820" y="2778"/>
                  </a:lnTo>
                  <a:lnTo>
                    <a:pt x="1820" y="2778"/>
                  </a:lnTo>
                  <a:lnTo>
                    <a:pt x="1820" y="2778"/>
                  </a:lnTo>
                  <a:lnTo>
                    <a:pt x="1816" y="2778"/>
                  </a:lnTo>
                  <a:lnTo>
                    <a:pt x="1816" y="2773"/>
                  </a:lnTo>
                  <a:lnTo>
                    <a:pt x="1816" y="2773"/>
                  </a:lnTo>
                  <a:lnTo>
                    <a:pt x="1816" y="2773"/>
                  </a:lnTo>
                  <a:lnTo>
                    <a:pt x="1816" y="2773"/>
                  </a:lnTo>
                  <a:lnTo>
                    <a:pt x="1816" y="2773"/>
                  </a:lnTo>
                  <a:lnTo>
                    <a:pt x="1816" y="2769"/>
                  </a:lnTo>
                  <a:lnTo>
                    <a:pt x="1816" y="2769"/>
                  </a:lnTo>
                  <a:lnTo>
                    <a:pt x="1816" y="2769"/>
                  </a:lnTo>
                  <a:lnTo>
                    <a:pt x="1811" y="2769"/>
                  </a:lnTo>
                  <a:lnTo>
                    <a:pt x="1811" y="2769"/>
                  </a:lnTo>
                  <a:lnTo>
                    <a:pt x="1811" y="2769"/>
                  </a:lnTo>
                  <a:lnTo>
                    <a:pt x="1811" y="2764"/>
                  </a:lnTo>
                  <a:lnTo>
                    <a:pt x="1811" y="2764"/>
                  </a:lnTo>
                  <a:lnTo>
                    <a:pt x="1811" y="2764"/>
                  </a:lnTo>
                  <a:lnTo>
                    <a:pt x="1811" y="2764"/>
                  </a:lnTo>
                  <a:lnTo>
                    <a:pt x="1811" y="2764"/>
                  </a:lnTo>
                  <a:lnTo>
                    <a:pt x="1811" y="2760"/>
                  </a:lnTo>
                  <a:lnTo>
                    <a:pt x="1807" y="2760"/>
                  </a:lnTo>
                  <a:lnTo>
                    <a:pt x="1807" y="2760"/>
                  </a:lnTo>
                  <a:lnTo>
                    <a:pt x="1807" y="2760"/>
                  </a:lnTo>
                  <a:lnTo>
                    <a:pt x="1807" y="2760"/>
                  </a:lnTo>
                  <a:lnTo>
                    <a:pt x="1807" y="2755"/>
                  </a:lnTo>
                  <a:lnTo>
                    <a:pt x="1807" y="2755"/>
                  </a:lnTo>
                  <a:lnTo>
                    <a:pt x="1807" y="2755"/>
                  </a:lnTo>
                  <a:lnTo>
                    <a:pt x="1807" y="2755"/>
                  </a:lnTo>
                  <a:lnTo>
                    <a:pt x="1802" y="2755"/>
                  </a:lnTo>
                  <a:lnTo>
                    <a:pt x="1802" y="2751"/>
                  </a:lnTo>
                  <a:lnTo>
                    <a:pt x="1802" y="2751"/>
                  </a:lnTo>
                  <a:lnTo>
                    <a:pt x="1802" y="2751"/>
                  </a:lnTo>
                  <a:lnTo>
                    <a:pt x="1802" y="2751"/>
                  </a:lnTo>
                  <a:lnTo>
                    <a:pt x="1802" y="2746"/>
                  </a:lnTo>
                  <a:lnTo>
                    <a:pt x="1802" y="2746"/>
                  </a:lnTo>
                  <a:lnTo>
                    <a:pt x="1802" y="2746"/>
                  </a:lnTo>
                  <a:lnTo>
                    <a:pt x="1798" y="2746"/>
                  </a:lnTo>
                  <a:lnTo>
                    <a:pt x="1798" y="2746"/>
                  </a:lnTo>
                  <a:lnTo>
                    <a:pt x="1798" y="2742"/>
                  </a:lnTo>
                  <a:lnTo>
                    <a:pt x="1798" y="2742"/>
                  </a:lnTo>
                  <a:lnTo>
                    <a:pt x="1798" y="2742"/>
                  </a:lnTo>
                  <a:lnTo>
                    <a:pt x="1793" y="2737"/>
                  </a:lnTo>
                  <a:lnTo>
                    <a:pt x="1793" y="2737"/>
                  </a:lnTo>
                  <a:lnTo>
                    <a:pt x="1793" y="2733"/>
                  </a:lnTo>
                  <a:lnTo>
                    <a:pt x="1793" y="2733"/>
                  </a:lnTo>
                  <a:lnTo>
                    <a:pt x="1789" y="2733"/>
                  </a:lnTo>
                  <a:lnTo>
                    <a:pt x="1789" y="2728"/>
                  </a:lnTo>
                  <a:lnTo>
                    <a:pt x="1789" y="2728"/>
                  </a:lnTo>
                  <a:lnTo>
                    <a:pt x="1784" y="2724"/>
                  </a:lnTo>
                  <a:lnTo>
                    <a:pt x="1784" y="2724"/>
                  </a:lnTo>
                  <a:lnTo>
                    <a:pt x="1784" y="2719"/>
                  </a:lnTo>
                  <a:lnTo>
                    <a:pt x="1780" y="2715"/>
                  </a:lnTo>
                  <a:lnTo>
                    <a:pt x="1780" y="2715"/>
                  </a:lnTo>
                  <a:lnTo>
                    <a:pt x="1776" y="2711"/>
                  </a:lnTo>
                  <a:lnTo>
                    <a:pt x="1776" y="2711"/>
                  </a:lnTo>
                  <a:lnTo>
                    <a:pt x="1776" y="2706"/>
                  </a:lnTo>
                  <a:lnTo>
                    <a:pt x="1771" y="2706"/>
                  </a:lnTo>
                  <a:lnTo>
                    <a:pt x="1771" y="2702"/>
                  </a:lnTo>
                  <a:lnTo>
                    <a:pt x="1771" y="2702"/>
                  </a:lnTo>
                  <a:lnTo>
                    <a:pt x="1771" y="2702"/>
                  </a:lnTo>
                  <a:lnTo>
                    <a:pt x="1767" y="2697"/>
                  </a:lnTo>
                  <a:lnTo>
                    <a:pt x="1767" y="2697"/>
                  </a:lnTo>
                  <a:lnTo>
                    <a:pt x="1767" y="2693"/>
                  </a:lnTo>
                  <a:lnTo>
                    <a:pt x="1767" y="2693"/>
                  </a:lnTo>
                  <a:lnTo>
                    <a:pt x="1762" y="2693"/>
                  </a:lnTo>
                  <a:lnTo>
                    <a:pt x="1762" y="2693"/>
                  </a:lnTo>
                  <a:lnTo>
                    <a:pt x="1762" y="2688"/>
                  </a:lnTo>
                  <a:lnTo>
                    <a:pt x="1762" y="2688"/>
                  </a:lnTo>
                  <a:lnTo>
                    <a:pt x="1762" y="2688"/>
                  </a:lnTo>
                  <a:lnTo>
                    <a:pt x="1762" y="2688"/>
                  </a:lnTo>
                  <a:lnTo>
                    <a:pt x="1762" y="2688"/>
                  </a:lnTo>
                  <a:lnTo>
                    <a:pt x="1762" y="2684"/>
                  </a:lnTo>
                  <a:lnTo>
                    <a:pt x="1758" y="2684"/>
                  </a:lnTo>
                  <a:lnTo>
                    <a:pt x="1758" y="2684"/>
                  </a:lnTo>
                  <a:lnTo>
                    <a:pt x="1758" y="2684"/>
                  </a:lnTo>
                  <a:lnTo>
                    <a:pt x="1758" y="2684"/>
                  </a:lnTo>
                  <a:lnTo>
                    <a:pt x="1758" y="2684"/>
                  </a:lnTo>
                  <a:lnTo>
                    <a:pt x="1758" y="2679"/>
                  </a:lnTo>
                  <a:lnTo>
                    <a:pt x="1758" y="2679"/>
                  </a:lnTo>
                  <a:lnTo>
                    <a:pt x="1758" y="2679"/>
                  </a:lnTo>
                  <a:lnTo>
                    <a:pt x="1758" y="2679"/>
                  </a:lnTo>
                  <a:lnTo>
                    <a:pt x="1753" y="2679"/>
                  </a:lnTo>
                  <a:lnTo>
                    <a:pt x="1753" y="2675"/>
                  </a:lnTo>
                  <a:lnTo>
                    <a:pt x="1753" y="2675"/>
                  </a:lnTo>
                  <a:lnTo>
                    <a:pt x="1753" y="2675"/>
                  </a:lnTo>
                  <a:lnTo>
                    <a:pt x="1753" y="2675"/>
                  </a:lnTo>
                  <a:lnTo>
                    <a:pt x="1753" y="2675"/>
                  </a:lnTo>
                  <a:lnTo>
                    <a:pt x="1753" y="2670"/>
                  </a:lnTo>
                  <a:lnTo>
                    <a:pt x="1753" y="2670"/>
                  </a:lnTo>
                  <a:lnTo>
                    <a:pt x="1749" y="2670"/>
                  </a:lnTo>
                  <a:lnTo>
                    <a:pt x="1749" y="2670"/>
                  </a:lnTo>
                  <a:lnTo>
                    <a:pt x="1749" y="2670"/>
                  </a:lnTo>
                  <a:lnTo>
                    <a:pt x="1749" y="2666"/>
                  </a:lnTo>
                  <a:lnTo>
                    <a:pt x="1749" y="2666"/>
                  </a:lnTo>
                  <a:lnTo>
                    <a:pt x="1749" y="2666"/>
                  </a:lnTo>
                  <a:lnTo>
                    <a:pt x="1749" y="2666"/>
                  </a:lnTo>
                  <a:lnTo>
                    <a:pt x="1749" y="2666"/>
                  </a:lnTo>
                  <a:lnTo>
                    <a:pt x="1749" y="2661"/>
                  </a:lnTo>
                  <a:lnTo>
                    <a:pt x="1749" y="2661"/>
                  </a:lnTo>
                  <a:lnTo>
                    <a:pt x="1744" y="2661"/>
                  </a:lnTo>
                  <a:lnTo>
                    <a:pt x="1744" y="2661"/>
                  </a:lnTo>
                  <a:lnTo>
                    <a:pt x="1744" y="2661"/>
                  </a:lnTo>
                  <a:lnTo>
                    <a:pt x="1744" y="2661"/>
                  </a:lnTo>
                  <a:lnTo>
                    <a:pt x="1744" y="2657"/>
                  </a:lnTo>
                  <a:lnTo>
                    <a:pt x="1744" y="2657"/>
                  </a:lnTo>
                  <a:lnTo>
                    <a:pt x="1744" y="2657"/>
                  </a:lnTo>
                  <a:lnTo>
                    <a:pt x="1744" y="2657"/>
                  </a:lnTo>
                  <a:lnTo>
                    <a:pt x="1744" y="2657"/>
                  </a:lnTo>
                  <a:lnTo>
                    <a:pt x="1744" y="2657"/>
                  </a:lnTo>
                  <a:lnTo>
                    <a:pt x="1744" y="2657"/>
                  </a:lnTo>
                  <a:lnTo>
                    <a:pt x="1744" y="2657"/>
                  </a:lnTo>
                  <a:lnTo>
                    <a:pt x="1744" y="2657"/>
                  </a:lnTo>
                  <a:lnTo>
                    <a:pt x="1744" y="2653"/>
                  </a:lnTo>
                  <a:lnTo>
                    <a:pt x="1744" y="2653"/>
                  </a:lnTo>
                  <a:lnTo>
                    <a:pt x="1744" y="2653"/>
                  </a:lnTo>
                  <a:lnTo>
                    <a:pt x="1744" y="2653"/>
                  </a:lnTo>
                  <a:lnTo>
                    <a:pt x="1740" y="2653"/>
                  </a:lnTo>
                  <a:lnTo>
                    <a:pt x="1740" y="2653"/>
                  </a:lnTo>
                  <a:lnTo>
                    <a:pt x="1740" y="2653"/>
                  </a:lnTo>
                  <a:lnTo>
                    <a:pt x="1740" y="2653"/>
                  </a:lnTo>
                  <a:lnTo>
                    <a:pt x="1740" y="2653"/>
                  </a:lnTo>
                  <a:lnTo>
                    <a:pt x="1740" y="2653"/>
                  </a:lnTo>
                  <a:lnTo>
                    <a:pt x="1740" y="2648"/>
                  </a:lnTo>
                  <a:lnTo>
                    <a:pt x="1740" y="2648"/>
                  </a:lnTo>
                  <a:lnTo>
                    <a:pt x="1740" y="2648"/>
                  </a:lnTo>
                  <a:lnTo>
                    <a:pt x="1740" y="2648"/>
                  </a:lnTo>
                  <a:lnTo>
                    <a:pt x="1740" y="2648"/>
                  </a:lnTo>
                  <a:lnTo>
                    <a:pt x="1740" y="2644"/>
                  </a:lnTo>
                  <a:lnTo>
                    <a:pt x="1740" y="2644"/>
                  </a:lnTo>
                  <a:lnTo>
                    <a:pt x="1740" y="2644"/>
                  </a:lnTo>
                  <a:lnTo>
                    <a:pt x="1740" y="2644"/>
                  </a:lnTo>
                  <a:lnTo>
                    <a:pt x="1740" y="2644"/>
                  </a:lnTo>
                  <a:lnTo>
                    <a:pt x="1735" y="2639"/>
                  </a:lnTo>
                  <a:lnTo>
                    <a:pt x="1735" y="2639"/>
                  </a:lnTo>
                  <a:lnTo>
                    <a:pt x="1735" y="2639"/>
                  </a:lnTo>
                  <a:lnTo>
                    <a:pt x="1735" y="2639"/>
                  </a:lnTo>
                  <a:lnTo>
                    <a:pt x="1735" y="2639"/>
                  </a:lnTo>
                  <a:lnTo>
                    <a:pt x="1735" y="2635"/>
                  </a:lnTo>
                  <a:lnTo>
                    <a:pt x="1735" y="2635"/>
                  </a:lnTo>
                  <a:lnTo>
                    <a:pt x="1735" y="2635"/>
                  </a:lnTo>
                  <a:lnTo>
                    <a:pt x="1735" y="2635"/>
                  </a:lnTo>
                  <a:lnTo>
                    <a:pt x="1735" y="2630"/>
                  </a:lnTo>
                  <a:lnTo>
                    <a:pt x="1735" y="2630"/>
                  </a:lnTo>
                  <a:lnTo>
                    <a:pt x="1735" y="2630"/>
                  </a:lnTo>
                  <a:lnTo>
                    <a:pt x="1735" y="2630"/>
                  </a:lnTo>
                  <a:lnTo>
                    <a:pt x="1735" y="2630"/>
                  </a:lnTo>
                  <a:lnTo>
                    <a:pt x="1735" y="2630"/>
                  </a:lnTo>
                  <a:close/>
                  <a:moveTo>
                    <a:pt x="282" y="1590"/>
                  </a:moveTo>
                  <a:lnTo>
                    <a:pt x="282" y="1590"/>
                  </a:lnTo>
                  <a:lnTo>
                    <a:pt x="282" y="1590"/>
                  </a:lnTo>
                  <a:lnTo>
                    <a:pt x="286" y="1590"/>
                  </a:lnTo>
                  <a:lnTo>
                    <a:pt x="286" y="1590"/>
                  </a:lnTo>
                  <a:lnTo>
                    <a:pt x="286" y="1590"/>
                  </a:lnTo>
                  <a:lnTo>
                    <a:pt x="286" y="1590"/>
                  </a:lnTo>
                  <a:lnTo>
                    <a:pt x="286" y="1590"/>
                  </a:lnTo>
                  <a:lnTo>
                    <a:pt x="286" y="1590"/>
                  </a:lnTo>
                  <a:lnTo>
                    <a:pt x="286" y="1594"/>
                  </a:lnTo>
                  <a:lnTo>
                    <a:pt x="286" y="1594"/>
                  </a:lnTo>
                  <a:lnTo>
                    <a:pt x="286" y="1594"/>
                  </a:lnTo>
                  <a:lnTo>
                    <a:pt x="286" y="1594"/>
                  </a:lnTo>
                  <a:lnTo>
                    <a:pt x="286" y="1594"/>
                  </a:lnTo>
                  <a:lnTo>
                    <a:pt x="291" y="1594"/>
                  </a:lnTo>
                  <a:lnTo>
                    <a:pt x="291" y="1594"/>
                  </a:lnTo>
                  <a:lnTo>
                    <a:pt x="291" y="1594"/>
                  </a:lnTo>
                  <a:lnTo>
                    <a:pt x="291" y="1594"/>
                  </a:lnTo>
                  <a:lnTo>
                    <a:pt x="291" y="1594"/>
                  </a:lnTo>
                  <a:lnTo>
                    <a:pt x="291" y="1594"/>
                  </a:lnTo>
                  <a:lnTo>
                    <a:pt x="291" y="1594"/>
                  </a:lnTo>
                  <a:lnTo>
                    <a:pt x="291" y="1594"/>
                  </a:lnTo>
                  <a:lnTo>
                    <a:pt x="291" y="1594"/>
                  </a:lnTo>
                  <a:lnTo>
                    <a:pt x="291" y="1594"/>
                  </a:lnTo>
                  <a:lnTo>
                    <a:pt x="291" y="1594"/>
                  </a:lnTo>
                  <a:lnTo>
                    <a:pt x="291" y="1594"/>
                  </a:lnTo>
                  <a:lnTo>
                    <a:pt x="291" y="1594"/>
                  </a:lnTo>
                  <a:lnTo>
                    <a:pt x="291" y="1594"/>
                  </a:lnTo>
                  <a:lnTo>
                    <a:pt x="295" y="1594"/>
                  </a:lnTo>
                  <a:lnTo>
                    <a:pt x="295" y="1594"/>
                  </a:lnTo>
                  <a:lnTo>
                    <a:pt x="295" y="1594"/>
                  </a:lnTo>
                  <a:lnTo>
                    <a:pt x="295" y="1594"/>
                  </a:lnTo>
                  <a:lnTo>
                    <a:pt x="295" y="1594"/>
                  </a:lnTo>
                  <a:lnTo>
                    <a:pt x="295" y="1594"/>
                  </a:lnTo>
                  <a:lnTo>
                    <a:pt x="295" y="1594"/>
                  </a:lnTo>
                  <a:lnTo>
                    <a:pt x="295" y="1594"/>
                  </a:lnTo>
                  <a:lnTo>
                    <a:pt x="295" y="1594"/>
                  </a:lnTo>
                  <a:lnTo>
                    <a:pt x="295" y="1594"/>
                  </a:lnTo>
                  <a:lnTo>
                    <a:pt x="295" y="1594"/>
                  </a:lnTo>
                  <a:lnTo>
                    <a:pt x="295" y="1598"/>
                  </a:lnTo>
                  <a:lnTo>
                    <a:pt x="295" y="1598"/>
                  </a:lnTo>
                  <a:lnTo>
                    <a:pt x="295" y="1598"/>
                  </a:lnTo>
                  <a:lnTo>
                    <a:pt x="295" y="1598"/>
                  </a:lnTo>
                  <a:lnTo>
                    <a:pt x="300" y="1598"/>
                  </a:lnTo>
                  <a:lnTo>
                    <a:pt x="300" y="1598"/>
                  </a:lnTo>
                  <a:lnTo>
                    <a:pt x="300" y="1598"/>
                  </a:lnTo>
                  <a:lnTo>
                    <a:pt x="300" y="1598"/>
                  </a:lnTo>
                  <a:lnTo>
                    <a:pt x="300" y="1598"/>
                  </a:lnTo>
                  <a:lnTo>
                    <a:pt x="300" y="1598"/>
                  </a:lnTo>
                  <a:lnTo>
                    <a:pt x="300" y="1598"/>
                  </a:lnTo>
                  <a:lnTo>
                    <a:pt x="300" y="1598"/>
                  </a:lnTo>
                  <a:lnTo>
                    <a:pt x="300" y="1598"/>
                  </a:lnTo>
                  <a:lnTo>
                    <a:pt x="300" y="1598"/>
                  </a:lnTo>
                  <a:lnTo>
                    <a:pt x="300" y="1598"/>
                  </a:lnTo>
                  <a:lnTo>
                    <a:pt x="300" y="1598"/>
                  </a:lnTo>
                  <a:lnTo>
                    <a:pt x="300" y="1598"/>
                  </a:lnTo>
                  <a:lnTo>
                    <a:pt x="300" y="1598"/>
                  </a:lnTo>
                  <a:lnTo>
                    <a:pt x="300" y="1603"/>
                  </a:lnTo>
                  <a:lnTo>
                    <a:pt x="300" y="1603"/>
                  </a:lnTo>
                  <a:lnTo>
                    <a:pt x="300" y="1603"/>
                  </a:lnTo>
                  <a:lnTo>
                    <a:pt x="300" y="1603"/>
                  </a:lnTo>
                  <a:lnTo>
                    <a:pt x="304" y="1603"/>
                  </a:lnTo>
                  <a:lnTo>
                    <a:pt x="304" y="1603"/>
                  </a:lnTo>
                  <a:lnTo>
                    <a:pt x="304" y="1603"/>
                  </a:lnTo>
                  <a:lnTo>
                    <a:pt x="304" y="1603"/>
                  </a:lnTo>
                  <a:lnTo>
                    <a:pt x="304" y="1603"/>
                  </a:lnTo>
                  <a:lnTo>
                    <a:pt x="304" y="1603"/>
                  </a:lnTo>
                  <a:lnTo>
                    <a:pt x="304" y="1603"/>
                  </a:lnTo>
                  <a:lnTo>
                    <a:pt x="304" y="1603"/>
                  </a:lnTo>
                  <a:lnTo>
                    <a:pt x="304" y="1603"/>
                  </a:lnTo>
                  <a:lnTo>
                    <a:pt x="304" y="1603"/>
                  </a:lnTo>
                  <a:lnTo>
                    <a:pt x="304" y="1603"/>
                  </a:lnTo>
                  <a:lnTo>
                    <a:pt x="304" y="1603"/>
                  </a:lnTo>
                  <a:lnTo>
                    <a:pt x="304" y="1607"/>
                  </a:lnTo>
                  <a:lnTo>
                    <a:pt x="304" y="1607"/>
                  </a:lnTo>
                  <a:lnTo>
                    <a:pt x="304" y="1607"/>
                  </a:lnTo>
                  <a:lnTo>
                    <a:pt x="304" y="1607"/>
                  </a:lnTo>
                  <a:lnTo>
                    <a:pt x="304" y="1607"/>
                  </a:lnTo>
                  <a:lnTo>
                    <a:pt x="304" y="1607"/>
                  </a:lnTo>
                  <a:lnTo>
                    <a:pt x="309" y="1607"/>
                  </a:lnTo>
                  <a:lnTo>
                    <a:pt x="309" y="1607"/>
                  </a:lnTo>
                  <a:lnTo>
                    <a:pt x="309" y="1612"/>
                  </a:lnTo>
                  <a:lnTo>
                    <a:pt x="309" y="1612"/>
                  </a:lnTo>
                  <a:lnTo>
                    <a:pt x="309" y="1612"/>
                  </a:lnTo>
                  <a:lnTo>
                    <a:pt x="309" y="1612"/>
                  </a:lnTo>
                  <a:lnTo>
                    <a:pt x="309" y="1612"/>
                  </a:lnTo>
                  <a:lnTo>
                    <a:pt x="309" y="1612"/>
                  </a:lnTo>
                  <a:lnTo>
                    <a:pt x="309" y="1612"/>
                  </a:lnTo>
                  <a:lnTo>
                    <a:pt x="309" y="1616"/>
                  </a:lnTo>
                  <a:lnTo>
                    <a:pt x="309" y="1616"/>
                  </a:lnTo>
                  <a:lnTo>
                    <a:pt x="309" y="1616"/>
                  </a:lnTo>
                  <a:lnTo>
                    <a:pt x="309" y="1616"/>
                  </a:lnTo>
                  <a:lnTo>
                    <a:pt x="309" y="1616"/>
                  </a:lnTo>
                  <a:lnTo>
                    <a:pt x="309" y="1616"/>
                  </a:lnTo>
                  <a:lnTo>
                    <a:pt x="313" y="1616"/>
                  </a:lnTo>
                  <a:lnTo>
                    <a:pt x="313" y="1621"/>
                  </a:lnTo>
                  <a:lnTo>
                    <a:pt x="313" y="1621"/>
                  </a:lnTo>
                  <a:lnTo>
                    <a:pt x="313" y="1621"/>
                  </a:lnTo>
                  <a:lnTo>
                    <a:pt x="313" y="1621"/>
                  </a:lnTo>
                  <a:lnTo>
                    <a:pt x="313" y="1621"/>
                  </a:lnTo>
                  <a:lnTo>
                    <a:pt x="313" y="1621"/>
                  </a:lnTo>
                  <a:lnTo>
                    <a:pt x="313" y="1625"/>
                  </a:lnTo>
                  <a:lnTo>
                    <a:pt x="313" y="1625"/>
                  </a:lnTo>
                  <a:lnTo>
                    <a:pt x="313" y="1625"/>
                  </a:lnTo>
                  <a:lnTo>
                    <a:pt x="313" y="1625"/>
                  </a:lnTo>
                  <a:lnTo>
                    <a:pt x="313" y="1625"/>
                  </a:lnTo>
                  <a:lnTo>
                    <a:pt x="313" y="1630"/>
                  </a:lnTo>
                  <a:lnTo>
                    <a:pt x="318" y="1630"/>
                  </a:lnTo>
                  <a:lnTo>
                    <a:pt x="318" y="1630"/>
                  </a:lnTo>
                  <a:lnTo>
                    <a:pt x="318" y="1630"/>
                  </a:lnTo>
                  <a:lnTo>
                    <a:pt x="318" y="1630"/>
                  </a:lnTo>
                  <a:lnTo>
                    <a:pt x="318" y="1634"/>
                  </a:lnTo>
                  <a:lnTo>
                    <a:pt x="318" y="1634"/>
                  </a:lnTo>
                  <a:lnTo>
                    <a:pt x="318" y="1634"/>
                  </a:lnTo>
                  <a:lnTo>
                    <a:pt x="318" y="1634"/>
                  </a:lnTo>
                  <a:lnTo>
                    <a:pt x="318" y="1634"/>
                  </a:lnTo>
                  <a:lnTo>
                    <a:pt x="318" y="1639"/>
                  </a:lnTo>
                  <a:lnTo>
                    <a:pt x="318" y="1639"/>
                  </a:lnTo>
                  <a:lnTo>
                    <a:pt x="318" y="1639"/>
                  </a:lnTo>
                  <a:lnTo>
                    <a:pt x="322" y="1639"/>
                  </a:lnTo>
                  <a:lnTo>
                    <a:pt x="322" y="1643"/>
                  </a:lnTo>
                  <a:lnTo>
                    <a:pt x="322" y="1643"/>
                  </a:lnTo>
                  <a:lnTo>
                    <a:pt x="322" y="1643"/>
                  </a:lnTo>
                  <a:lnTo>
                    <a:pt x="322" y="1643"/>
                  </a:lnTo>
                  <a:lnTo>
                    <a:pt x="322" y="1648"/>
                  </a:lnTo>
                  <a:lnTo>
                    <a:pt x="322" y="1648"/>
                  </a:lnTo>
                  <a:lnTo>
                    <a:pt x="322" y="1648"/>
                  </a:lnTo>
                  <a:lnTo>
                    <a:pt x="322" y="1648"/>
                  </a:lnTo>
                  <a:lnTo>
                    <a:pt x="322" y="1652"/>
                  </a:lnTo>
                  <a:lnTo>
                    <a:pt x="322" y="1652"/>
                  </a:lnTo>
                  <a:lnTo>
                    <a:pt x="327" y="1652"/>
                  </a:lnTo>
                  <a:lnTo>
                    <a:pt x="327" y="1652"/>
                  </a:lnTo>
                  <a:lnTo>
                    <a:pt x="327" y="1657"/>
                  </a:lnTo>
                  <a:lnTo>
                    <a:pt x="327" y="1657"/>
                  </a:lnTo>
                  <a:lnTo>
                    <a:pt x="327" y="1657"/>
                  </a:lnTo>
                  <a:lnTo>
                    <a:pt x="327" y="1657"/>
                  </a:lnTo>
                  <a:lnTo>
                    <a:pt x="327" y="1661"/>
                  </a:lnTo>
                  <a:lnTo>
                    <a:pt x="327" y="1661"/>
                  </a:lnTo>
                  <a:lnTo>
                    <a:pt x="331" y="1665"/>
                  </a:lnTo>
                  <a:lnTo>
                    <a:pt x="331" y="1670"/>
                  </a:lnTo>
                  <a:lnTo>
                    <a:pt x="331" y="1670"/>
                  </a:lnTo>
                  <a:lnTo>
                    <a:pt x="331" y="1674"/>
                  </a:lnTo>
                  <a:lnTo>
                    <a:pt x="331" y="1674"/>
                  </a:lnTo>
                  <a:lnTo>
                    <a:pt x="336" y="1679"/>
                  </a:lnTo>
                  <a:lnTo>
                    <a:pt x="336" y="1683"/>
                  </a:lnTo>
                  <a:lnTo>
                    <a:pt x="336" y="1683"/>
                  </a:lnTo>
                  <a:lnTo>
                    <a:pt x="336" y="1688"/>
                  </a:lnTo>
                  <a:lnTo>
                    <a:pt x="336" y="1688"/>
                  </a:lnTo>
                  <a:lnTo>
                    <a:pt x="340" y="1692"/>
                  </a:lnTo>
                  <a:lnTo>
                    <a:pt x="340" y="1692"/>
                  </a:lnTo>
                  <a:lnTo>
                    <a:pt x="340" y="1697"/>
                  </a:lnTo>
                  <a:lnTo>
                    <a:pt x="344" y="1697"/>
                  </a:lnTo>
                  <a:lnTo>
                    <a:pt x="344" y="1697"/>
                  </a:lnTo>
                  <a:lnTo>
                    <a:pt x="344" y="1701"/>
                  </a:lnTo>
                  <a:lnTo>
                    <a:pt x="344" y="1701"/>
                  </a:lnTo>
                  <a:lnTo>
                    <a:pt x="344" y="1701"/>
                  </a:lnTo>
                  <a:lnTo>
                    <a:pt x="344" y="1706"/>
                  </a:lnTo>
                  <a:lnTo>
                    <a:pt x="344" y="1706"/>
                  </a:lnTo>
                  <a:lnTo>
                    <a:pt x="349" y="1706"/>
                  </a:lnTo>
                  <a:lnTo>
                    <a:pt x="349" y="1706"/>
                  </a:lnTo>
                  <a:lnTo>
                    <a:pt x="349" y="1710"/>
                  </a:lnTo>
                  <a:lnTo>
                    <a:pt x="349" y="1710"/>
                  </a:lnTo>
                  <a:lnTo>
                    <a:pt x="349" y="1710"/>
                  </a:lnTo>
                  <a:lnTo>
                    <a:pt x="349" y="1715"/>
                  </a:lnTo>
                  <a:lnTo>
                    <a:pt x="349" y="1715"/>
                  </a:lnTo>
                  <a:lnTo>
                    <a:pt x="353" y="1715"/>
                  </a:lnTo>
                  <a:lnTo>
                    <a:pt x="353" y="1715"/>
                  </a:lnTo>
                  <a:lnTo>
                    <a:pt x="353" y="1719"/>
                  </a:lnTo>
                  <a:lnTo>
                    <a:pt x="353" y="1719"/>
                  </a:lnTo>
                  <a:lnTo>
                    <a:pt x="353" y="1719"/>
                  </a:lnTo>
                  <a:lnTo>
                    <a:pt x="353" y="1719"/>
                  </a:lnTo>
                  <a:lnTo>
                    <a:pt x="353" y="1724"/>
                  </a:lnTo>
                  <a:lnTo>
                    <a:pt x="358" y="1724"/>
                  </a:lnTo>
                  <a:lnTo>
                    <a:pt x="358" y="1724"/>
                  </a:lnTo>
                  <a:lnTo>
                    <a:pt x="358" y="1728"/>
                  </a:lnTo>
                  <a:lnTo>
                    <a:pt x="358" y="1728"/>
                  </a:lnTo>
                  <a:lnTo>
                    <a:pt x="358" y="1728"/>
                  </a:lnTo>
                  <a:lnTo>
                    <a:pt x="358" y="1728"/>
                  </a:lnTo>
                  <a:lnTo>
                    <a:pt x="358" y="1732"/>
                  </a:lnTo>
                  <a:lnTo>
                    <a:pt x="358" y="1732"/>
                  </a:lnTo>
                  <a:lnTo>
                    <a:pt x="362" y="1732"/>
                  </a:lnTo>
                  <a:lnTo>
                    <a:pt x="362" y="1737"/>
                  </a:lnTo>
                  <a:lnTo>
                    <a:pt x="362" y="1737"/>
                  </a:lnTo>
                  <a:lnTo>
                    <a:pt x="362" y="1737"/>
                  </a:lnTo>
                  <a:lnTo>
                    <a:pt x="362" y="1737"/>
                  </a:lnTo>
                  <a:lnTo>
                    <a:pt x="362" y="1741"/>
                  </a:lnTo>
                  <a:lnTo>
                    <a:pt x="362" y="1741"/>
                  </a:lnTo>
                  <a:lnTo>
                    <a:pt x="367" y="1741"/>
                  </a:lnTo>
                  <a:lnTo>
                    <a:pt x="367" y="1746"/>
                  </a:lnTo>
                  <a:lnTo>
                    <a:pt x="367" y="1746"/>
                  </a:lnTo>
                  <a:lnTo>
                    <a:pt x="367" y="1746"/>
                  </a:lnTo>
                  <a:lnTo>
                    <a:pt x="367" y="1750"/>
                  </a:lnTo>
                  <a:lnTo>
                    <a:pt x="367" y="1750"/>
                  </a:lnTo>
                  <a:lnTo>
                    <a:pt x="367" y="1750"/>
                  </a:lnTo>
                  <a:lnTo>
                    <a:pt x="367" y="1750"/>
                  </a:lnTo>
                  <a:lnTo>
                    <a:pt x="371" y="1755"/>
                  </a:lnTo>
                  <a:lnTo>
                    <a:pt x="371" y="1755"/>
                  </a:lnTo>
                  <a:lnTo>
                    <a:pt x="371" y="1755"/>
                  </a:lnTo>
                  <a:lnTo>
                    <a:pt x="371" y="1759"/>
                  </a:lnTo>
                  <a:lnTo>
                    <a:pt x="371" y="1759"/>
                  </a:lnTo>
                  <a:lnTo>
                    <a:pt x="371" y="1759"/>
                  </a:lnTo>
                  <a:lnTo>
                    <a:pt x="371" y="1764"/>
                  </a:lnTo>
                  <a:lnTo>
                    <a:pt x="371" y="1764"/>
                  </a:lnTo>
                  <a:lnTo>
                    <a:pt x="376" y="1764"/>
                  </a:lnTo>
                  <a:lnTo>
                    <a:pt x="376" y="1768"/>
                  </a:lnTo>
                  <a:lnTo>
                    <a:pt x="376" y="1768"/>
                  </a:lnTo>
                  <a:lnTo>
                    <a:pt x="376" y="1768"/>
                  </a:lnTo>
                  <a:lnTo>
                    <a:pt x="376" y="1768"/>
                  </a:lnTo>
                  <a:lnTo>
                    <a:pt x="376" y="1773"/>
                  </a:lnTo>
                  <a:lnTo>
                    <a:pt x="376" y="1773"/>
                  </a:lnTo>
                  <a:lnTo>
                    <a:pt x="376" y="1773"/>
                  </a:lnTo>
                  <a:lnTo>
                    <a:pt x="376" y="1773"/>
                  </a:lnTo>
                  <a:lnTo>
                    <a:pt x="376" y="1773"/>
                  </a:lnTo>
                  <a:lnTo>
                    <a:pt x="376" y="1773"/>
                  </a:lnTo>
                  <a:lnTo>
                    <a:pt x="376" y="1777"/>
                  </a:lnTo>
                  <a:lnTo>
                    <a:pt x="380" y="1777"/>
                  </a:lnTo>
                  <a:lnTo>
                    <a:pt x="380" y="1777"/>
                  </a:lnTo>
                  <a:lnTo>
                    <a:pt x="380" y="1777"/>
                  </a:lnTo>
                  <a:lnTo>
                    <a:pt x="380" y="1777"/>
                  </a:lnTo>
                  <a:lnTo>
                    <a:pt x="380" y="1777"/>
                  </a:lnTo>
                  <a:lnTo>
                    <a:pt x="380" y="1782"/>
                  </a:lnTo>
                  <a:lnTo>
                    <a:pt x="380" y="1782"/>
                  </a:lnTo>
                  <a:lnTo>
                    <a:pt x="380" y="1782"/>
                  </a:lnTo>
                  <a:lnTo>
                    <a:pt x="380" y="1782"/>
                  </a:lnTo>
                  <a:lnTo>
                    <a:pt x="380" y="1782"/>
                  </a:lnTo>
                  <a:lnTo>
                    <a:pt x="380" y="1782"/>
                  </a:lnTo>
                  <a:lnTo>
                    <a:pt x="380" y="1786"/>
                  </a:lnTo>
                  <a:lnTo>
                    <a:pt x="380" y="1786"/>
                  </a:lnTo>
                  <a:lnTo>
                    <a:pt x="380" y="1786"/>
                  </a:lnTo>
                  <a:lnTo>
                    <a:pt x="380" y="1786"/>
                  </a:lnTo>
                  <a:lnTo>
                    <a:pt x="380" y="1786"/>
                  </a:lnTo>
                  <a:lnTo>
                    <a:pt x="380" y="1786"/>
                  </a:lnTo>
                  <a:lnTo>
                    <a:pt x="380" y="1791"/>
                  </a:lnTo>
                  <a:lnTo>
                    <a:pt x="385" y="1791"/>
                  </a:lnTo>
                  <a:lnTo>
                    <a:pt x="385" y="1791"/>
                  </a:lnTo>
                  <a:lnTo>
                    <a:pt x="385" y="1791"/>
                  </a:lnTo>
                  <a:lnTo>
                    <a:pt x="385" y="1791"/>
                  </a:lnTo>
                  <a:lnTo>
                    <a:pt x="385" y="1791"/>
                  </a:lnTo>
                  <a:lnTo>
                    <a:pt x="385" y="1795"/>
                  </a:lnTo>
                  <a:lnTo>
                    <a:pt x="385" y="1795"/>
                  </a:lnTo>
                  <a:lnTo>
                    <a:pt x="385" y="1795"/>
                  </a:lnTo>
                  <a:lnTo>
                    <a:pt x="385" y="1795"/>
                  </a:lnTo>
                  <a:lnTo>
                    <a:pt x="385" y="1795"/>
                  </a:lnTo>
                  <a:lnTo>
                    <a:pt x="385" y="1795"/>
                  </a:lnTo>
                  <a:lnTo>
                    <a:pt x="385" y="1799"/>
                  </a:lnTo>
                  <a:lnTo>
                    <a:pt x="385" y="1799"/>
                  </a:lnTo>
                  <a:lnTo>
                    <a:pt x="385" y="1799"/>
                  </a:lnTo>
                  <a:lnTo>
                    <a:pt x="385" y="1799"/>
                  </a:lnTo>
                  <a:lnTo>
                    <a:pt x="385" y="1799"/>
                  </a:lnTo>
                  <a:lnTo>
                    <a:pt x="385" y="1799"/>
                  </a:lnTo>
                  <a:lnTo>
                    <a:pt x="385" y="1799"/>
                  </a:lnTo>
                  <a:lnTo>
                    <a:pt x="385" y="1799"/>
                  </a:lnTo>
                  <a:lnTo>
                    <a:pt x="385" y="1804"/>
                  </a:lnTo>
                  <a:lnTo>
                    <a:pt x="385" y="1804"/>
                  </a:lnTo>
                  <a:lnTo>
                    <a:pt x="385" y="1804"/>
                  </a:lnTo>
                  <a:lnTo>
                    <a:pt x="385" y="1804"/>
                  </a:lnTo>
                  <a:lnTo>
                    <a:pt x="385" y="1804"/>
                  </a:lnTo>
                  <a:lnTo>
                    <a:pt x="385" y="1804"/>
                  </a:lnTo>
                  <a:lnTo>
                    <a:pt x="385" y="1804"/>
                  </a:lnTo>
                  <a:lnTo>
                    <a:pt x="385" y="1804"/>
                  </a:lnTo>
                  <a:lnTo>
                    <a:pt x="385" y="1804"/>
                  </a:lnTo>
                  <a:lnTo>
                    <a:pt x="385" y="1808"/>
                  </a:lnTo>
                  <a:lnTo>
                    <a:pt x="389" y="1808"/>
                  </a:lnTo>
                  <a:lnTo>
                    <a:pt x="389" y="1808"/>
                  </a:lnTo>
                  <a:lnTo>
                    <a:pt x="389" y="1808"/>
                  </a:lnTo>
                  <a:lnTo>
                    <a:pt x="389" y="1813"/>
                  </a:lnTo>
                  <a:lnTo>
                    <a:pt x="389" y="1813"/>
                  </a:lnTo>
                  <a:lnTo>
                    <a:pt x="389" y="1813"/>
                  </a:lnTo>
                  <a:lnTo>
                    <a:pt x="389" y="1817"/>
                  </a:lnTo>
                  <a:lnTo>
                    <a:pt x="389" y="1817"/>
                  </a:lnTo>
                  <a:lnTo>
                    <a:pt x="389" y="1817"/>
                  </a:lnTo>
                  <a:lnTo>
                    <a:pt x="389" y="1822"/>
                  </a:lnTo>
                  <a:lnTo>
                    <a:pt x="389" y="1822"/>
                  </a:lnTo>
                  <a:lnTo>
                    <a:pt x="389" y="1822"/>
                  </a:lnTo>
                  <a:lnTo>
                    <a:pt x="389" y="1822"/>
                  </a:lnTo>
                  <a:lnTo>
                    <a:pt x="389" y="1822"/>
                  </a:lnTo>
                  <a:lnTo>
                    <a:pt x="389" y="1826"/>
                  </a:lnTo>
                  <a:lnTo>
                    <a:pt x="389" y="1826"/>
                  </a:lnTo>
                  <a:lnTo>
                    <a:pt x="389" y="1826"/>
                  </a:lnTo>
                  <a:lnTo>
                    <a:pt x="389" y="1826"/>
                  </a:lnTo>
                  <a:lnTo>
                    <a:pt x="389" y="1826"/>
                  </a:lnTo>
                  <a:lnTo>
                    <a:pt x="389" y="1831"/>
                  </a:lnTo>
                  <a:lnTo>
                    <a:pt x="389" y="1831"/>
                  </a:lnTo>
                  <a:lnTo>
                    <a:pt x="389" y="1831"/>
                  </a:lnTo>
                  <a:lnTo>
                    <a:pt x="389" y="1831"/>
                  </a:lnTo>
                  <a:lnTo>
                    <a:pt x="389" y="1831"/>
                  </a:lnTo>
                  <a:lnTo>
                    <a:pt x="389" y="1835"/>
                  </a:lnTo>
                  <a:lnTo>
                    <a:pt x="389" y="1835"/>
                  </a:lnTo>
                  <a:lnTo>
                    <a:pt x="389" y="1835"/>
                  </a:lnTo>
                  <a:lnTo>
                    <a:pt x="389" y="1835"/>
                  </a:lnTo>
                  <a:lnTo>
                    <a:pt x="389" y="1835"/>
                  </a:lnTo>
                  <a:lnTo>
                    <a:pt x="389" y="1840"/>
                  </a:lnTo>
                  <a:lnTo>
                    <a:pt x="389" y="1840"/>
                  </a:lnTo>
                  <a:lnTo>
                    <a:pt x="389" y="1840"/>
                  </a:lnTo>
                  <a:lnTo>
                    <a:pt x="389" y="1840"/>
                  </a:lnTo>
                  <a:lnTo>
                    <a:pt x="389" y="1844"/>
                  </a:lnTo>
                  <a:lnTo>
                    <a:pt x="389" y="1844"/>
                  </a:lnTo>
                  <a:lnTo>
                    <a:pt x="389" y="1844"/>
                  </a:lnTo>
                  <a:lnTo>
                    <a:pt x="389" y="1844"/>
                  </a:lnTo>
                  <a:lnTo>
                    <a:pt x="389" y="1844"/>
                  </a:lnTo>
                  <a:lnTo>
                    <a:pt x="389" y="1849"/>
                  </a:lnTo>
                  <a:lnTo>
                    <a:pt x="389" y="1849"/>
                  </a:lnTo>
                  <a:lnTo>
                    <a:pt x="389" y="1849"/>
                  </a:lnTo>
                  <a:lnTo>
                    <a:pt x="389" y="1849"/>
                  </a:lnTo>
                  <a:lnTo>
                    <a:pt x="389" y="1849"/>
                  </a:lnTo>
                  <a:lnTo>
                    <a:pt x="389" y="1853"/>
                  </a:lnTo>
                  <a:lnTo>
                    <a:pt x="389" y="1853"/>
                  </a:lnTo>
                  <a:lnTo>
                    <a:pt x="389" y="1853"/>
                  </a:lnTo>
                  <a:lnTo>
                    <a:pt x="389" y="1853"/>
                  </a:lnTo>
                  <a:lnTo>
                    <a:pt x="394" y="1858"/>
                  </a:lnTo>
                  <a:lnTo>
                    <a:pt x="394" y="1866"/>
                  </a:lnTo>
                  <a:lnTo>
                    <a:pt x="398" y="1875"/>
                  </a:lnTo>
                  <a:lnTo>
                    <a:pt x="398" y="1884"/>
                  </a:lnTo>
                  <a:lnTo>
                    <a:pt x="403" y="1893"/>
                  </a:lnTo>
                  <a:lnTo>
                    <a:pt x="403" y="1902"/>
                  </a:lnTo>
                  <a:lnTo>
                    <a:pt x="407" y="1911"/>
                  </a:lnTo>
                  <a:lnTo>
                    <a:pt x="412" y="1920"/>
                  </a:lnTo>
                  <a:lnTo>
                    <a:pt x="412" y="1929"/>
                  </a:lnTo>
                  <a:lnTo>
                    <a:pt x="416" y="1938"/>
                  </a:lnTo>
                  <a:lnTo>
                    <a:pt x="420" y="1947"/>
                  </a:lnTo>
                  <a:lnTo>
                    <a:pt x="420" y="1956"/>
                  </a:lnTo>
                  <a:lnTo>
                    <a:pt x="425" y="1974"/>
                  </a:lnTo>
                  <a:lnTo>
                    <a:pt x="434" y="1992"/>
                  </a:lnTo>
                  <a:lnTo>
                    <a:pt x="438" y="2009"/>
                  </a:lnTo>
                  <a:lnTo>
                    <a:pt x="443" y="2027"/>
                  </a:lnTo>
                  <a:lnTo>
                    <a:pt x="447" y="2036"/>
                  </a:lnTo>
                  <a:lnTo>
                    <a:pt x="447" y="2045"/>
                  </a:lnTo>
                  <a:lnTo>
                    <a:pt x="452" y="2054"/>
                  </a:lnTo>
                  <a:lnTo>
                    <a:pt x="456" y="2063"/>
                  </a:lnTo>
                  <a:lnTo>
                    <a:pt x="456" y="2072"/>
                  </a:lnTo>
                  <a:lnTo>
                    <a:pt x="461" y="2085"/>
                  </a:lnTo>
                  <a:lnTo>
                    <a:pt x="461" y="2094"/>
                  </a:lnTo>
                  <a:lnTo>
                    <a:pt x="465" y="2103"/>
                  </a:lnTo>
                  <a:lnTo>
                    <a:pt x="470" y="2112"/>
                  </a:lnTo>
                  <a:lnTo>
                    <a:pt x="470" y="2121"/>
                  </a:lnTo>
                  <a:lnTo>
                    <a:pt x="474" y="2130"/>
                  </a:lnTo>
                  <a:lnTo>
                    <a:pt x="479" y="2139"/>
                  </a:lnTo>
                  <a:lnTo>
                    <a:pt x="479" y="2148"/>
                  </a:lnTo>
                  <a:lnTo>
                    <a:pt x="483" y="2157"/>
                  </a:lnTo>
                  <a:lnTo>
                    <a:pt x="483" y="2166"/>
                  </a:lnTo>
                  <a:lnTo>
                    <a:pt x="488" y="2170"/>
                  </a:lnTo>
                  <a:lnTo>
                    <a:pt x="488" y="2175"/>
                  </a:lnTo>
                  <a:lnTo>
                    <a:pt x="488" y="2179"/>
                  </a:lnTo>
                  <a:lnTo>
                    <a:pt x="492" y="2184"/>
                  </a:lnTo>
                  <a:lnTo>
                    <a:pt x="492" y="2188"/>
                  </a:lnTo>
                  <a:lnTo>
                    <a:pt x="492" y="2192"/>
                  </a:lnTo>
                  <a:lnTo>
                    <a:pt x="497" y="2197"/>
                  </a:lnTo>
                  <a:lnTo>
                    <a:pt x="497" y="2197"/>
                  </a:lnTo>
                  <a:lnTo>
                    <a:pt x="497" y="2201"/>
                  </a:lnTo>
                  <a:lnTo>
                    <a:pt x="497" y="2206"/>
                  </a:lnTo>
                  <a:lnTo>
                    <a:pt x="501" y="2210"/>
                  </a:lnTo>
                  <a:lnTo>
                    <a:pt x="501" y="2215"/>
                  </a:lnTo>
                  <a:lnTo>
                    <a:pt x="501" y="2219"/>
                  </a:lnTo>
                  <a:lnTo>
                    <a:pt x="505" y="2224"/>
                  </a:lnTo>
                  <a:lnTo>
                    <a:pt x="505" y="2228"/>
                  </a:lnTo>
                  <a:lnTo>
                    <a:pt x="505" y="2233"/>
                  </a:lnTo>
                  <a:lnTo>
                    <a:pt x="510" y="2237"/>
                  </a:lnTo>
                  <a:lnTo>
                    <a:pt x="510" y="2242"/>
                  </a:lnTo>
                  <a:lnTo>
                    <a:pt x="510" y="2246"/>
                  </a:lnTo>
                  <a:lnTo>
                    <a:pt x="510" y="2251"/>
                  </a:lnTo>
                  <a:lnTo>
                    <a:pt x="514" y="2255"/>
                  </a:lnTo>
                  <a:lnTo>
                    <a:pt x="514" y="2259"/>
                  </a:lnTo>
                  <a:lnTo>
                    <a:pt x="514" y="2259"/>
                  </a:lnTo>
                  <a:lnTo>
                    <a:pt x="519" y="2264"/>
                  </a:lnTo>
                  <a:lnTo>
                    <a:pt x="519" y="2268"/>
                  </a:lnTo>
                  <a:lnTo>
                    <a:pt x="519" y="2273"/>
                  </a:lnTo>
                  <a:lnTo>
                    <a:pt x="519" y="2277"/>
                  </a:lnTo>
                  <a:lnTo>
                    <a:pt x="523" y="2282"/>
                  </a:lnTo>
                  <a:lnTo>
                    <a:pt x="523" y="2286"/>
                  </a:lnTo>
                  <a:lnTo>
                    <a:pt x="523" y="2291"/>
                  </a:lnTo>
                  <a:lnTo>
                    <a:pt x="528" y="2291"/>
                  </a:lnTo>
                  <a:lnTo>
                    <a:pt x="528" y="2295"/>
                  </a:lnTo>
                  <a:lnTo>
                    <a:pt x="528" y="2300"/>
                  </a:lnTo>
                  <a:lnTo>
                    <a:pt x="528" y="2304"/>
                  </a:lnTo>
                  <a:lnTo>
                    <a:pt x="532" y="2309"/>
                  </a:lnTo>
                  <a:lnTo>
                    <a:pt x="532" y="2313"/>
                  </a:lnTo>
                  <a:lnTo>
                    <a:pt x="532" y="2313"/>
                  </a:lnTo>
                  <a:lnTo>
                    <a:pt x="532" y="2318"/>
                  </a:lnTo>
                  <a:lnTo>
                    <a:pt x="537" y="2322"/>
                  </a:lnTo>
                  <a:lnTo>
                    <a:pt x="537" y="2326"/>
                  </a:lnTo>
                  <a:lnTo>
                    <a:pt x="537" y="2331"/>
                  </a:lnTo>
                  <a:lnTo>
                    <a:pt x="537" y="2331"/>
                  </a:lnTo>
                  <a:lnTo>
                    <a:pt x="541" y="2335"/>
                  </a:lnTo>
                  <a:lnTo>
                    <a:pt x="541" y="2340"/>
                  </a:lnTo>
                  <a:lnTo>
                    <a:pt x="541" y="2344"/>
                  </a:lnTo>
                  <a:lnTo>
                    <a:pt x="546" y="2344"/>
                  </a:lnTo>
                  <a:lnTo>
                    <a:pt x="546" y="2349"/>
                  </a:lnTo>
                  <a:lnTo>
                    <a:pt x="546" y="2353"/>
                  </a:lnTo>
                  <a:lnTo>
                    <a:pt x="546" y="2358"/>
                  </a:lnTo>
                  <a:lnTo>
                    <a:pt x="550" y="2358"/>
                  </a:lnTo>
                  <a:lnTo>
                    <a:pt x="550" y="2362"/>
                  </a:lnTo>
                  <a:lnTo>
                    <a:pt x="550" y="2367"/>
                  </a:lnTo>
                  <a:lnTo>
                    <a:pt x="550" y="2371"/>
                  </a:lnTo>
                  <a:lnTo>
                    <a:pt x="550" y="2371"/>
                  </a:lnTo>
                  <a:lnTo>
                    <a:pt x="555" y="2376"/>
                  </a:lnTo>
                  <a:lnTo>
                    <a:pt x="555" y="2380"/>
                  </a:lnTo>
                  <a:lnTo>
                    <a:pt x="555" y="2380"/>
                  </a:lnTo>
                  <a:lnTo>
                    <a:pt x="555" y="2385"/>
                  </a:lnTo>
                  <a:lnTo>
                    <a:pt x="559" y="2389"/>
                  </a:lnTo>
                  <a:lnTo>
                    <a:pt x="559" y="2389"/>
                  </a:lnTo>
                  <a:lnTo>
                    <a:pt x="559" y="2389"/>
                  </a:lnTo>
                  <a:lnTo>
                    <a:pt x="559" y="2389"/>
                  </a:lnTo>
                  <a:lnTo>
                    <a:pt x="559" y="2393"/>
                  </a:lnTo>
                  <a:lnTo>
                    <a:pt x="559" y="2393"/>
                  </a:lnTo>
                  <a:lnTo>
                    <a:pt x="559" y="2393"/>
                  </a:lnTo>
                  <a:lnTo>
                    <a:pt x="559" y="2398"/>
                  </a:lnTo>
                  <a:lnTo>
                    <a:pt x="564" y="2398"/>
                  </a:lnTo>
                  <a:lnTo>
                    <a:pt x="564" y="2398"/>
                  </a:lnTo>
                  <a:lnTo>
                    <a:pt x="564" y="2402"/>
                  </a:lnTo>
                  <a:lnTo>
                    <a:pt x="564" y="2402"/>
                  </a:lnTo>
                  <a:lnTo>
                    <a:pt x="564" y="2402"/>
                  </a:lnTo>
                  <a:lnTo>
                    <a:pt x="564" y="2402"/>
                  </a:lnTo>
                  <a:lnTo>
                    <a:pt x="564" y="2407"/>
                  </a:lnTo>
                  <a:lnTo>
                    <a:pt x="564" y="2407"/>
                  </a:lnTo>
                  <a:lnTo>
                    <a:pt x="564" y="2407"/>
                  </a:lnTo>
                  <a:lnTo>
                    <a:pt x="568" y="2411"/>
                  </a:lnTo>
                  <a:lnTo>
                    <a:pt x="568" y="2411"/>
                  </a:lnTo>
                  <a:lnTo>
                    <a:pt x="568" y="2411"/>
                  </a:lnTo>
                  <a:lnTo>
                    <a:pt x="568" y="2411"/>
                  </a:lnTo>
                  <a:lnTo>
                    <a:pt x="568" y="2416"/>
                  </a:lnTo>
                  <a:lnTo>
                    <a:pt x="568" y="2416"/>
                  </a:lnTo>
                  <a:lnTo>
                    <a:pt x="568" y="2416"/>
                  </a:lnTo>
                  <a:lnTo>
                    <a:pt x="568" y="2420"/>
                  </a:lnTo>
                  <a:lnTo>
                    <a:pt x="568" y="2420"/>
                  </a:lnTo>
                  <a:lnTo>
                    <a:pt x="568" y="2420"/>
                  </a:lnTo>
                  <a:lnTo>
                    <a:pt x="573" y="2420"/>
                  </a:lnTo>
                  <a:lnTo>
                    <a:pt x="573" y="2425"/>
                  </a:lnTo>
                  <a:lnTo>
                    <a:pt x="573" y="2425"/>
                  </a:lnTo>
                  <a:lnTo>
                    <a:pt x="573" y="2425"/>
                  </a:lnTo>
                  <a:lnTo>
                    <a:pt x="573" y="2425"/>
                  </a:lnTo>
                  <a:lnTo>
                    <a:pt x="573" y="2429"/>
                  </a:lnTo>
                  <a:lnTo>
                    <a:pt x="573" y="2429"/>
                  </a:lnTo>
                  <a:lnTo>
                    <a:pt x="573" y="2429"/>
                  </a:lnTo>
                  <a:lnTo>
                    <a:pt x="573" y="2429"/>
                  </a:lnTo>
                  <a:lnTo>
                    <a:pt x="573" y="2429"/>
                  </a:lnTo>
                  <a:lnTo>
                    <a:pt x="577" y="2434"/>
                  </a:lnTo>
                  <a:lnTo>
                    <a:pt x="577" y="2434"/>
                  </a:lnTo>
                  <a:lnTo>
                    <a:pt x="577" y="2434"/>
                  </a:lnTo>
                  <a:lnTo>
                    <a:pt x="577" y="2434"/>
                  </a:lnTo>
                  <a:lnTo>
                    <a:pt x="577" y="2438"/>
                  </a:lnTo>
                  <a:lnTo>
                    <a:pt x="577" y="2438"/>
                  </a:lnTo>
                  <a:lnTo>
                    <a:pt x="577" y="2438"/>
                  </a:lnTo>
                  <a:lnTo>
                    <a:pt x="577" y="2438"/>
                  </a:lnTo>
                  <a:lnTo>
                    <a:pt x="577" y="2438"/>
                  </a:lnTo>
                  <a:lnTo>
                    <a:pt x="577" y="2443"/>
                  </a:lnTo>
                  <a:lnTo>
                    <a:pt x="577" y="2443"/>
                  </a:lnTo>
                  <a:lnTo>
                    <a:pt x="581" y="2443"/>
                  </a:lnTo>
                  <a:lnTo>
                    <a:pt x="581" y="2443"/>
                  </a:lnTo>
                  <a:lnTo>
                    <a:pt x="581" y="2443"/>
                  </a:lnTo>
                  <a:lnTo>
                    <a:pt x="581" y="2447"/>
                  </a:lnTo>
                  <a:lnTo>
                    <a:pt x="581" y="2447"/>
                  </a:lnTo>
                  <a:lnTo>
                    <a:pt x="581" y="2447"/>
                  </a:lnTo>
                  <a:lnTo>
                    <a:pt x="581" y="2447"/>
                  </a:lnTo>
                  <a:lnTo>
                    <a:pt x="581" y="2447"/>
                  </a:lnTo>
                  <a:lnTo>
                    <a:pt x="581" y="2447"/>
                  </a:lnTo>
                  <a:lnTo>
                    <a:pt x="581" y="2452"/>
                  </a:lnTo>
                  <a:lnTo>
                    <a:pt x="581" y="2452"/>
                  </a:lnTo>
                  <a:lnTo>
                    <a:pt x="581" y="2452"/>
                  </a:lnTo>
                  <a:lnTo>
                    <a:pt x="586" y="2452"/>
                  </a:lnTo>
                  <a:lnTo>
                    <a:pt x="586" y="2452"/>
                  </a:lnTo>
                  <a:lnTo>
                    <a:pt x="586" y="2452"/>
                  </a:lnTo>
                  <a:lnTo>
                    <a:pt x="586" y="2456"/>
                  </a:lnTo>
                  <a:lnTo>
                    <a:pt x="586" y="2456"/>
                  </a:lnTo>
                  <a:lnTo>
                    <a:pt x="586" y="2456"/>
                  </a:lnTo>
                  <a:lnTo>
                    <a:pt x="586" y="2456"/>
                  </a:lnTo>
                  <a:lnTo>
                    <a:pt x="586" y="2460"/>
                  </a:lnTo>
                  <a:lnTo>
                    <a:pt x="586" y="2460"/>
                  </a:lnTo>
                  <a:lnTo>
                    <a:pt x="590" y="2460"/>
                  </a:lnTo>
                  <a:lnTo>
                    <a:pt x="590" y="2460"/>
                  </a:lnTo>
                  <a:lnTo>
                    <a:pt x="590" y="2465"/>
                  </a:lnTo>
                  <a:lnTo>
                    <a:pt x="590" y="2465"/>
                  </a:lnTo>
                  <a:lnTo>
                    <a:pt x="590" y="2465"/>
                  </a:lnTo>
                  <a:lnTo>
                    <a:pt x="590" y="2465"/>
                  </a:lnTo>
                  <a:lnTo>
                    <a:pt x="590" y="2469"/>
                  </a:lnTo>
                  <a:lnTo>
                    <a:pt x="590" y="2469"/>
                  </a:lnTo>
                  <a:lnTo>
                    <a:pt x="595" y="2469"/>
                  </a:lnTo>
                  <a:lnTo>
                    <a:pt x="595" y="2469"/>
                  </a:lnTo>
                  <a:lnTo>
                    <a:pt x="595" y="2474"/>
                  </a:lnTo>
                  <a:lnTo>
                    <a:pt x="595" y="2474"/>
                  </a:lnTo>
                  <a:lnTo>
                    <a:pt x="595" y="2474"/>
                  </a:lnTo>
                  <a:lnTo>
                    <a:pt x="595" y="2474"/>
                  </a:lnTo>
                  <a:lnTo>
                    <a:pt x="595" y="2478"/>
                  </a:lnTo>
                  <a:lnTo>
                    <a:pt x="599" y="2478"/>
                  </a:lnTo>
                  <a:lnTo>
                    <a:pt x="599" y="2478"/>
                  </a:lnTo>
                  <a:lnTo>
                    <a:pt x="599" y="2478"/>
                  </a:lnTo>
                  <a:lnTo>
                    <a:pt x="599" y="2483"/>
                  </a:lnTo>
                  <a:lnTo>
                    <a:pt x="599" y="2483"/>
                  </a:lnTo>
                  <a:lnTo>
                    <a:pt x="599" y="2483"/>
                  </a:lnTo>
                  <a:lnTo>
                    <a:pt x="599" y="2483"/>
                  </a:lnTo>
                  <a:lnTo>
                    <a:pt x="599" y="2487"/>
                  </a:lnTo>
                  <a:lnTo>
                    <a:pt x="604" y="2487"/>
                  </a:lnTo>
                  <a:lnTo>
                    <a:pt x="604" y="2487"/>
                  </a:lnTo>
                  <a:lnTo>
                    <a:pt x="604" y="2487"/>
                  </a:lnTo>
                  <a:lnTo>
                    <a:pt x="604" y="2492"/>
                  </a:lnTo>
                  <a:lnTo>
                    <a:pt x="604" y="2492"/>
                  </a:lnTo>
                  <a:lnTo>
                    <a:pt x="604" y="2492"/>
                  </a:lnTo>
                  <a:lnTo>
                    <a:pt x="604" y="2492"/>
                  </a:lnTo>
                  <a:lnTo>
                    <a:pt x="608" y="2496"/>
                  </a:lnTo>
                  <a:lnTo>
                    <a:pt x="608" y="2496"/>
                  </a:lnTo>
                  <a:lnTo>
                    <a:pt x="608" y="2496"/>
                  </a:lnTo>
                  <a:lnTo>
                    <a:pt x="608" y="2496"/>
                  </a:lnTo>
                  <a:lnTo>
                    <a:pt x="608" y="2501"/>
                  </a:lnTo>
                  <a:lnTo>
                    <a:pt x="608" y="2501"/>
                  </a:lnTo>
                  <a:lnTo>
                    <a:pt x="608" y="2501"/>
                  </a:lnTo>
                  <a:lnTo>
                    <a:pt x="608" y="2501"/>
                  </a:lnTo>
                  <a:lnTo>
                    <a:pt x="613" y="2505"/>
                  </a:lnTo>
                  <a:lnTo>
                    <a:pt x="613" y="2505"/>
                  </a:lnTo>
                  <a:lnTo>
                    <a:pt x="613" y="2505"/>
                  </a:lnTo>
                  <a:lnTo>
                    <a:pt x="613" y="2505"/>
                  </a:lnTo>
                  <a:lnTo>
                    <a:pt x="613" y="2510"/>
                  </a:lnTo>
                  <a:lnTo>
                    <a:pt x="613" y="2510"/>
                  </a:lnTo>
                  <a:lnTo>
                    <a:pt x="613" y="2510"/>
                  </a:lnTo>
                  <a:lnTo>
                    <a:pt x="617" y="2510"/>
                  </a:lnTo>
                  <a:lnTo>
                    <a:pt x="617" y="2510"/>
                  </a:lnTo>
                  <a:lnTo>
                    <a:pt x="617" y="2514"/>
                  </a:lnTo>
                  <a:lnTo>
                    <a:pt x="617" y="2514"/>
                  </a:lnTo>
                  <a:lnTo>
                    <a:pt x="617" y="2514"/>
                  </a:lnTo>
                  <a:lnTo>
                    <a:pt x="617" y="2514"/>
                  </a:lnTo>
                  <a:lnTo>
                    <a:pt x="617" y="2519"/>
                  </a:lnTo>
                  <a:lnTo>
                    <a:pt x="622" y="2519"/>
                  </a:lnTo>
                  <a:lnTo>
                    <a:pt x="622" y="2519"/>
                  </a:lnTo>
                  <a:lnTo>
                    <a:pt x="622" y="2519"/>
                  </a:lnTo>
                  <a:lnTo>
                    <a:pt x="622" y="2523"/>
                  </a:lnTo>
                  <a:lnTo>
                    <a:pt x="622" y="2523"/>
                  </a:lnTo>
                  <a:lnTo>
                    <a:pt x="622" y="2523"/>
                  </a:lnTo>
                  <a:lnTo>
                    <a:pt x="622" y="2523"/>
                  </a:lnTo>
                  <a:lnTo>
                    <a:pt x="626" y="2527"/>
                  </a:lnTo>
                  <a:lnTo>
                    <a:pt x="626" y="2527"/>
                  </a:lnTo>
                  <a:lnTo>
                    <a:pt x="626" y="2527"/>
                  </a:lnTo>
                  <a:lnTo>
                    <a:pt x="626" y="2527"/>
                  </a:lnTo>
                  <a:lnTo>
                    <a:pt x="626" y="2527"/>
                  </a:lnTo>
                  <a:lnTo>
                    <a:pt x="626" y="2532"/>
                  </a:lnTo>
                  <a:lnTo>
                    <a:pt x="626" y="2532"/>
                  </a:lnTo>
                  <a:lnTo>
                    <a:pt x="631" y="2532"/>
                  </a:lnTo>
                  <a:lnTo>
                    <a:pt x="631" y="2532"/>
                  </a:lnTo>
                  <a:lnTo>
                    <a:pt x="631" y="2536"/>
                  </a:lnTo>
                  <a:lnTo>
                    <a:pt x="631" y="2536"/>
                  </a:lnTo>
                  <a:lnTo>
                    <a:pt x="631" y="2536"/>
                  </a:lnTo>
                  <a:lnTo>
                    <a:pt x="631" y="2536"/>
                  </a:lnTo>
                  <a:lnTo>
                    <a:pt x="631" y="2541"/>
                  </a:lnTo>
                  <a:lnTo>
                    <a:pt x="635" y="2541"/>
                  </a:lnTo>
                  <a:lnTo>
                    <a:pt x="635" y="2541"/>
                  </a:lnTo>
                  <a:lnTo>
                    <a:pt x="635" y="2541"/>
                  </a:lnTo>
                  <a:lnTo>
                    <a:pt x="635" y="2541"/>
                  </a:lnTo>
                  <a:lnTo>
                    <a:pt x="635" y="2545"/>
                  </a:lnTo>
                  <a:lnTo>
                    <a:pt x="635" y="2545"/>
                  </a:lnTo>
                  <a:lnTo>
                    <a:pt x="635" y="2545"/>
                  </a:lnTo>
                  <a:lnTo>
                    <a:pt x="640" y="2545"/>
                  </a:lnTo>
                  <a:lnTo>
                    <a:pt x="640" y="2550"/>
                  </a:lnTo>
                  <a:lnTo>
                    <a:pt x="640" y="2550"/>
                  </a:lnTo>
                  <a:lnTo>
                    <a:pt x="640" y="2550"/>
                  </a:lnTo>
                  <a:lnTo>
                    <a:pt x="640" y="2550"/>
                  </a:lnTo>
                  <a:lnTo>
                    <a:pt x="640" y="2550"/>
                  </a:lnTo>
                  <a:lnTo>
                    <a:pt x="640" y="2554"/>
                  </a:lnTo>
                  <a:lnTo>
                    <a:pt x="644" y="2554"/>
                  </a:lnTo>
                  <a:lnTo>
                    <a:pt x="644" y="2554"/>
                  </a:lnTo>
                  <a:lnTo>
                    <a:pt x="644" y="2554"/>
                  </a:lnTo>
                  <a:lnTo>
                    <a:pt x="644" y="2559"/>
                  </a:lnTo>
                  <a:lnTo>
                    <a:pt x="644" y="2559"/>
                  </a:lnTo>
                  <a:lnTo>
                    <a:pt x="644" y="2559"/>
                  </a:lnTo>
                  <a:lnTo>
                    <a:pt x="649" y="2559"/>
                  </a:lnTo>
                  <a:lnTo>
                    <a:pt x="649" y="2563"/>
                  </a:lnTo>
                  <a:lnTo>
                    <a:pt x="649" y="2563"/>
                  </a:lnTo>
                  <a:lnTo>
                    <a:pt x="649" y="2563"/>
                  </a:lnTo>
                  <a:lnTo>
                    <a:pt x="649" y="2563"/>
                  </a:lnTo>
                  <a:lnTo>
                    <a:pt x="649" y="2563"/>
                  </a:lnTo>
                  <a:lnTo>
                    <a:pt x="649" y="2568"/>
                  </a:lnTo>
                  <a:lnTo>
                    <a:pt x="653" y="2568"/>
                  </a:lnTo>
                  <a:lnTo>
                    <a:pt x="653" y="2568"/>
                  </a:lnTo>
                  <a:lnTo>
                    <a:pt x="653" y="2568"/>
                  </a:lnTo>
                  <a:lnTo>
                    <a:pt x="653" y="2572"/>
                  </a:lnTo>
                  <a:lnTo>
                    <a:pt x="653" y="2572"/>
                  </a:lnTo>
                  <a:lnTo>
                    <a:pt x="653" y="2572"/>
                  </a:lnTo>
                  <a:lnTo>
                    <a:pt x="653" y="2572"/>
                  </a:lnTo>
                  <a:lnTo>
                    <a:pt x="658" y="2572"/>
                  </a:lnTo>
                  <a:lnTo>
                    <a:pt x="658" y="2577"/>
                  </a:lnTo>
                  <a:lnTo>
                    <a:pt x="658" y="2577"/>
                  </a:lnTo>
                  <a:lnTo>
                    <a:pt x="658" y="2577"/>
                  </a:lnTo>
                  <a:lnTo>
                    <a:pt x="658" y="2577"/>
                  </a:lnTo>
                  <a:lnTo>
                    <a:pt x="658" y="2577"/>
                  </a:lnTo>
                  <a:lnTo>
                    <a:pt x="662" y="2581"/>
                  </a:lnTo>
                  <a:lnTo>
                    <a:pt x="662" y="2581"/>
                  </a:lnTo>
                  <a:lnTo>
                    <a:pt x="662" y="2581"/>
                  </a:lnTo>
                  <a:lnTo>
                    <a:pt x="662" y="2581"/>
                  </a:lnTo>
                  <a:lnTo>
                    <a:pt x="662" y="2586"/>
                  </a:lnTo>
                  <a:lnTo>
                    <a:pt x="662" y="2586"/>
                  </a:lnTo>
                  <a:lnTo>
                    <a:pt x="662" y="2586"/>
                  </a:lnTo>
                  <a:lnTo>
                    <a:pt x="666" y="2586"/>
                  </a:lnTo>
                  <a:lnTo>
                    <a:pt x="666" y="2586"/>
                  </a:lnTo>
                  <a:lnTo>
                    <a:pt x="666" y="2590"/>
                  </a:lnTo>
                  <a:lnTo>
                    <a:pt x="666" y="2590"/>
                  </a:lnTo>
                  <a:lnTo>
                    <a:pt x="666" y="2590"/>
                  </a:lnTo>
                  <a:lnTo>
                    <a:pt x="666" y="2590"/>
                  </a:lnTo>
                  <a:lnTo>
                    <a:pt x="671" y="2590"/>
                  </a:lnTo>
                  <a:lnTo>
                    <a:pt x="671" y="2594"/>
                  </a:lnTo>
                  <a:lnTo>
                    <a:pt x="671" y="2594"/>
                  </a:lnTo>
                  <a:lnTo>
                    <a:pt x="671" y="2594"/>
                  </a:lnTo>
                  <a:lnTo>
                    <a:pt x="671" y="2594"/>
                  </a:lnTo>
                  <a:lnTo>
                    <a:pt x="671" y="2599"/>
                  </a:lnTo>
                  <a:lnTo>
                    <a:pt x="675" y="2599"/>
                  </a:lnTo>
                  <a:lnTo>
                    <a:pt x="675" y="2599"/>
                  </a:lnTo>
                  <a:lnTo>
                    <a:pt x="675" y="2599"/>
                  </a:lnTo>
                  <a:lnTo>
                    <a:pt x="675" y="2599"/>
                  </a:lnTo>
                  <a:lnTo>
                    <a:pt x="675" y="2599"/>
                  </a:lnTo>
                  <a:lnTo>
                    <a:pt x="675" y="2599"/>
                  </a:lnTo>
                  <a:lnTo>
                    <a:pt x="675" y="2599"/>
                  </a:lnTo>
                  <a:lnTo>
                    <a:pt x="675" y="2603"/>
                  </a:lnTo>
                  <a:lnTo>
                    <a:pt x="675" y="2603"/>
                  </a:lnTo>
                  <a:lnTo>
                    <a:pt x="675" y="2603"/>
                  </a:lnTo>
                  <a:lnTo>
                    <a:pt x="680" y="2603"/>
                  </a:lnTo>
                  <a:lnTo>
                    <a:pt x="680" y="2603"/>
                  </a:lnTo>
                  <a:lnTo>
                    <a:pt x="680" y="2608"/>
                  </a:lnTo>
                  <a:lnTo>
                    <a:pt x="680" y="2608"/>
                  </a:lnTo>
                  <a:lnTo>
                    <a:pt x="680" y="2608"/>
                  </a:lnTo>
                  <a:lnTo>
                    <a:pt x="680" y="2608"/>
                  </a:lnTo>
                  <a:lnTo>
                    <a:pt x="684" y="2608"/>
                  </a:lnTo>
                  <a:lnTo>
                    <a:pt x="684" y="2612"/>
                  </a:lnTo>
                  <a:lnTo>
                    <a:pt x="684" y="2612"/>
                  </a:lnTo>
                  <a:lnTo>
                    <a:pt x="684" y="2612"/>
                  </a:lnTo>
                  <a:lnTo>
                    <a:pt x="684" y="2612"/>
                  </a:lnTo>
                  <a:lnTo>
                    <a:pt x="684" y="2617"/>
                  </a:lnTo>
                  <a:lnTo>
                    <a:pt x="689" y="2617"/>
                  </a:lnTo>
                  <a:lnTo>
                    <a:pt x="689" y="2617"/>
                  </a:lnTo>
                  <a:lnTo>
                    <a:pt x="689" y="2617"/>
                  </a:lnTo>
                  <a:lnTo>
                    <a:pt x="689" y="2617"/>
                  </a:lnTo>
                  <a:lnTo>
                    <a:pt x="689" y="2621"/>
                  </a:lnTo>
                  <a:lnTo>
                    <a:pt x="689" y="2621"/>
                  </a:lnTo>
                  <a:lnTo>
                    <a:pt x="693" y="2621"/>
                  </a:lnTo>
                  <a:lnTo>
                    <a:pt x="693" y="2621"/>
                  </a:lnTo>
                  <a:lnTo>
                    <a:pt x="693" y="2621"/>
                  </a:lnTo>
                  <a:lnTo>
                    <a:pt x="693" y="2626"/>
                  </a:lnTo>
                  <a:lnTo>
                    <a:pt x="693" y="2626"/>
                  </a:lnTo>
                  <a:lnTo>
                    <a:pt x="693" y="2626"/>
                  </a:lnTo>
                  <a:lnTo>
                    <a:pt x="698" y="2626"/>
                  </a:lnTo>
                  <a:lnTo>
                    <a:pt x="698" y="2626"/>
                  </a:lnTo>
                  <a:lnTo>
                    <a:pt x="698" y="2630"/>
                  </a:lnTo>
                  <a:lnTo>
                    <a:pt x="698" y="2630"/>
                  </a:lnTo>
                  <a:lnTo>
                    <a:pt x="698" y="2630"/>
                  </a:lnTo>
                  <a:lnTo>
                    <a:pt x="698" y="2630"/>
                  </a:lnTo>
                  <a:lnTo>
                    <a:pt x="702" y="2630"/>
                  </a:lnTo>
                  <a:lnTo>
                    <a:pt x="702" y="2635"/>
                  </a:lnTo>
                  <a:lnTo>
                    <a:pt x="702" y="2635"/>
                  </a:lnTo>
                  <a:lnTo>
                    <a:pt x="702" y="2635"/>
                  </a:lnTo>
                  <a:lnTo>
                    <a:pt x="702" y="2635"/>
                  </a:lnTo>
                  <a:lnTo>
                    <a:pt x="702" y="2635"/>
                  </a:lnTo>
                  <a:lnTo>
                    <a:pt x="707" y="2639"/>
                  </a:lnTo>
                  <a:lnTo>
                    <a:pt x="707" y="2639"/>
                  </a:lnTo>
                  <a:lnTo>
                    <a:pt x="707" y="2639"/>
                  </a:lnTo>
                  <a:lnTo>
                    <a:pt x="707" y="2639"/>
                  </a:lnTo>
                  <a:lnTo>
                    <a:pt x="707" y="2639"/>
                  </a:lnTo>
                  <a:lnTo>
                    <a:pt x="707" y="2644"/>
                  </a:lnTo>
                  <a:lnTo>
                    <a:pt x="711" y="2644"/>
                  </a:lnTo>
                  <a:lnTo>
                    <a:pt x="711" y="2644"/>
                  </a:lnTo>
                  <a:lnTo>
                    <a:pt x="711" y="2644"/>
                  </a:lnTo>
                  <a:lnTo>
                    <a:pt x="711" y="2644"/>
                  </a:lnTo>
                  <a:lnTo>
                    <a:pt x="711" y="2648"/>
                  </a:lnTo>
                  <a:lnTo>
                    <a:pt x="711" y="2648"/>
                  </a:lnTo>
                  <a:lnTo>
                    <a:pt x="716" y="2648"/>
                  </a:lnTo>
                  <a:lnTo>
                    <a:pt x="716" y="2648"/>
                  </a:lnTo>
                  <a:lnTo>
                    <a:pt x="716" y="2648"/>
                  </a:lnTo>
                  <a:lnTo>
                    <a:pt x="716" y="2653"/>
                  </a:lnTo>
                  <a:lnTo>
                    <a:pt x="716" y="2653"/>
                  </a:lnTo>
                  <a:lnTo>
                    <a:pt x="716" y="2653"/>
                  </a:lnTo>
                  <a:lnTo>
                    <a:pt x="720" y="2653"/>
                  </a:lnTo>
                  <a:lnTo>
                    <a:pt x="720" y="2653"/>
                  </a:lnTo>
                  <a:lnTo>
                    <a:pt x="720" y="2653"/>
                  </a:lnTo>
                  <a:lnTo>
                    <a:pt x="720" y="2657"/>
                  </a:lnTo>
                  <a:lnTo>
                    <a:pt x="720" y="2657"/>
                  </a:lnTo>
                  <a:lnTo>
                    <a:pt x="720" y="2657"/>
                  </a:lnTo>
                  <a:lnTo>
                    <a:pt x="725" y="2657"/>
                  </a:lnTo>
                  <a:lnTo>
                    <a:pt x="725" y="2657"/>
                  </a:lnTo>
                  <a:lnTo>
                    <a:pt x="725" y="2661"/>
                  </a:lnTo>
                  <a:lnTo>
                    <a:pt x="725" y="2661"/>
                  </a:lnTo>
                  <a:lnTo>
                    <a:pt x="725" y="2661"/>
                  </a:lnTo>
                  <a:lnTo>
                    <a:pt x="725" y="2661"/>
                  </a:lnTo>
                  <a:lnTo>
                    <a:pt x="729" y="2661"/>
                  </a:lnTo>
                  <a:lnTo>
                    <a:pt x="729" y="2666"/>
                  </a:lnTo>
                  <a:lnTo>
                    <a:pt x="729" y="2666"/>
                  </a:lnTo>
                  <a:lnTo>
                    <a:pt x="729" y="2666"/>
                  </a:lnTo>
                  <a:lnTo>
                    <a:pt x="729" y="2666"/>
                  </a:lnTo>
                  <a:lnTo>
                    <a:pt x="729" y="2666"/>
                  </a:lnTo>
                  <a:lnTo>
                    <a:pt x="734" y="2670"/>
                  </a:lnTo>
                  <a:lnTo>
                    <a:pt x="734" y="2670"/>
                  </a:lnTo>
                  <a:lnTo>
                    <a:pt x="734" y="2670"/>
                  </a:lnTo>
                  <a:lnTo>
                    <a:pt x="734" y="2670"/>
                  </a:lnTo>
                  <a:lnTo>
                    <a:pt x="734" y="2670"/>
                  </a:lnTo>
                  <a:lnTo>
                    <a:pt x="738" y="2670"/>
                  </a:lnTo>
                  <a:lnTo>
                    <a:pt x="738" y="2675"/>
                  </a:lnTo>
                  <a:lnTo>
                    <a:pt x="738" y="2675"/>
                  </a:lnTo>
                  <a:lnTo>
                    <a:pt x="738" y="2675"/>
                  </a:lnTo>
                  <a:lnTo>
                    <a:pt x="738" y="2675"/>
                  </a:lnTo>
                  <a:lnTo>
                    <a:pt x="738" y="2675"/>
                  </a:lnTo>
                  <a:lnTo>
                    <a:pt x="742" y="2679"/>
                  </a:lnTo>
                  <a:lnTo>
                    <a:pt x="742" y="2679"/>
                  </a:lnTo>
                  <a:lnTo>
                    <a:pt x="742" y="2679"/>
                  </a:lnTo>
                  <a:lnTo>
                    <a:pt x="742" y="2679"/>
                  </a:lnTo>
                  <a:lnTo>
                    <a:pt x="742" y="2679"/>
                  </a:lnTo>
                  <a:lnTo>
                    <a:pt x="742" y="2684"/>
                  </a:lnTo>
                  <a:lnTo>
                    <a:pt x="747" y="2684"/>
                  </a:lnTo>
                  <a:lnTo>
                    <a:pt x="747" y="2684"/>
                  </a:lnTo>
                  <a:lnTo>
                    <a:pt x="747" y="2684"/>
                  </a:lnTo>
                  <a:lnTo>
                    <a:pt x="747" y="2684"/>
                  </a:lnTo>
                  <a:lnTo>
                    <a:pt x="747" y="2684"/>
                  </a:lnTo>
                  <a:lnTo>
                    <a:pt x="751" y="2688"/>
                  </a:lnTo>
                  <a:lnTo>
                    <a:pt x="751" y="2688"/>
                  </a:lnTo>
                  <a:lnTo>
                    <a:pt x="751" y="2688"/>
                  </a:lnTo>
                  <a:lnTo>
                    <a:pt x="751" y="2688"/>
                  </a:lnTo>
                  <a:lnTo>
                    <a:pt x="751" y="2688"/>
                  </a:lnTo>
                  <a:lnTo>
                    <a:pt x="751" y="2693"/>
                  </a:lnTo>
                  <a:lnTo>
                    <a:pt x="756" y="2693"/>
                  </a:lnTo>
                  <a:lnTo>
                    <a:pt x="756" y="2693"/>
                  </a:lnTo>
                  <a:lnTo>
                    <a:pt x="756" y="2693"/>
                  </a:lnTo>
                  <a:lnTo>
                    <a:pt x="756" y="2693"/>
                  </a:lnTo>
                  <a:lnTo>
                    <a:pt x="756" y="2693"/>
                  </a:lnTo>
                  <a:lnTo>
                    <a:pt x="756" y="2697"/>
                  </a:lnTo>
                  <a:lnTo>
                    <a:pt x="760" y="2697"/>
                  </a:lnTo>
                  <a:lnTo>
                    <a:pt x="760" y="2697"/>
                  </a:lnTo>
                  <a:lnTo>
                    <a:pt x="760" y="2697"/>
                  </a:lnTo>
                  <a:lnTo>
                    <a:pt x="760" y="2697"/>
                  </a:lnTo>
                  <a:lnTo>
                    <a:pt x="760" y="2697"/>
                  </a:lnTo>
                  <a:lnTo>
                    <a:pt x="765" y="2702"/>
                  </a:lnTo>
                  <a:lnTo>
                    <a:pt x="765" y="2702"/>
                  </a:lnTo>
                  <a:lnTo>
                    <a:pt x="765" y="2702"/>
                  </a:lnTo>
                  <a:lnTo>
                    <a:pt x="765" y="2702"/>
                  </a:lnTo>
                  <a:lnTo>
                    <a:pt x="765" y="2702"/>
                  </a:lnTo>
                  <a:lnTo>
                    <a:pt x="765" y="2706"/>
                  </a:lnTo>
                  <a:lnTo>
                    <a:pt x="769" y="2706"/>
                  </a:lnTo>
                  <a:lnTo>
                    <a:pt x="769" y="2706"/>
                  </a:lnTo>
                  <a:lnTo>
                    <a:pt x="769" y="2706"/>
                  </a:lnTo>
                  <a:lnTo>
                    <a:pt x="769" y="2706"/>
                  </a:lnTo>
                  <a:lnTo>
                    <a:pt x="769" y="2706"/>
                  </a:lnTo>
                  <a:lnTo>
                    <a:pt x="774" y="2711"/>
                  </a:lnTo>
                  <a:lnTo>
                    <a:pt x="774" y="2711"/>
                  </a:lnTo>
                  <a:lnTo>
                    <a:pt x="774" y="2711"/>
                  </a:lnTo>
                  <a:lnTo>
                    <a:pt x="774" y="2711"/>
                  </a:lnTo>
                  <a:lnTo>
                    <a:pt x="774" y="2711"/>
                  </a:lnTo>
                  <a:lnTo>
                    <a:pt x="778" y="2711"/>
                  </a:lnTo>
                  <a:lnTo>
                    <a:pt x="778" y="2715"/>
                  </a:lnTo>
                  <a:lnTo>
                    <a:pt x="778" y="2715"/>
                  </a:lnTo>
                  <a:lnTo>
                    <a:pt x="778" y="2715"/>
                  </a:lnTo>
                  <a:lnTo>
                    <a:pt x="778" y="2715"/>
                  </a:lnTo>
                  <a:lnTo>
                    <a:pt x="778" y="2715"/>
                  </a:lnTo>
                  <a:lnTo>
                    <a:pt x="783" y="2719"/>
                  </a:lnTo>
                  <a:lnTo>
                    <a:pt x="783" y="2719"/>
                  </a:lnTo>
                  <a:lnTo>
                    <a:pt x="783" y="2719"/>
                  </a:lnTo>
                  <a:lnTo>
                    <a:pt x="783" y="2719"/>
                  </a:lnTo>
                  <a:lnTo>
                    <a:pt x="783" y="2719"/>
                  </a:lnTo>
                  <a:lnTo>
                    <a:pt x="787" y="2719"/>
                  </a:lnTo>
                  <a:lnTo>
                    <a:pt x="787" y="2724"/>
                  </a:lnTo>
                  <a:lnTo>
                    <a:pt x="787" y="2724"/>
                  </a:lnTo>
                  <a:lnTo>
                    <a:pt x="787" y="2724"/>
                  </a:lnTo>
                  <a:lnTo>
                    <a:pt x="787" y="2724"/>
                  </a:lnTo>
                  <a:lnTo>
                    <a:pt x="787" y="2724"/>
                  </a:lnTo>
                  <a:lnTo>
                    <a:pt x="792" y="2724"/>
                  </a:lnTo>
                  <a:lnTo>
                    <a:pt x="792" y="2728"/>
                  </a:lnTo>
                  <a:lnTo>
                    <a:pt x="792" y="2728"/>
                  </a:lnTo>
                  <a:lnTo>
                    <a:pt x="792" y="2728"/>
                  </a:lnTo>
                  <a:lnTo>
                    <a:pt x="792" y="2728"/>
                  </a:lnTo>
                  <a:lnTo>
                    <a:pt x="796" y="2728"/>
                  </a:lnTo>
                  <a:lnTo>
                    <a:pt x="796" y="2728"/>
                  </a:lnTo>
                  <a:lnTo>
                    <a:pt x="796" y="2733"/>
                  </a:lnTo>
                  <a:lnTo>
                    <a:pt x="796" y="2733"/>
                  </a:lnTo>
                  <a:lnTo>
                    <a:pt x="796" y="2733"/>
                  </a:lnTo>
                  <a:lnTo>
                    <a:pt x="801" y="2733"/>
                  </a:lnTo>
                  <a:lnTo>
                    <a:pt x="801" y="2733"/>
                  </a:lnTo>
                  <a:lnTo>
                    <a:pt x="801" y="2733"/>
                  </a:lnTo>
                  <a:lnTo>
                    <a:pt x="801" y="2737"/>
                  </a:lnTo>
                  <a:lnTo>
                    <a:pt x="801" y="2737"/>
                  </a:lnTo>
                  <a:lnTo>
                    <a:pt x="805" y="2737"/>
                  </a:lnTo>
                  <a:lnTo>
                    <a:pt x="805" y="2737"/>
                  </a:lnTo>
                  <a:lnTo>
                    <a:pt x="805" y="2737"/>
                  </a:lnTo>
                  <a:lnTo>
                    <a:pt x="805" y="2737"/>
                  </a:lnTo>
                  <a:lnTo>
                    <a:pt x="805" y="2742"/>
                  </a:lnTo>
                  <a:lnTo>
                    <a:pt x="805" y="2742"/>
                  </a:lnTo>
                  <a:lnTo>
                    <a:pt x="810" y="2742"/>
                  </a:lnTo>
                  <a:lnTo>
                    <a:pt x="810" y="2742"/>
                  </a:lnTo>
                  <a:lnTo>
                    <a:pt x="810" y="2742"/>
                  </a:lnTo>
                  <a:lnTo>
                    <a:pt x="810" y="2742"/>
                  </a:lnTo>
                  <a:lnTo>
                    <a:pt x="810" y="2746"/>
                  </a:lnTo>
                  <a:lnTo>
                    <a:pt x="814" y="2746"/>
                  </a:lnTo>
                  <a:lnTo>
                    <a:pt x="814" y="2746"/>
                  </a:lnTo>
                  <a:lnTo>
                    <a:pt x="814" y="2746"/>
                  </a:lnTo>
                  <a:lnTo>
                    <a:pt x="814" y="2746"/>
                  </a:lnTo>
                  <a:lnTo>
                    <a:pt x="814" y="2746"/>
                  </a:lnTo>
                  <a:lnTo>
                    <a:pt x="819" y="2746"/>
                  </a:lnTo>
                  <a:lnTo>
                    <a:pt x="819" y="2751"/>
                  </a:lnTo>
                  <a:lnTo>
                    <a:pt x="819" y="2751"/>
                  </a:lnTo>
                  <a:lnTo>
                    <a:pt x="819" y="2751"/>
                  </a:lnTo>
                  <a:lnTo>
                    <a:pt x="819" y="2751"/>
                  </a:lnTo>
                  <a:lnTo>
                    <a:pt x="823" y="2751"/>
                  </a:lnTo>
                  <a:lnTo>
                    <a:pt x="823" y="2751"/>
                  </a:lnTo>
                  <a:lnTo>
                    <a:pt x="823" y="2755"/>
                  </a:lnTo>
                  <a:lnTo>
                    <a:pt x="823" y="2755"/>
                  </a:lnTo>
                  <a:lnTo>
                    <a:pt x="823" y="2755"/>
                  </a:lnTo>
                  <a:lnTo>
                    <a:pt x="827" y="2755"/>
                  </a:lnTo>
                  <a:lnTo>
                    <a:pt x="827" y="2755"/>
                  </a:lnTo>
                  <a:lnTo>
                    <a:pt x="827" y="2755"/>
                  </a:lnTo>
                  <a:lnTo>
                    <a:pt x="827" y="2760"/>
                  </a:lnTo>
                  <a:lnTo>
                    <a:pt x="827" y="2760"/>
                  </a:lnTo>
                  <a:lnTo>
                    <a:pt x="832" y="2760"/>
                  </a:lnTo>
                  <a:lnTo>
                    <a:pt x="832" y="2760"/>
                  </a:lnTo>
                  <a:lnTo>
                    <a:pt x="832" y="2760"/>
                  </a:lnTo>
                  <a:lnTo>
                    <a:pt x="832" y="2760"/>
                  </a:lnTo>
                  <a:lnTo>
                    <a:pt x="832" y="2760"/>
                  </a:lnTo>
                  <a:lnTo>
                    <a:pt x="832" y="2764"/>
                  </a:lnTo>
                  <a:lnTo>
                    <a:pt x="836" y="2764"/>
                  </a:lnTo>
                  <a:lnTo>
                    <a:pt x="836" y="2764"/>
                  </a:lnTo>
                  <a:lnTo>
                    <a:pt x="836" y="2764"/>
                  </a:lnTo>
                  <a:lnTo>
                    <a:pt x="836" y="2764"/>
                  </a:lnTo>
                  <a:lnTo>
                    <a:pt x="836" y="2764"/>
                  </a:lnTo>
                  <a:lnTo>
                    <a:pt x="841" y="2769"/>
                  </a:lnTo>
                  <a:lnTo>
                    <a:pt x="841" y="2769"/>
                  </a:lnTo>
                  <a:lnTo>
                    <a:pt x="841" y="2769"/>
                  </a:lnTo>
                  <a:lnTo>
                    <a:pt x="841" y="2769"/>
                  </a:lnTo>
                  <a:lnTo>
                    <a:pt x="841" y="2769"/>
                  </a:lnTo>
                  <a:lnTo>
                    <a:pt x="845" y="2769"/>
                  </a:lnTo>
                  <a:lnTo>
                    <a:pt x="845" y="2769"/>
                  </a:lnTo>
                  <a:lnTo>
                    <a:pt x="845" y="2773"/>
                  </a:lnTo>
                  <a:lnTo>
                    <a:pt x="845" y="2773"/>
                  </a:lnTo>
                  <a:lnTo>
                    <a:pt x="845" y="2773"/>
                  </a:lnTo>
                  <a:lnTo>
                    <a:pt x="850" y="2773"/>
                  </a:lnTo>
                  <a:lnTo>
                    <a:pt x="850" y="2773"/>
                  </a:lnTo>
                  <a:lnTo>
                    <a:pt x="850" y="2773"/>
                  </a:lnTo>
                  <a:lnTo>
                    <a:pt x="850" y="2778"/>
                  </a:lnTo>
                  <a:lnTo>
                    <a:pt x="850" y="2778"/>
                  </a:lnTo>
                  <a:lnTo>
                    <a:pt x="854" y="2778"/>
                  </a:lnTo>
                  <a:lnTo>
                    <a:pt x="854" y="2778"/>
                  </a:lnTo>
                  <a:lnTo>
                    <a:pt x="854" y="2778"/>
                  </a:lnTo>
                  <a:lnTo>
                    <a:pt x="854" y="2778"/>
                  </a:lnTo>
                  <a:lnTo>
                    <a:pt x="854" y="2778"/>
                  </a:lnTo>
                  <a:lnTo>
                    <a:pt x="859" y="2782"/>
                  </a:lnTo>
                  <a:lnTo>
                    <a:pt x="859" y="2782"/>
                  </a:lnTo>
                  <a:lnTo>
                    <a:pt x="859" y="2782"/>
                  </a:lnTo>
                  <a:lnTo>
                    <a:pt x="859" y="2782"/>
                  </a:lnTo>
                  <a:lnTo>
                    <a:pt x="859" y="2782"/>
                  </a:lnTo>
                  <a:lnTo>
                    <a:pt x="863" y="2782"/>
                  </a:lnTo>
                  <a:lnTo>
                    <a:pt x="863" y="2782"/>
                  </a:lnTo>
                  <a:lnTo>
                    <a:pt x="863" y="2786"/>
                  </a:lnTo>
                  <a:lnTo>
                    <a:pt x="863" y="2786"/>
                  </a:lnTo>
                  <a:lnTo>
                    <a:pt x="863" y="2786"/>
                  </a:lnTo>
                  <a:lnTo>
                    <a:pt x="868" y="2786"/>
                  </a:lnTo>
                  <a:lnTo>
                    <a:pt x="868" y="2786"/>
                  </a:lnTo>
                  <a:lnTo>
                    <a:pt x="868" y="2786"/>
                  </a:lnTo>
                  <a:lnTo>
                    <a:pt x="868" y="2786"/>
                  </a:lnTo>
                  <a:lnTo>
                    <a:pt x="872" y="2791"/>
                  </a:lnTo>
                  <a:lnTo>
                    <a:pt x="872" y="2791"/>
                  </a:lnTo>
                  <a:lnTo>
                    <a:pt x="872" y="2791"/>
                  </a:lnTo>
                  <a:lnTo>
                    <a:pt x="872" y="2791"/>
                  </a:lnTo>
                  <a:lnTo>
                    <a:pt x="872" y="2791"/>
                  </a:lnTo>
                  <a:lnTo>
                    <a:pt x="877" y="2791"/>
                  </a:lnTo>
                  <a:lnTo>
                    <a:pt x="877" y="2791"/>
                  </a:lnTo>
                  <a:lnTo>
                    <a:pt x="877" y="2795"/>
                  </a:lnTo>
                  <a:lnTo>
                    <a:pt x="877" y="2795"/>
                  </a:lnTo>
                  <a:lnTo>
                    <a:pt x="877" y="2795"/>
                  </a:lnTo>
                  <a:lnTo>
                    <a:pt x="881" y="2795"/>
                  </a:lnTo>
                  <a:lnTo>
                    <a:pt x="881" y="2795"/>
                  </a:lnTo>
                  <a:lnTo>
                    <a:pt x="881" y="2795"/>
                  </a:lnTo>
                  <a:lnTo>
                    <a:pt x="881" y="2795"/>
                  </a:lnTo>
                  <a:lnTo>
                    <a:pt x="881" y="2800"/>
                  </a:lnTo>
                  <a:lnTo>
                    <a:pt x="886" y="2800"/>
                  </a:lnTo>
                  <a:lnTo>
                    <a:pt x="886" y="2800"/>
                  </a:lnTo>
                  <a:lnTo>
                    <a:pt x="886" y="2800"/>
                  </a:lnTo>
                  <a:lnTo>
                    <a:pt x="886" y="2800"/>
                  </a:lnTo>
                  <a:lnTo>
                    <a:pt x="886" y="2800"/>
                  </a:lnTo>
                  <a:lnTo>
                    <a:pt x="890" y="2800"/>
                  </a:lnTo>
                  <a:lnTo>
                    <a:pt x="890" y="2804"/>
                  </a:lnTo>
                  <a:lnTo>
                    <a:pt x="890" y="2804"/>
                  </a:lnTo>
                  <a:lnTo>
                    <a:pt x="890" y="2804"/>
                  </a:lnTo>
                  <a:lnTo>
                    <a:pt x="890" y="2804"/>
                  </a:lnTo>
                  <a:lnTo>
                    <a:pt x="895" y="2804"/>
                  </a:lnTo>
                  <a:lnTo>
                    <a:pt x="895" y="2804"/>
                  </a:lnTo>
                  <a:lnTo>
                    <a:pt x="895" y="2804"/>
                  </a:lnTo>
                  <a:lnTo>
                    <a:pt x="895" y="2809"/>
                  </a:lnTo>
                  <a:lnTo>
                    <a:pt x="895" y="2809"/>
                  </a:lnTo>
                  <a:lnTo>
                    <a:pt x="899" y="2809"/>
                  </a:lnTo>
                  <a:lnTo>
                    <a:pt x="899" y="2809"/>
                  </a:lnTo>
                  <a:lnTo>
                    <a:pt x="899" y="2809"/>
                  </a:lnTo>
                  <a:lnTo>
                    <a:pt x="899" y="2809"/>
                  </a:lnTo>
                  <a:lnTo>
                    <a:pt x="903" y="2809"/>
                  </a:lnTo>
                  <a:lnTo>
                    <a:pt x="903" y="2813"/>
                  </a:lnTo>
                  <a:lnTo>
                    <a:pt x="903" y="2813"/>
                  </a:lnTo>
                  <a:lnTo>
                    <a:pt x="903" y="2813"/>
                  </a:lnTo>
                  <a:lnTo>
                    <a:pt x="903" y="2813"/>
                  </a:lnTo>
                  <a:lnTo>
                    <a:pt x="908" y="2813"/>
                  </a:lnTo>
                  <a:lnTo>
                    <a:pt x="908" y="2813"/>
                  </a:lnTo>
                  <a:lnTo>
                    <a:pt x="908" y="2813"/>
                  </a:lnTo>
                  <a:lnTo>
                    <a:pt x="908" y="2813"/>
                  </a:lnTo>
                  <a:lnTo>
                    <a:pt x="908" y="2818"/>
                  </a:lnTo>
                  <a:lnTo>
                    <a:pt x="912" y="2818"/>
                  </a:lnTo>
                  <a:lnTo>
                    <a:pt x="912" y="2818"/>
                  </a:lnTo>
                  <a:lnTo>
                    <a:pt x="912" y="2818"/>
                  </a:lnTo>
                  <a:lnTo>
                    <a:pt x="912" y="2818"/>
                  </a:lnTo>
                  <a:lnTo>
                    <a:pt x="912" y="2818"/>
                  </a:lnTo>
                  <a:lnTo>
                    <a:pt x="917" y="2818"/>
                  </a:lnTo>
                  <a:lnTo>
                    <a:pt x="917" y="2822"/>
                  </a:lnTo>
                  <a:lnTo>
                    <a:pt x="917" y="2822"/>
                  </a:lnTo>
                  <a:lnTo>
                    <a:pt x="917" y="2822"/>
                  </a:lnTo>
                  <a:lnTo>
                    <a:pt x="921" y="2822"/>
                  </a:lnTo>
                  <a:lnTo>
                    <a:pt x="921" y="2822"/>
                  </a:lnTo>
                  <a:lnTo>
                    <a:pt x="921" y="2822"/>
                  </a:lnTo>
                  <a:lnTo>
                    <a:pt x="921" y="2822"/>
                  </a:lnTo>
                  <a:lnTo>
                    <a:pt x="921" y="2822"/>
                  </a:lnTo>
                  <a:lnTo>
                    <a:pt x="926" y="2827"/>
                  </a:lnTo>
                  <a:lnTo>
                    <a:pt x="926" y="2827"/>
                  </a:lnTo>
                  <a:lnTo>
                    <a:pt x="926" y="2827"/>
                  </a:lnTo>
                  <a:lnTo>
                    <a:pt x="926" y="2827"/>
                  </a:lnTo>
                  <a:lnTo>
                    <a:pt x="926" y="2827"/>
                  </a:lnTo>
                  <a:lnTo>
                    <a:pt x="930" y="2827"/>
                  </a:lnTo>
                  <a:lnTo>
                    <a:pt x="930" y="2827"/>
                  </a:lnTo>
                  <a:lnTo>
                    <a:pt x="930" y="2827"/>
                  </a:lnTo>
                  <a:lnTo>
                    <a:pt x="930" y="2831"/>
                  </a:lnTo>
                  <a:lnTo>
                    <a:pt x="935" y="2831"/>
                  </a:lnTo>
                  <a:lnTo>
                    <a:pt x="935" y="2831"/>
                  </a:lnTo>
                  <a:lnTo>
                    <a:pt x="935" y="2831"/>
                  </a:lnTo>
                  <a:lnTo>
                    <a:pt x="935" y="2831"/>
                  </a:lnTo>
                  <a:lnTo>
                    <a:pt x="935" y="2831"/>
                  </a:lnTo>
                  <a:lnTo>
                    <a:pt x="939" y="2831"/>
                  </a:lnTo>
                  <a:lnTo>
                    <a:pt x="939" y="2831"/>
                  </a:lnTo>
                  <a:lnTo>
                    <a:pt x="939" y="2836"/>
                  </a:lnTo>
                  <a:lnTo>
                    <a:pt x="939" y="2836"/>
                  </a:lnTo>
                  <a:lnTo>
                    <a:pt x="944" y="2836"/>
                  </a:lnTo>
                  <a:lnTo>
                    <a:pt x="944" y="2836"/>
                  </a:lnTo>
                  <a:lnTo>
                    <a:pt x="944" y="2836"/>
                  </a:lnTo>
                  <a:lnTo>
                    <a:pt x="948" y="2836"/>
                  </a:lnTo>
                  <a:lnTo>
                    <a:pt x="948" y="2840"/>
                  </a:lnTo>
                  <a:lnTo>
                    <a:pt x="948" y="2840"/>
                  </a:lnTo>
                  <a:lnTo>
                    <a:pt x="953" y="2840"/>
                  </a:lnTo>
                  <a:lnTo>
                    <a:pt x="953" y="2840"/>
                  </a:lnTo>
                  <a:lnTo>
                    <a:pt x="957" y="2845"/>
                  </a:lnTo>
                  <a:lnTo>
                    <a:pt x="957" y="2845"/>
                  </a:lnTo>
                  <a:lnTo>
                    <a:pt x="962" y="2845"/>
                  </a:lnTo>
                  <a:lnTo>
                    <a:pt x="962" y="2845"/>
                  </a:lnTo>
                  <a:lnTo>
                    <a:pt x="966" y="2849"/>
                  </a:lnTo>
                  <a:lnTo>
                    <a:pt x="966" y="2849"/>
                  </a:lnTo>
                  <a:lnTo>
                    <a:pt x="966" y="2849"/>
                  </a:lnTo>
                  <a:lnTo>
                    <a:pt x="971" y="2849"/>
                  </a:lnTo>
                  <a:lnTo>
                    <a:pt x="971" y="2853"/>
                  </a:lnTo>
                  <a:lnTo>
                    <a:pt x="975" y="2853"/>
                  </a:lnTo>
                  <a:lnTo>
                    <a:pt x="975" y="2853"/>
                  </a:lnTo>
                  <a:lnTo>
                    <a:pt x="980" y="2853"/>
                  </a:lnTo>
                  <a:lnTo>
                    <a:pt x="980" y="2858"/>
                  </a:lnTo>
                  <a:lnTo>
                    <a:pt x="984" y="2858"/>
                  </a:lnTo>
                  <a:lnTo>
                    <a:pt x="984" y="2858"/>
                  </a:lnTo>
                  <a:lnTo>
                    <a:pt x="984" y="2858"/>
                  </a:lnTo>
                  <a:lnTo>
                    <a:pt x="988" y="2862"/>
                  </a:lnTo>
                  <a:lnTo>
                    <a:pt x="988" y="2862"/>
                  </a:lnTo>
                  <a:lnTo>
                    <a:pt x="993" y="2862"/>
                  </a:lnTo>
                  <a:lnTo>
                    <a:pt x="993" y="2862"/>
                  </a:lnTo>
                  <a:lnTo>
                    <a:pt x="997" y="2862"/>
                  </a:lnTo>
                  <a:lnTo>
                    <a:pt x="997" y="2862"/>
                  </a:lnTo>
                  <a:lnTo>
                    <a:pt x="997" y="2862"/>
                  </a:lnTo>
                  <a:lnTo>
                    <a:pt x="997" y="2862"/>
                  </a:lnTo>
                  <a:lnTo>
                    <a:pt x="997" y="2862"/>
                  </a:lnTo>
                  <a:lnTo>
                    <a:pt x="997" y="2867"/>
                  </a:lnTo>
                  <a:lnTo>
                    <a:pt x="997" y="2867"/>
                  </a:lnTo>
                  <a:lnTo>
                    <a:pt x="997" y="2867"/>
                  </a:lnTo>
                  <a:lnTo>
                    <a:pt x="997" y="2867"/>
                  </a:lnTo>
                  <a:lnTo>
                    <a:pt x="997" y="2867"/>
                  </a:lnTo>
                  <a:lnTo>
                    <a:pt x="997" y="2867"/>
                  </a:lnTo>
                  <a:lnTo>
                    <a:pt x="1002" y="2867"/>
                  </a:lnTo>
                  <a:lnTo>
                    <a:pt x="1002" y="2867"/>
                  </a:lnTo>
                  <a:lnTo>
                    <a:pt x="1002" y="2867"/>
                  </a:lnTo>
                  <a:lnTo>
                    <a:pt x="1002" y="2867"/>
                  </a:lnTo>
                  <a:lnTo>
                    <a:pt x="1002" y="2867"/>
                  </a:lnTo>
                  <a:lnTo>
                    <a:pt x="1002" y="2867"/>
                  </a:lnTo>
                  <a:lnTo>
                    <a:pt x="1002" y="2867"/>
                  </a:lnTo>
                  <a:lnTo>
                    <a:pt x="1002" y="2867"/>
                  </a:lnTo>
                  <a:lnTo>
                    <a:pt x="1006" y="2867"/>
                  </a:lnTo>
                  <a:lnTo>
                    <a:pt x="1006" y="2867"/>
                  </a:lnTo>
                  <a:lnTo>
                    <a:pt x="1006" y="2867"/>
                  </a:lnTo>
                  <a:lnTo>
                    <a:pt x="1006" y="2867"/>
                  </a:lnTo>
                  <a:lnTo>
                    <a:pt x="1006" y="2867"/>
                  </a:lnTo>
                  <a:lnTo>
                    <a:pt x="1006" y="2867"/>
                  </a:lnTo>
                  <a:lnTo>
                    <a:pt x="1006" y="2871"/>
                  </a:lnTo>
                  <a:lnTo>
                    <a:pt x="1011" y="2871"/>
                  </a:lnTo>
                  <a:lnTo>
                    <a:pt x="1011" y="2871"/>
                  </a:lnTo>
                  <a:lnTo>
                    <a:pt x="1011" y="2871"/>
                  </a:lnTo>
                  <a:lnTo>
                    <a:pt x="1011" y="2871"/>
                  </a:lnTo>
                  <a:lnTo>
                    <a:pt x="1011" y="2871"/>
                  </a:lnTo>
                  <a:lnTo>
                    <a:pt x="1015" y="2871"/>
                  </a:lnTo>
                  <a:lnTo>
                    <a:pt x="1015" y="2871"/>
                  </a:lnTo>
                  <a:lnTo>
                    <a:pt x="1015" y="2871"/>
                  </a:lnTo>
                  <a:lnTo>
                    <a:pt x="1015" y="2871"/>
                  </a:lnTo>
                  <a:lnTo>
                    <a:pt x="1015" y="2871"/>
                  </a:lnTo>
                  <a:lnTo>
                    <a:pt x="1015" y="2871"/>
                  </a:lnTo>
                  <a:lnTo>
                    <a:pt x="1020" y="2871"/>
                  </a:lnTo>
                  <a:lnTo>
                    <a:pt x="1020" y="2871"/>
                  </a:lnTo>
                  <a:lnTo>
                    <a:pt x="1020" y="2871"/>
                  </a:lnTo>
                  <a:lnTo>
                    <a:pt x="1020" y="2871"/>
                  </a:lnTo>
                  <a:lnTo>
                    <a:pt x="1020" y="2871"/>
                  </a:lnTo>
                  <a:lnTo>
                    <a:pt x="1024" y="2871"/>
                  </a:lnTo>
                  <a:lnTo>
                    <a:pt x="1024" y="2876"/>
                  </a:lnTo>
                  <a:lnTo>
                    <a:pt x="1024" y="2876"/>
                  </a:lnTo>
                  <a:lnTo>
                    <a:pt x="1024" y="2876"/>
                  </a:lnTo>
                  <a:lnTo>
                    <a:pt x="1024" y="2876"/>
                  </a:lnTo>
                  <a:lnTo>
                    <a:pt x="1029" y="2876"/>
                  </a:lnTo>
                  <a:lnTo>
                    <a:pt x="1029" y="2876"/>
                  </a:lnTo>
                  <a:lnTo>
                    <a:pt x="1029" y="2876"/>
                  </a:lnTo>
                  <a:lnTo>
                    <a:pt x="1029" y="2876"/>
                  </a:lnTo>
                  <a:lnTo>
                    <a:pt x="1033" y="2876"/>
                  </a:lnTo>
                  <a:lnTo>
                    <a:pt x="1033" y="2876"/>
                  </a:lnTo>
                  <a:lnTo>
                    <a:pt x="1033" y="2876"/>
                  </a:lnTo>
                  <a:lnTo>
                    <a:pt x="1033" y="2876"/>
                  </a:lnTo>
                  <a:lnTo>
                    <a:pt x="1033" y="2876"/>
                  </a:lnTo>
                  <a:lnTo>
                    <a:pt x="1038" y="2876"/>
                  </a:lnTo>
                  <a:lnTo>
                    <a:pt x="1038" y="2876"/>
                  </a:lnTo>
                  <a:lnTo>
                    <a:pt x="1038" y="2876"/>
                  </a:lnTo>
                  <a:lnTo>
                    <a:pt x="1038" y="2880"/>
                  </a:lnTo>
                  <a:lnTo>
                    <a:pt x="1042" y="2880"/>
                  </a:lnTo>
                  <a:lnTo>
                    <a:pt x="1042" y="2880"/>
                  </a:lnTo>
                  <a:lnTo>
                    <a:pt x="1042" y="2880"/>
                  </a:lnTo>
                  <a:lnTo>
                    <a:pt x="1042" y="2880"/>
                  </a:lnTo>
                  <a:lnTo>
                    <a:pt x="1047" y="2880"/>
                  </a:lnTo>
                  <a:lnTo>
                    <a:pt x="1047" y="2880"/>
                  </a:lnTo>
                  <a:lnTo>
                    <a:pt x="1051" y="2880"/>
                  </a:lnTo>
                  <a:lnTo>
                    <a:pt x="1051" y="2880"/>
                  </a:lnTo>
                  <a:lnTo>
                    <a:pt x="1056" y="2880"/>
                  </a:lnTo>
                  <a:lnTo>
                    <a:pt x="1056" y="2880"/>
                  </a:lnTo>
                  <a:lnTo>
                    <a:pt x="1060" y="2885"/>
                  </a:lnTo>
                  <a:lnTo>
                    <a:pt x="1060" y="2885"/>
                  </a:lnTo>
                  <a:lnTo>
                    <a:pt x="1060" y="2885"/>
                  </a:lnTo>
                  <a:lnTo>
                    <a:pt x="1064" y="2885"/>
                  </a:lnTo>
                  <a:lnTo>
                    <a:pt x="1064" y="2885"/>
                  </a:lnTo>
                  <a:lnTo>
                    <a:pt x="1069" y="2885"/>
                  </a:lnTo>
                  <a:lnTo>
                    <a:pt x="1069" y="2885"/>
                  </a:lnTo>
                  <a:lnTo>
                    <a:pt x="1073" y="2885"/>
                  </a:lnTo>
                  <a:lnTo>
                    <a:pt x="1073" y="2885"/>
                  </a:lnTo>
                  <a:lnTo>
                    <a:pt x="1073" y="2885"/>
                  </a:lnTo>
                  <a:lnTo>
                    <a:pt x="1078" y="2885"/>
                  </a:lnTo>
                  <a:lnTo>
                    <a:pt x="1078" y="2889"/>
                  </a:lnTo>
                  <a:lnTo>
                    <a:pt x="1082" y="2889"/>
                  </a:lnTo>
                  <a:lnTo>
                    <a:pt x="1082" y="2889"/>
                  </a:lnTo>
                  <a:lnTo>
                    <a:pt x="1082" y="2889"/>
                  </a:lnTo>
                  <a:lnTo>
                    <a:pt x="1087" y="2889"/>
                  </a:lnTo>
                  <a:lnTo>
                    <a:pt x="1087" y="2889"/>
                  </a:lnTo>
                  <a:lnTo>
                    <a:pt x="1087" y="2889"/>
                  </a:lnTo>
                  <a:lnTo>
                    <a:pt x="1091" y="2889"/>
                  </a:lnTo>
                  <a:lnTo>
                    <a:pt x="1091" y="2889"/>
                  </a:lnTo>
                  <a:lnTo>
                    <a:pt x="1091" y="2889"/>
                  </a:lnTo>
                  <a:lnTo>
                    <a:pt x="1091" y="2889"/>
                  </a:lnTo>
                  <a:lnTo>
                    <a:pt x="1096" y="2889"/>
                  </a:lnTo>
                  <a:lnTo>
                    <a:pt x="1096" y="2889"/>
                  </a:lnTo>
                  <a:lnTo>
                    <a:pt x="1096" y="2889"/>
                  </a:lnTo>
                  <a:lnTo>
                    <a:pt x="1096" y="2889"/>
                  </a:lnTo>
                  <a:lnTo>
                    <a:pt x="1096" y="2889"/>
                  </a:lnTo>
                  <a:lnTo>
                    <a:pt x="1096" y="2889"/>
                  </a:lnTo>
                  <a:lnTo>
                    <a:pt x="1096" y="2889"/>
                  </a:lnTo>
                  <a:lnTo>
                    <a:pt x="1100" y="2889"/>
                  </a:lnTo>
                  <a:lnTo>
                    <a:pt x="1100" y="2889"/>
                  </a:lnTo>
                  <a:lnTo>
                    <a:pt x="1100" y="2889"/>
                  </a:lnTo>
                  <a:lnTo>
                    <a:pt x="1100" y="2889"/>
                  </a:lnTo>
                  <a:lnTo>
                    <a:pt x="1100" y="2889"/>
                  </a:lnTo>
                  <a:lnTo>
                    <a:pt x="1100" y="2889"/>
                  </a:lnTo>
                  <a:lnTo>
                    <a:pt x="1100" y="2889"/>
                  </a:lnTo>
                  <a:lnTo>
                    <a:pt x="1100" y="2889"/>
                  </a:lnTo>
                  <a:lnTo>
                    <a:pt x="1100" y="2889"/>
                  </a:lnTo>
                  <a:lnTo>
                    <a:pt x="1100" y="2894"/>
                  </a:lnTo>
                  <a:lnTo>
                    <a:pt x="1100" y="2894"/>
                  </a:lnTo>
                  <a:lnTo>
                    <a:pt x="1100" y="2894"/>
                  </a:lnTo>
                  <a:lnTo>
                    <a:pt x="1100" y="2894"/>
                  </a:lnTo>
                  <a:lnTo>
                    <a:pt x="1100" y="2894"/>
                  </a:lnTo>
                  <a:lnTo>
                    <a:pt x="1100" y="2894"/>
                  </a:lnTo>
                  <a:lnTo>
                    <a:pt x="1105" y="2894"/>
                  </a:lnTo>
                  <a:lnTo>
                    <a:pt x="1105" y="2894"/>
                  </a:lnTo>
                  <a:lnTo>
                    <a:pt x="1105" y="2894"/>
                  </a:lnTo>
                  <a:lnTo>
                    <a:pt x="1105" y="2894"/>
                  </a:lnTo>
                  <a:lnTo>
                    <a:pt x="1105" y="2894"/>
                  </a:lnTo>
                  <a:lnTo>
                    <a:pt x="1109" y="2894"/>
                  </a:lnTo>
                  <a:lnTo>
                    <a:pt x="1109" y="2894"/>
                  </a:lnTo>
                  <a:lnTo>
                    <a:pt x="1109" y="2894"/>
                  </a:lnTo>
                  <a:lnTo>
                    <a:pt x="1109" y="2894"/>
                  </a:lnTo>
                  <a:lnTo>
                    <a:pt x="1114" y="2894"/>
                  </a:lnTo>
                  <a:lnTo>
                    <a:pt x="1114" y="2894"/>
                  </a:lnTo>
                  <a:lnTo>
                    <a:pt x="1114" y="2894"/>
                  </a:lnTo>
                  <a:lnTo>
                    <a:pt x="1114" y="2894"/>
                  </a:lnTo>
                  <a:lnTo>
                    <a:pt x="1118" y="2894"/>
                  </a:lnTo>
                  <a:lnTo>
                    <a:pt x="1118" y="2894"/>
                  </a:lnTo>
                  <a:lnTo>
                    <a:pt x="1123" y="2894"/>
                  </a:lnTo>
                  <a:lnTo>
                    <a:pt x="1123" y="2894"/>
                  </a:lnTo>
                  <a:lnTo>
                    <a:pt x="1123" y="2894"/>
                  </a:lnTo>
                  <a:lnTo>
                    <a:pt x="1127" y="2894"/>
                  </a:lnTo>
                  <a:lnTo>
                    <a:pt x="1127" y="2894"/>
                  </a:lnTo>
                  <a:lnTo>
                    <a:pt x="1127" y="2894"/>
                  </a:lnTo>
                  <a:lnTo>
                    <a:pt x="1132" y="2894"/>
                  </a:lnTo>
                  <a:lnTo>
                    <a:pt x="1132" y="2894"/>
                  </a:lnTo>
                  <a:lnTo>
                    <a:pt x="1136" y="2894"/>
                  </a:lnTo>
                  <a:lnTo>
                    <a:pt x="1136" y="2894"/>
                  </a:lnTo>
                  <a:lnTo>
                    <a:pt x="1141" y="2894"/>
                  </a:lnTo>
                  <a:lnTo>
                    <a:pt x="1141" y="2894"/>
                  </a:lnTo>
                  <a:lnTo>
                    <a:pt x="1145" y="2894"/>
                  </a:lnTo>
                  <a:lnTo>
                    <a:pt x="1145" y="2894"/>
                  </a:lnTo>
                  <a:lnTo>
                    <a:pt x="1149" y="2894"/>
                  </a:lnTo>
                  <a:lnTo>
                    <a:pt x="1149" y="2894"/>
                  </a:lnTo>
                  <a:lnTo>
                    <a:pt x="1154" y="2894"/>
                  </a:lnTo>
                  <a:lnTo>
                    <a:pt x="1154" y="2894"/>
                  </a:lnTo>
                  <a:lnTo>
                    <a:pt x="1158" y="2894"/>
                  </a:lnTo>
                  <a:lnTo>
                    <a:pt x="1158" y="2894"/>
                  </a:lnTo>
                  <a:lnTo>
                    <a:pt x="1163" y="2894"/>
                  </a:lnTo>
                  <a:lnTo>
                    <a:pt x="1163" y="2894"/>
                  </a:lnTo>
                  <a:lnTo>
                    <a:pt x="1167" y="2894"/>
                  </a:lnTo>
                  <a:lnTo>
                    <a:pt x="1167" y="2894"/>
                  </a:lnTo>
                  <a:lnTo>
                    <a:pt x="1172" y="2894"/>
                  </a:lnTo>
                  <a:lnTo>
                    <a:pt x="1172" y="2894"/>
                  </a:lnTo>
                  <a:lnTo>
                    <a:pt x="1176" y="2894"/>
                  </a:lnTo>
                  <a:lnTo>
                    <a:pt x="1176" y="2894"/>
                  </a:lnTo>
                  <a:lnTo>
                    <a:pt x="1181" y="2894"/>
                  </a:lnTo>
                  <a:lnTo>
                    <a:pt x="1185" y="2894"/>
                  </a:lnTo>
                  <a:lnTo>
                    <a:pt x="1185" y="2894"/>
                  </a:lnTo>
                  <a:lnTo>
                    <a:pt x="1190" y="2894"/>
                  </a:lnTo>
                  <a:lnTo>
                    <a:pt x="1190" y="2894"/>
                  </a:lnTo>
                  <a:lnTo>
                    <a:pt x="1194" y="2894"/>
                  </a:lnTo>
                  <a:lnTo>
                    <a:pt x="1199" y="2894"/>
                  </a:lnTo>
                  <a:lnTo>
                    <a:pt x="1199" y="2894"/>
                  </a:lnTo>
                  <a:lnTo>
                    <a:pt x="1203" y="2894"/>
                  </a:lnTo>
                  <a:lnTo>
                    <a:pt x="1203" y="2894"/>
                  </a:lnTo>
                  <a:lnTo>
                    <a:pt x="1208" y="2894"/>
                  </a:lnTo>
                  <a:lnTo>
                    <a:pt x="1212" y="2894"/>
                  </a:lnTo>
                  <a:lnTo>
                    <a:pt x="1212" y="2894"/>
                  </a:lnTo>
                  <a:lnTo>
                    <a:pt x="1217" y="2894"/>
                  </a:lnTo>
                  <a:lnTo>
                    <a:pt x="1217" y="2894"/>
                  </a:lnTo>
                  <a:lnTo>
                    <a:pt x="1221" y="2894"/>
                  </a:lnTo>
                  <a:lnTo>
                    <a:pt x="1225" y="2894"/>
                  </a:lnTo>
                  <a:lnTo>
                    <a:pt x="1225" y="2894"/>
                  </a:lnTo>
                  <a:lnTo>
                    <a:pt x="1230" y="2894"/>
                  </a:lnTo>
                  <a:lnTo>
                    <a:pt x="1230" y="2894"/>
                  </a:lnTo>
                  <a:lnTo>
                    <a:pt x="1234" y="2894"/>
                  </a:lnTo>
                  <a:lnTo>
                    <a:pt x="1239" y="2894"/>
                  </a:lnTo>
                  <a:lnTo>
                    <a:pt x="1239" y="2894"/>
                  </a:lnTo>
                  <a:lnTo>
                    <a:pt x="1243" y="2894"/>
                  </a:lnTo>
                  <a:lnTo>
                    <a:pt x="1243" y="2894"/>
                  </a:lnTo>
                  <a:lnTo>
                    <a:pt x="1248" y="2894"/>
                  </a:lnTo>
                  <a:lnTo>
                    <a:pt x="1252" y="2894"/>
                  </a:lnTo>
                  <a:lnTo>
                    <a:pt x="1252" y="2894"/>
                  </a:lnTo>
                  <a:lnTo>
                    <a:pt x="1257" y="2894"/>
                  </a:lnTo>
                  <a:lnTo>
                    <a:pt x="1257" y="2894"/>
                  </a:lnTo>
                  <a:lnTo>
                    <a:pt x="1261" y="2894"/>
                  </a:lnTo>
                  <a:lnTo>
                    <a:pt x="1266" y="2894"/>
                  </a:lnTo>
                  <a:lnTo>
                    <a:pt x="1266" y="2894"/>
                  </a:lnTo>
                  <a:lnTo>
                    <a:pt x="1270" y="2894"/>
                  </a:lnTo>
                  <a:lnTo>
                    <a:pt x="1270" y="2894"/>
                  </a:lnTo>
                  <a:lnTo>
                    <a:pt x="1275" y="2894"/>
                  </a:lnTo>
                  <a:lnTo>
                    <a:pt x="1275" y="2894"/>
                  </a:lnTo>
                  <a:lnTo>
                    <a:pt x="1279" y="2894"/>
                  </a:lnTo>
                  <a:lnTo>
                    <a:pt x="1284" y="2894"/>
                  </a:lnTo>
                  <a:lnTo>
                    <a:pt x="1284" y="2894"/>
                  </a:lnTo>
                  <a:lnTo>
                    <a:pt x="1288" y="2894"/>
                  </a:lnTo>
                  <a:lnTo>
                    <a:pt x="1288" y="2894"/>
                  </a:lnTo>
                  <a:lnTo>
                    <a:pt x="1293" y="2894"/>
                  </a:lnTo>
                  <a:lnTo>
                    <a:pt x="1293" y="2894"/>
                  </a:lnTo>
                  <a:lnTo>
                    <a:pt x="1297" y="2894"/>
                  </a:lnTo>
                  <a:lnTo>
                    <a:pt x="1297" y="2894"/>
                  </a:lnTo>
                  <a:lnTo>
                    <a:pt x="1301" y="2894"/>
                  </a:lnTo>
                  <a:lnTo>
                    <a:pt x="1301" y="2894"/>
                  </a:lnTo>
                  <a:lnTo>
                    <a:pt x="1306" y="2894"/>
                  </a:lnTo>
                  <a:lnTo>
                    <a:pt x="1306" y="2894"/>
                  </a:lnTo>
                  <a:lnTo>
                    <a:pt x="1310" y="2894"/>
                  </a:lnTo>
                  <a:lnTo>
                    <a:pt x="1310" y="2894"/>
                  </a:lnTo>
                  <a:lnTo>
                    <a:pt x="1315" y="2894"/>
                  </a:lnTo>
                  <a:lnTo>
                    <a:pt x="1315" y="2894"/>
                  </a:lnTo>
                  <a:lnTo>
                    <a:pt x="1315" y="2894"/>
                  </a:lnTo>
                  <a:lnTo>
                    <a:pt x="1319" y="2894"/>
                  </a:lnTo>
                  <a:lnTo>
                    <a:pt x="1319" y="2894"/>
                  </a:lnTo>
                  <a:lnTo>
                    <a:pt x="1324" y="2894"/>
                  </a:lnTo>
                  <a:lnTo>
                    <a:pt x="1324" y="2894"/>
                  </a:lnTo>
                  <a:lnTo>
                    <a:pt x="1324" y="2894"/>
                  </a:lnTo>
                  <a:lnTo>
                    <a:pt x="1324" y="2894"/>
                  </a:lnTo>
                  <a:lnTo>
                    <a:pt x="1324" y="2894"/>
                  </a:lnTo>
                  <a:lnTo>
                    <a:pt x="1324" y="2894"/>
                  </a:lnTo>
                  <a:lnTo>
                    <a:pt x="1328" y="2894"/>
                  </a:lnTo>
                  <a:lnTo>
                    <a:pt x="1328" y="2894"/>
                  </a:lnTo>
                  <a:lnTo>
                    <a:pt x="1328" y="2894"/>
                  </a:lnTo>
                  <a:lnTo>
                    <a:pt x="1328" y="2894"/>
                  </a:lnTo>
                  <a:lnTo>
                    <a:pt x="1328" y="2894"/>
                  </a:lnTo>
                  <a:lnTo>
                    <a:pt x="1333" y="2894"/>
                  </a:lnTo>
                  <a:lnTo>
                    <a:pt x="1333" y="2894"/>
                  </a:lnTo>
                  <a:lnTo>
                    <a:pt x="1333" y="2894"/>
                  </a:lnTo>
                  <a:lnTo>
                    <a:pt x="1333" y="2894"/>
                  </a:lnTo>
                  <a:lnTo>
                    <a:pt x="1333" y="2889"/>
                  </a:lnTo>
                  <a:lnTo>
                    <a:pt x="1333" y="2889"/>
                  </a:lnTo>
                  <a:lnTo>
                    <a:pt x="1337" y="2889"/>
                  </a:lnTo>
                  <a:lnTo>
                    <a:pt x="1337" y="2889"/>
                  </a:lnTo>
                  <a:lnTo>
                    <a:pt x="1337" y="2889"/>
                  </a:lnTo>
                  <a:lnTo>
                    <a:pt x="1337" y="2889"/>
                  </a:lnTo>
                  <a:lnTo>
                    <a:pt x="1337" y="2889"/>
                  </a:lnTo>
                  <a:lnTo>
                    <a:pt x="1337" y="2889"/>
                  </a:lnTo>
                  <a:lnTo>
                    <a:pt x="1337" y="2889"/>
                  </a:lnTo>
                  <a:lnTo>
                    <a:pt x="1342" y="2889"/>
                  </a:lnTo>
                  <a:lnTo>
                    <a:pt x="1342" y="2889"/>
                  </a:lnTo>
                  <a:lnTo>
                    <a:pt x="1342" y="2889"/>
                  </a:lnTo>
                  <a:lnTo>
                    <a:pt x="1342" y="2889"/>
                  </a:lnTo>
                  <a:lnTo>
                    <a:pt x="1342" y="2889"/>
                  </a:lnTo>
                  <a:lnTo>
                    <a:pt x="1342" y="2889"/>
                  </a:lnTo>
                  <a:lnTo>
                    <a:pt x="1342" y="2889"/>
                  </a:lnTo>
                  <a:lnTo>
                    <a:pt x="1342" y="2889"/>
                  </a:lnTo>
                  <a:lnTo>
                    <a:pt x="1342" y="2889"/>
                  </a:lnTo>
                  <a:lnTo>
                    <a:pt x="1346" y="2889"/>
                  </a:lnTo>
                  <a:lnTo>
                    <a:pt x="1346" y="2889"/>
                  </a:lnTo>
                  <a:lnTo>
                    <a:pt x="1346" y="2889"/>
                  </a:lnTo>
                  <a:lnTo>
                    <a:pt x="1346" y="2889"/>
                  </a:lnTo>
                  <a:lnTo>
                    <a:pt x="1346" y="2889"/>
                  </a:lnTo>
                  <a:lnTo>
                    <a:pt x="1346" y="2889"/>
                  </a:lnTo>
                  <a:lnTo>
                    <a:pt x="1346" y="2889"/>
                  </a:lnTo>
                  <a:lnTo>
                    <a:pt x="1346" y="2889"/>
                  </a:lnTo>
                  <a:lnTo>
                    <a:pt x="1346" y="2889"/>
                  </a:lnTo>
                  <a:lnTo>
                    <a:pt x="1346" y="2889"/>
                  </a:lnTo>
                  <a:lnTo>
                    <a:pt x="1346" y="2889"/>
                  </a:lnTo>
                  <a:lnTo>
                    <a:pt x="1346" y="2889"/>
                  </a:lnTo>
                  <a:lnTo>
                    <a:pt x="1346" y="2889"/>
                  </a:lnTo>
                  <a:lnTo>
                    <a:pt x="1346" y="2889"/>
                  </a:lnTo>
                  <a:lnTo>
                    <a:pt x="1346" y="2889"/>
                  </a:lnTo>
                  <a:lnTo>
                    <a:pt x="1351" y="2889"/>
                  </a:lnTo>
                  <a:lnTo>
                    <a:pt x="1351" y="2889"/>
                  </a:lnTo>
                  <a:lnTo>
                    <a:pt x="1351" y="2889"/>
                  </a:lnTo>
                  <a:lnTo>
                    <a:pt x="1351" y="2889"/>
                  </a:lnTo>
                  <a:lnTo>
                    <a:pt x="1355" y="2889"/>
                  </a:lnTo>
                  <a:lnTo>
                    <a:pt x="1355" y="2889"/>
                  </a:lnTo>
                  <a:lnTo>
                    <a:pt x="1355" y="2889"/>
                  </a:lnTo>
                  <a:lnTo>
                    <a:pt x="1355" y="2885"/>
                  </a:lnTo>
                  <a:lnTo>
                    <a:pt x="1360" y="2885"/>
                  </a:lnTo>
                  <a:lnTo>
                    <a:pt x="1360" y="2885"/>
                  </a:lnTo>
                  <a:lnTo>
                    <a:pt x="1360" y="2885"/>
                  </a:lnTo>
                  <a:lnTo>
                    <a:pt x="1360" y="2885"/>
                  </a:lnTo>
                  <a:lnTo>
                    <a:pt x="1360" y="2885"/>
                  </a:lnTo>
                  <a:lnTo>
                    <a:pt x="1364" y="2885"/>
                  </a:lnTo>
                  <a:lnTo>
                    <a:pt x="1364" y="2885"/>
                  </a:lnTo>
                  <a:lnTo>
                    <a:pt x="1364" y="2885"/>
                  </a:lnTo>
                  <a:lnTo>
                    <a:pt x="1364" y="2885"/>
                  </a:lnTo>
                  <a:lnTo>
                    <a:pt x="1364" y="2885"/>
                  </a:lnTo>
                  <a:lnTo>
                    <a:pt x="1369" y="2885"/>
                  </a:lnTo>
                  <a:lnTo>
                    <a:pt x="1369" y="2885"/>
                  </a:lnTo>
                  <a:lnTo>
                    <a:pt x="1369" y="2885"/>
                  </a:lnTo>
                  <a:lnTo>
                    <a:pt x="1369" y="2880"/>
                  </a:lnTo>
                  <a:lnTo>
                    <a:pt x="1373" y="2880"/>
                  </a:lnTo>
                  <a:lnTo>
                    <a:pt x="1373" y="2880"/>
                  </a:lnTo>
                  <a:lnTo>
                    <a:pt x="1373" y="2880"/>
                  </a:lnTo>
                  <a:lnTo>
                    <a:pt x="1373" y="2880"/>
                  </a:lnTo>
                  <a:lnTo>
                    <a:pt x="1373" y="2880"/>
                  </a:lnTo>
                  <a:lnTo>
                    <a:pt x="1378" y="2880"/>
                  </a:lnTo>
                  <a:lnTo>
                    <a:pt x="1378" y="2880"/>
                  </a:lnTo>
                  <a:lnTo>
                    <a:pt x="1378" y="2880"/>
                  </a:lnTo>
                  <a:lnTo>
                    <a:pt x="1378" y="2880"/>
                  </a:lnTo>
                  <a:lnTo>
                    <a:pt x="1378" y="2880"/>
                  </a:lnTo>
                  <a:lnTo>
                    <a:pt x="1382" y="2880"/>
                  </a:lnTo>
                  <a:lnTo>
                    <a:pt x="1382" y="2876"/>
                  </a:lnTo>
                  <a:lnTo>
                    <a:pt x="1382" y="2876"/>
                  </a:lnTo>
                  <a:lnTo>
                    <a:pt x="1382" y="2876"/>
                  </a:lnTo>
                  <a:lnTo>
                    <a:pt x="1382" y="2876"/>
                  </a:lnTo>
                  <a:lnTo>
                    <a:pt x="1386" y="2876"/>
                  </a:lnTo>
                  <a:lnTo>
                    <a:pt x="1386" y="2876"/>
                  </a:lnTo>
                  <a:lnTo>
                    <a:pt x="1386" y="2876"/>
                  </a:lnTo>
                  <a:lnTo>
                    <a:pt x="1386" y="2876"/>
                  </a:lnTo>
                  <a:lnTo>
                    <a:pt x="1386" y="2876"/>
                  </a:lnTo>
                  <a:lnTo>
                    <a:pt x="1391" y="2876"/>
                  </a:lnTo>
                  <a:lnTo>
                    <a:pt x="1391" y="2876"/>
                  </a:lnTo>
                  <a:lnTo>
                    <a:pt x="1391" y="2876"/>
                  </a:lnTo>
                  <a:lnTo>
                    <a:pt x="1391" y="2871"/>
                  </a:lnTo>
                  <a:lnTo>
                    <a:pt x="1391" y="2871"/>
                  </a:lnTo>
                  <a:lnTo>
                    <a:pt x="1391" y="2871"/>
                  </a:lnTo>
                  <a:lnTo>
                    <a:pt x="1395" y="2871"/>
                  </a:lnTo>
                  <a:lnTo>
                    <a:pt x="1395" y="2871"/>
                  </a:lnTo>
                  <a:lnTo>
                    <a:pt x="1395" y="2871"/>
                  </a:lnTo>
                  <a:lnTo>
                    <a:pt x="1395" y="2871"/>
                  </a:lnTo>
                  <a:lnTo>
                    <a:pt x="1395" y="2871"/>
                  </a:lnTo>
                  <a:lnTo>
                    <a:pt x="1400" y="2871"/>
                  </a:lnTo>
                  <a:lnTo>
                    <a:pt x="1400" y="2871"/>
                  </a:lnTo>
                  <a:lnTo>
                    <a:pt x="1400" y="2871"/>
                  </a:lnTo>
                  <a:lnTo>
                    <a:pt x="1400" y="2871"/>
                  </a:lnTo>
                  <a:lnTo>
                    <a:pt x="1400" y="2867"/>
                  </a:lnTo>
                  <a:lnTo>
                    <a:pt x="1404" y="2867"/>
                  </a:lnTo>
                  <a:lnTo>
                    <a:pt x="1404" y="2867"/>
                  </a:lnTo>
                  <a:lnTo>
                    <a:pt x="1404" y="2867"/>
                  </a:lnTo>
                  <a:lnTo>
                    <a:pt x="1404" y="2867"/>
                  </a:lnTo>
                  <a:lnTo>
                    <a:pt x="1404" y="2867"/>
                  </a:lnTo>
                  <a:lnTo>
                    <a:pt x="1404" y="2867"/>
                  </a:lnTo>
                  <a:lnTo>
                    <a:pt x="1409" y="2867"/>
                  </a:lnTo>
                  <a:lnTo>
                    <a:pt x="1409" y="2867"/>
                  </a:lnTo>
                  <a:lnTo>
                    <a:pt x="1409" y="2867"/>
                  </a:lnTo>
                  <a:lnTo>
                    <a:pt x="1409" y="2867"/>
                  </a:lnTo>
                  <a:lnTo>
                    <a:pt x="1409" y="2862"/>
                  </a:lnTo>
                  <a:lnTo>
                    <a:pt x="1413" y="2862"/>
                  </a:lnTo>
                  <a:lnTo>
                    <a:pt x="1413" y="2862"/>
                  </a:lnTo>
                  <a:lnTo>
                    <a:pt x="1413" y="2862"/>
                  </a:lnTo>
                  <a:lnTo>
                    <a:pt x="1418" y="2862"/>
                  </a:lnTo>
                  <a:lnTo>
                    <a:pt x="1418" y="2858"/>
                  </a:lnTo>
                  <a:lnTo>
                    <a:pt x="1422" y="2858"/>
                  </a:lnTo>
                  <a:lnTo>
                    <a:pt x="1422" y="2858"/>
                  </a:lnTo>
                  <a:lnTo>
                    <a:pt x="1422" y="2858"/>
                  </a:lnTo>
                  <a:lnTo>
                    <a:pt x="1427" y="2858"/>
                  </a:lnTo>
                  <a:lnTo>
                    <a:pt x="1427" y="2858"/>
                  </a:lnTo>
                  <a:lnTo>
                    <a:pt x="1427" y="2853"/>
                  </a:lnTo>
                  <a:lnTo>
                    <a:pt x="1431" y="2853"/>
                  </a:lnTo>
                  <a:lnTo>
                    <a:pt x="1436" y="2853"/>
                  </a:lnTo>
                  <a:lnTo>
                    <a:pt x="1440" y="2849"/>
                  </a:lnTo>
                  <a:lnTo>
                    <a:pt x="1440" y="2849"/>
                  </a:lnTo>
                  <a:lnTo>
                    <a:pt x="1440" y="2849"/>
                  </a:lnTo>
                  <a:lnTo>
                    <a:pt x="1445" y="2849"/>
                  </a:lnTo>
                  <a:lnTo>
                    <a:pt x="1445" y="2845"/>
                  </a:lnTo>
                  <a:lnTo>
                    <a:pt x="1449" y="2845"/>
                  </a:lnTo>
                  <a:lnTo>
                    <a:pt x="1449" y="2845"/>
                  </a:lnTo>
                  <a:lnTo>
                    <a:pt x="1449" y="2845"/>
                  </a:lnTo>
                  <a:lnTo>
                    <a:pt x="1454" y="2845"/>
                  </a:lnTo>
                  <a:lnTo>
                    <a:pt x="1454" y="2840"/>
                  </a:lnTo>
                  <a:lnTo>
                    <a:pt x="1458" y="2840"/>
                  </a:lnTo>
                  <a:lnTo>
                    <a:pt x="1458" y="2840"/>
                  </a:lnTo>
                  <a:lnTo>
                    <a:pt x="1458" y="2840"/>
                  </a:lnTo>
                  <a:lnTo>
                    <a:pt x="1458" y="2840"/>
                  </a:lnTo>
                  <a:lnTo>
                    <a:pt x="1458" y="2840"/>
                  </a:lnTo>
                  <a:lnTo>
                    <a:pt x="1462" y="2840"/>
                  </a:lnTo>
                  <a:lnTo>
                    <a:pt x="1462" y="2836"/>
                  </a:lnTo>
                  <a:lnTo>
                    <a:pt x="1462" y="2836"/>
                  </a:lnTo>
                  <a:lnTo>
                    <a:pt x="1462" y="2836"/>
                  </a:lnTo>
                  <a:lnTo>
                    <a:pt x="1462" y="2836"/>
                  </a:lnTo>
                  <a:lnTo>
                    <a:pt x="1467" y="2836"/>
                  </a:lnTo>
                  <a:lnTo>
                    <a:pt x="1467" y="2836"/>
                  </a:lnTo>
                  <a:lnTo>
                    <a:pt x="1467" y="2836"/>
                  </a:lnTo>
                  <a:lnTo>
                    <a:pt x="1467" y="2836"/>
                  </a:lnTo>
                  <a:lnTo>
                    <a:pt x="1467" y="2836"/>
                  </a:lnTo>
                  <a:lnTo>
                    <a:pt x="1467" y="2836"/>
                  </a:lnTo>
                  <a:lnTo>
                    <a:pt x="1471" y="2836"/>
                  </a:lnTo>
                  <a:lnTo>
                    <a:pt x="1471" y="2831"/>
                  </a:lnTo>
                  <a:lnTo>
                    <a:pt x="1471" y="2831"/>
                  </a:lnTo>
                  <a:lnTo>
                    <a:pt x="1471" y="2831"/>
                  </a:lnTo>
                  <a:lnTo>
                    <a:pt x="1471" y="2831"/>
                  </a:lnTo>
                  <a:lnTo>
                    <a:pt x="1471" y="2831"/>
                  </a:lnTo>
                  <a:lnTo>
                    <a:pt x="1476" y="2831"/>
                  </a:lnTo>
                  <a:lnTo>
                    <a:pt x="1476" y="2831"/>
                  </a:lnTo>
                  <a:lnTo>
                    <a:pt x="1476" y="2831"/>
                  </a:lnTo>
                  <a:lnTo>
                    <a:pt x="1476" y="2831"/>
                  </a:lnTo>
                  <a:lnTo>
                    <a:pt x="1476" y="2831"/>
                  </a:lnTo>
                  <a:lnTo>
                    <a:pt x="1476" y="2831"/>
                  </a:lnTo>
                  <a:lnTo>
                    <a:pt x="1480" y="2827"/>
                  </a:lnTo>
                  <a:lnTo>
                    <a:pt x="1480" y="2827"/>
                  </a:lnTo>
                  <a:lnTo>
                    <a:pt x="1480" y="2827"/>
                  </a:lnTo>
                  <a:lnTo>
                    <a:pt x="1480" y="2827"/>
                  </a:lnTo>
                  <a:lnTo>
                    <a:pt x="1480" y="2827"/>
                  </a:lnTo>
                  <a:lnTo>
                    <a:pt x="1480" y="2827"/>
                  </a:lnTo>
                  <a:lnTo>
                    <a:pt x="1485" y="2827"/>
                  </a:lnTo>
                  <a:lnTo>
                    <a:pt x="1485" y="2827"/>
                  </a:lnTo>
                  <a:lnTo>
                    <a:pt x="1485" y="2827"/>
                  </a:lnTo>
                  <a:lnTo>
                    <a:pt x="1485" y="2827"/>
                  </a:lnTo>
                  <a:lnTo>
                    <a:pt x="1485" y="2827"/>
                  </a:lnTo>
                  <a:lnTo>
                    <a:pt x="1485" y="2822"/>
                  </a:lnTo>
                  <a:lnTo>
                    <a:pt x="1489" y="2822"/>
                  </a:lnTo>
                  <a:lnTo>
                    <a:pt x="1489" y="2822"/>
                  </a:lnTo>
                  <a:lnTo>
                    <a:pt x="1489" y="2822"/>
                  </a:lnTo>
                  <a:lnTo>
                    <a:pt x="1489" y="2822"/>
                  </a:lnTo>
                  <a:lnTo>
                    <a:pt x="1489" y="2822"/>
                  </a:lnTo>
                  <a:lnTo>
                    <a:pt x="1489" y="2822"/>
                  </a:lnTo>
                  <a:lnTo>
                    <a:pt x="1494" y="2822"/>
                  </a:lnTo>
                  <a:lnTo>
                    <a:pt x="1494" y="2822"/>
                  </a:lnTo>
                  <a:lnTo>
                    <a:pt x="1494" y="2822"/>
                  </a:lnTo>
                  <a:lnTo>
                    <a:pt x="1494" y="2818"/>
                  </a:lnTo>
                  <a:lnTo>
                    <a:pt x="1494" y="2818"/>
                  </a:lnTo>
                  <a:lnTo>
                    <a:pt x="1494" y="2818"/>
                  </a:lnTo>
                  <a:lnTo>
                    <a:pt x="1498" y="2818"/>
                  </a:lnTo>
                  <a:lnTo>
                    <a:pt x="1498" y="2818"/>
                  </a:lnTo>
                  <a:lnTo>
                    <a:pt x="1498" y="2818"/>
                  </a:lnTo>
                  <a:lnTo>
                    <a:pt x="1498" y="2818"/>
                  </a:lnTo>
                  <a:lnTo>
                    <a:pt x="1498" y="2818"/>
                  </a:lnTo>
                  <a:lnTo>
                    <a:pt x="1498" y="2818"/>
                  </a:lnTo>
                  <a:lnTo>
                    <a:pt x="1503" y="2818"/>
                  </a:lnTo>
                  <a:lnTo>
                    <a:pt x="1503" y="2813"/>
                  </a:lnTo>
                  <a:lnTo>
                    <a:pt x="1503" y="2813"/>
                  </a:lnTo>
                  <a:lnTo>
                    <a:pt x="1503" y="2813"/>
                  </a:lnTo>
                  <a:lnTo>
                    <a:pt x="1503" y="2813"/>
                  </a:lnTo>
                  <a:lnTo>
                    <a:pt x="1503" y="2813"/>
                  </a:lnTo>
                  <a:lnTo>
                    <a:pt x="1507" y="2813"/>
                  </a:lnTo>
                  <a:lnTo>
                    <a:pt x="1507" y="2813"/>
                  </a:lnTo>
                  <a:lnTo>
                    <a:pt x="1507" y="2809"/>
                  </a:lnTo>
                  <a:lnTo>
                    <a:pt x="1512" y="2809"/>
                  </a:lnTo>
                  <a:lnTo>
                    <a:pt x="1512" y="2809"/>
                  </a:lnTo>
                  <a:lnTo>
                    <a:pt x="1512" y="2809"/>
                  </a:lnTo>
                  <a:lnTo>
                    <a:pt x="1516" y="2809"/>
                  </a:lnTo>
                  <a:lnTo>
                    <a:pt x="1516" y="2804"/>
                  </a:lnTo>
                  <a:lnTo>
                    <a:pt x="1516" y="2804"/>
                  </a:lnTo>
                  <a:lnTo>
                    <a:pt x="1521" y="2804"/>
                  </a:lnTo>
                  <a:lnTo>
                    <a:pt x="1521" y="2804"/>
                  </a:lnTo>
                  <a:lnTo>
                    <a:pt x="1521" y="2804"/>
                  </a:lnTo>
                  <a:lnTo>
                    <a:pt x="1525" y="2800"/>
                  </a:lnTo>
                  <a:lnTo>
                    <a:pt x="1525" y="2800"/>
                  </a:lnTo>
                  <a:lnTo>
                    <a:pt x="1525" y="2800"/>
                  </a:lnTo>
                  <a:lnTo>
                    <a:pt x="1530" y="2800"/>
                  </a:lnTo>
                  <a:lnTo>
                    <a:pt x="1530" y="2795"/>
                  </a:lnTo>
                  <a:lnTo>
                    <a:pt x="1530" y="2795"/>
                  </a:lnTo>
                  <a:lnTo>
                    <a:pt x="1534" y="2795"/>
                  </a:lnTo>
                  <a:lnTo>
                    <a:pt x="1534" y="2795"/>
                  </a:lnTo>
                  <a:lnTo>
                    <a:pt x="1534" y="2795"/>
                  </a:lnTo>
                  <a:lnTo>
                    <a:pt x="1534" y="2791"/>
                  </a:lnTo>
                  <a:lnTo>
                    <a:pt x="1539" y="2791"/>
                  </a:lnTo>
                  <a:lnTo>
                    <a:pt x="1539" y="2791"/>
                  </a:lnTo>
                  <a:lnTo>
                    <a:pt x="1539" y="2791"/>
                  </a:lnTo>
                  <a:lnTo>
                    <a:pt x="1543" y="2786"/>
                  </a:lnTo>
                  <a:lnTo>
                    <a:pt x="1543" y="2786"/>
                  </a:lnTo>
                  <a:lnTo>
                    <a:pt x="1543" y="2786"/>
                  </a:lnTo>
                  <a:lnTo>
                    <a:pt x="1547" y="2786"/>
                  </a:lnTo>
                  <a:lnTo>
                    <a:pt x="1547" y="2786"/>
                  </a:lnTo>
                  <a:lnTo>
                    <a:pt x="1547" y="2782"/>
                  </a:lnTo>
                  <a:lnTo>
                    <a:pt x="1552" y="2782"/>
                  </a:lnTo>
                  <a:lnTo>
                    <a:pt x="1552" y="2782"/>
                  </a:lnTo>
                  <a:lnTo>
                    <a:pt x="1552" y="2782"/>
                  </a:lnTo>
                  <a:lnTo>
                    <a:pt x="1552" y="2778"/>
                  </a:lnTo>
                  <a:lnTo>
                    <a:pt x="1556" y="2778"/>
                  </a:lnTo>
                  <a:lnTo>
                    <a:pt x="1556" y="2778"/>
                  </a:lnTo>
                  <a:lnTo>
                    <a:pt x="1556" y="2778"/>
                  </a:lnTo>
                  <a:lnTo>
                    <a:pt x="1561" y="2773"/>
                  </a:lnTo>
                  <a:lnTo>
                    <a:pt x="1561" y="2773"/>
                  </a:lnTo>
                  <a:lnTo>
                    <a:pt x="1561" y="2773"/>
                  </a:lnTo>
                  <a:lnTo>
                    <a:pt x="1565" y="2773"/>
                  </a:lnTo>
                  <a:lnTo>
                    <a:pt x="1565" y="2773"/>
                  </a:lnTo>
                  <a:lnTo>
                    <a:pt x="1565" y="2769"/>
                  </a:lnTo>
                  <a:lnTo>
                    <a:pt x="1565" y="2769"/>
                  </a:lnTo>
                  <a:lnTo>
                    <a:pt x="1570" y="2769"/>
                  </a:lnTo>
                  <a:lnTo>
                    <a:pt x="1570" y="2769"/>
                  </a:lnTo>
                  <a:lnTo>
                    <a:pt x="1570" y="2764"/>
                  </a:lnTo>
                  <a:lnTo>
                    <a:pt x="1574" y="2764"/>
                  </a:lnTo>
                  <a:lnTo>
                    <a:pt x="1574" y="2764"/>
                  </a:lnTo>
                  <a:lnTo>
                    <a:pt x="1574" y="2764"/>
                  </a:lnTo>
                  <a:lnTo>
                    <a:pt x="1579" y="2760"/>
                  </a:lnTo>
                  <a:lnTo>
                    <a:pt x="1579" y="2760"/>
                  </a:lnTo>
                  <a:lnTo>
                    <a:pt x="1579" y="2760"/>
                  </a:lnTo>
                  <a:lnTo>
                    <a:pt x="1579" y="2760"/>
                  </a:lnTo>
                  <a:lnTo>
                    <a:pt x="1583" y="2755"/>
                  </a:lnTo>
                  <a:lnTo>
                    <a:pt x="1583" y="2755"/>
                  </a:lnTo>
                  <a:lnTo>
                    <a:pt x="1583" y="2755"/>
                  </a:lnTo>
                  <a:lnTo>
                    <a:pt x="1588" y="2755"/>
                  </a:lnTo>
                  <a:lnTo>
                    <a:pt x="1588" y="2751"/>
                  </a:lnTo>
                  <a:lnTo>
                    <a:pt x="1588" y="2751"/>
                  </a:lnTo>
                  <a:lnTo>
                    <a:pt x="1588" y="2751"/>
                  </a:lnTo>
                  <a:lnTo>
                    <a:pt x="1592" y="2751"/>
                  </a:lnTo>
                  <a:lnTo>
                    <a:pt x="1592" y="2746"/>
                  </a:lnTo>
                  <a:lnTo>
                    <a:pt x="1592" y="2746"/>
                  </a:lnTo>
                  <a:lnTo>
                    <a:pt x="1597" y="2746"/>
                  </a:lnTo>
                  <a:lnTo>
                    <a:pt x="1597" y="2746"/>
                  </a:lnTo>
                  <a:lnTo>
                    <a:pt x="1597" y="2742"/>
                  </a:lnTo>
                  <a:lnTo>
                    <a:pt x="1597" y="2742"/>
                  </a:lnTo>
                  <a:lnTo>
                    <a:pt x="1601" y="2742"/>
                  </a:lnTo>
                  <a:lnTo>
                    <a:pt x="1601" y="2737"/>
                  </a:lnTo>
                  <a:lnTo>
                    <a:pt x="1601" y="2737"/>
                  </a:lnTo>
                  <a:lnTo>
                    <a:pt x="1606" y="2737"/>
                  </a:lnTo>
                  <a:lnTo>
                    <a:pt x="1606" y="2737"/>
                  </a:lnTo>
                  <a:lnTo>
                    <a:pt x="1606" y="2733"/>
                  </a:lnTo>
                  <a:lnTo>
                    <a:pt x="1606" y="2733"/>
                  </a:lnTo>
                  <a:lnTo>
                    <a:pt x="1610" y="2733"/>
                  </a:lnTo>
                  <a:lnTo>
                    <a:pt x="1610" y="2733"/>
                  </a:lnTo>
                  <a:lnTo>
                    <a:pt x="1610" y="2728"/>
                  </a:lnTo>
                  <a:lnTo>
                    <a:pt x="1615" y="2728"/>
                  </a:lnTo>
                  <a:lnTo>
                    <a:pt x="1615" y="2728"/>
                  </a:lnTo>
                  <a:lnTo>
                    <a:pt x="1615" y="2728"/>
                  </a:lnTo>
                  <a:lnTo>
                    <a:pt x="1615" y="2724"/>
                  </a:lnTo>
                  <a:lnTo>
                    <a:pt x="1619" y="2724"/>
                  </a:lnTo>
                  <a:lnTo>
                    <a:pt x="1619" y="2724"/>
                  </a:lnTo>
                  <a:lnTo>
                    <a:pt x="1619" y="2719"/>
                  </a:lnTo>
                  <a:lnTo>
                    <a:pt x="1619" y="2719"/>
                  </a:lnTo>
                  <a:lnTo>
                    <a:pt x="1623" y="2719"/>
                  </a:lnTo>
                  <a:lnTo>
                    <a:pt x="1623" y="2719"/>
                  </a:lnTo>
                  <a:lnTo>
                    <a:pt x="1623" y="2715"/>
                  </a:lnTo>
                  <a:lnTo>
                    <a:pt x="1628" y="2715"/>
                  </a:lnTo>
                  <a:lnTo>
                    <a:pt x="1628" y="2715"/>
                  </a:lnTo>
                  <a:lnTo>
                    <a:pt x="1628" y="2715"/>
                  </a:lnTo>
                  <a:lnTo>
                    <a:pt x="1628" y="2711"/>
                  </a:lnTo>
                  <a:lnTo>
                    <a:pt x="1632" y="2711"/>
                  </a:lnTo>
                  <a:lnTo>
                    <a:pt x="1632" y="2711"/>
                  </a:lnTo>
                  <a:lnTo>
                    <a:pt x="1632" y="2706"/>
                  </a:lnTo>
                  <a:lnTo>
                    <a:pt x="1632" y="2706"/>
                  </a:lnTo>
                  <a:lnTo>
                    <a:pt x="1637" y="2706"/>
                  </a:lnTo>
                  <a:lnTo>
                    <a:pt x="1637" y="2706"/>
                  </a:lnTo>
                  <a:lnTo>
                    <a:pt x="1637" y="2702"/>
                  </a:lnTo>
                  <a:lnTo>
                    <a:pt x="1637" y="2702"/>
                  </a:lnTo>
                  <a:lnTo>
                    <a:pt x="1641" y="2702"/>
                  </a:lnTo>
                  <a:lnTo>
                    <a:pt x="1641" y="2697"/>
                  </a:lnTo>
                  <a:lnTo>
                    <a:pt x="1641" y="2697"/>
                  </a:lnTo>
                  <a:lnTo>
                    <a:pt x="1646" y="2697"/>
                  </a:lnTo>
                  <a:lnTo>
                    <a:pt x="1646" y="2697"/>
                  </a:lnTo>
                  <a:lnTo>
                    <a:pt x="1646" y="2693"/>
                  </a:lnTo>
                  <a:lnTo>
                    <a:pt x="1646" y="2693"/>
                  </a:lnTo>
                  <a:lnTo>
                    <a:pt x="1650" y="2693"/>
                  </a:lnTo>
                  <a:lnTo>
                    <a:pt x="1650" y="2688"/>
                  </a:lnTo>
                  <a:lnTo>
                    <a:pt x="1650" y="2688"/>
                  </a:lnTo>
                  <a:lnTo>
                    <a:pt x="1650" y="2688"/>
                  </a:lnTo>
                  <a:lnTo>
                    <a:pt x="1655" y="2688"/>
                  </a:lnTo>
                  <a:lnTo>
                    <a:pt x="1655" y="2684"/>
                  </a:lnTo>
                  <a:lnTo>
                    <a:pt x="1655" y="2684"/>
                  </a:lnTo>
                  <a:lnTo>
                    <a:pt x="1655" y="2684"/>
                  </a:lnTo>
                  <a:lnTo>
                    <a:pt x="1659" y="2679"/>
                  </a:lnTo>
                  <a:lnTo>
                    <a:pt x="1659" y="2679"/>
                  </a:lnTo>
                  <a:lnTo>
                    <a:pt x="1659" y="2679"/>
                  </a:lnTo>
                  <a:lnTo>
                    <a:pt x="1659" y="2679"/>
                  </a:lnTo>
                  <a:lnTo>
                    <a:pt x="1664" y="2675"/>
                  </a:lnTo>
                  <a:lnTo>
                    <a:pt x="1664" y="2675"/>
                  </a:lnTo>
                  <a:lnTo>
                    <a:pt x="1664" y="2675"/>
                  </a:lnTo>
                  <a:lnTo>
                    <a:pt x="1664" y="2670"/>
                  </a:lnTo>
                  <a:lnTo>
                    <a:pt x="1668" y="2670"/>
                  </a:lnTo>
                  <a:lnTo>
                    <a:pt x="1668" y="2670"/>
                  </a:lnTo>
                  <a:lnTo>
                    <a:pt x="1668" y="2670"/>
                  </a:lnTo>
                  <a:lnTo>
                    <a:pt x="1668" y="2666"/>
                  </a:lnTo>
                  <a:lnTo>
                    <a:pt x="1673" y="2666"/>
                  </a:lnTo>
                  <a:lnTo>
                    <a:pt x="1673" y="2666"/>
                  </a:lnTo>
                  <a:lnTo>
                    <a:pt x="1673" y="2661"/>
                  </a:lnTo>
                  <a:lnTo>
                    <a:pt x="1673" y="2661"/>
                  </a:lnTo>
                  <a:lnTo>
                    <a:pt x="1677" y="2661"/>
                  </a:lnTo>
                  <a:lnTo>
                    <a:pt x="1677" y="2657"/>
                  </a:lnTo>
                  <a:lnTo>
                    <a:pt x="1677" y="2657"/>
                  </a:lnTo>
                  <a:lnTo>
                    <a:pt x="1677" y="2657"/>
                  </a:lnTo>
                  <a:lnTo>
                    <a:pt x="1682" y="2657"/>
                  </a:lnTo>
                  <a:lnTo>
                    <a:pt x="1682" y="2653"/>
                  </a:lnTo>
                  <a:lnTo>
                    <a:pt x="1682" y="2653"/>
                  </a:lnTo>
                  <a:lnTo>
                    <a:pt x="1682" y="2653"/>
                  </a:lnTo>
                  <a:lnTo>
                    <a:pt x="1686" y="2648"/>
                  </a:lnTo>
                  <a:lnTo>
                    <a:pt x="1686" y="2648"/>
                  </a:lnTo>
                  <a:lnTo>
                    <a:pt x="1686" y="2648"/>
                  </a:lnTo>
                  <a:lnTo>
                    <a:pt x="1686" y="2644"/>
                  </a:lnTo>
                  <a:lnTo>
                    <a:pt x="1691" y="2644"/>
                  </a:lnTo>
                  <a:lnTo>
                    <a:pt x="1691" y="2644"/>
                  </a:lnTo>
                  <a:lnTo>
                    <a:pt x="1691" y="2644"/>
                  </a:lnTo>
                  <a:lnTo>
                    <a:pt x="1691" y="2639"/>
                  </a:lnTo>
                  <a:lnTo>
                    <a:pt x="1695" y="2639"/>
                  </a:lnTo>
                  <a:lnTo>
                    <a:pt x="1695" y="2639"/>
                  </a:lnTo>
                  <a:lnTo>
                    <a:pt x="1695" y="2635"/>
                  </a:lnTo>
                  <a:lnTo>
                    <a:pt x="1695" y="2635"/>
                  </a:lnTo>
                  <a:lnTo>
                    <a:pt x="1700" y="2635"/>
                  </a:lnTo>
                  <a:lnTo>
                    <a:pt x="1700" y="2630"/>
                  </a:lnTo>
                  <a:lnTo>
                    <a:pt x="1700" y="2630"/>
                  </a:lnTo>
                  <a:lnTo>
                    <a:pt x="1700" y="2630"/>
                  </a:lnTo>
                  <a:lnTo>
                    <a:pt x="1700" y="2626"/>
                  </a:lnTo>
                  <a:lnTo>
                    <a:pt x="1704" y="2626"/>
                  </a:lnTo>
                  <a:lnTo>
                    <a:pt x="1704" y="2626"/>
                  </a:lnTo>
                  <a:lnTo>
                    <a:pt x="1704" y="2621"/>
                  </a:lnTo>
                  <a:lnTo>
                    <a:pt x="1704" y="2621"/>
                  </a:lnTo>
                  <a:lnTo>
                    <a:pt x="1708" y="2621"/>
                  </a:lnTo>
                  <a:lnTo>
                    <a:pt x="1708" y="2621"/>
                  </a:lnTo>
                  <a:lnTo>
                    <a:pt x="1708" y="2617"/>
                  </a:lnTo>
                  <a:lnTo>
                    <a:pt x="1708" y="2617"/>
                  </a:lnTo>
                  <a:lnTo>
                    <a:pt x="1713" y="2617"/>
                  </a:lnTo>
                  <a:lnTo>
                    <a:pt x="1713" y="2612"/>
                  </a:lnTo>
                  <a:lnTo>
                    <a:pt x="1713" y="2612"/>
                  </a:lnTo>
                  <a:lnTo>
                    <a:pt x="1713" y="2612"/>
                  </a:lnTo>
                  <a:lnTo>
                    <a:pt x="1713" y="2608"/>
                  </a:lnTo>
                  <a:lnTo>
                    <a:pt x="1717" y="2608"/>
                  </a:lnTo>
                  <a:lnTo>
                    <a:pt x="1717" y="2608"/>
                  </a:lnTo>
                  <a:lnTo>
                    <a:pt x="1717" y="2603"/>
                  </a:lnTo>
                  <a:lnTo>
                    <a:pt x="1717" y="2603"/>
                  </a:lnTo>
                  <a:lnTo>
                    <a:pt x="1722" y="2603"/>
                  </a:lnTo>
                  <a:lnTo>
                    <a:pt x="1722" y="2599"/>
                  </a:lnTo>
                  <a:lnTo>
                    <a:pt x="1722" y="2599"/>
                  </a:lnTo>
                  <a:lnTo>
                    <a:pt x="1722" y="2599"/>
                  </a:lnTo>
                  <a:lnTo>
                    <a:pt x="1726" y="2594"/>
                  </a:lnTo>
                  <a:lnTo>
                    <a:pt x="1726" y="2594"/>
                  </a:lnTo>
                  <a:lnTo>
                    <a:pt x="1726" y="2594"/>
                  </a:lnTo>
                  <a:lnTo>
                    <a:pt x="1726" y="2594"/>
                  </a:lnTo>
                  <a:lnTo>
                    <a:pt x="1726" y="2590"/>
                  </a:lnTo>
                  <a:lnTo>
                    <a:pt x="1731" y="2590"/>
                  </a:lnTo>
                  <a:lnTo>
                    <a:pt x="1731" y="2590"/>
                  </a:lnTo>
                  <a:lnTo>
                    <a:pt x="1731" y="2586"/>
                  </a:lnTo>
                  <a:lnTo>
                    <a:pt x="1731" y="2586"/>
                  </a:lnTo>
                  <a:lnTo>
                    <a:pt x="1735" y="2586"/>
                  </a:lnTo>
                  <a:lnTo>
                    <a:pt x="1735" y="2581"/>
                  </a:lnTo>
                  <a:lnTo>
                    <a:pt x="1735" y="2581"/>
                  </a:lnTo>
                  <a:lnTo>
                    <a:pt x="1735" y="2581"/>
                  </a:lnTo>
                  <a:lnTo>
                    <a:pt x="1735" y="2577"/>
                  </a:lnTo>
                  <a:lnTo>
                    <a:pt x="1740" y="2577"/>
                  </a:lnTo>
                  <a:lnTo>
                    <a:pt x="1740" y="2577"/>
                  </a:lnTo>
                  <a:lnTo>
                    <a:pt x="1740" y="2572"/>
                  </a:lnTo>
                  <a:lnTo>
                    <a:pt x="1740" y="2572"/>
                  </a:lnTo>
                  <a:lnTo>
                    <a:pt x="1744" y="2572"/>
                  </a:lnTo>
                  <a:lnTo>
                    <a:pt x="1744" y="2568"/>
                  </a:lnTo>
                  <a:lnTo>
                    <a:pt x="1744" y="2568"/>
                  </a:lnTo>
                  <a:lnTo>
                    <a:pt x="1744" y="2568"/>
                  </a:lnTo>
                  <a:lnTo>
                    <a:pt x="1744" y="2563"/>
                  </a:lnTo>
                  <a:lnTo>
                    <a:pt x="1749" y="2563"/>
                  </a:lnTo>
                  <a:lnTo>
                    <a:pt x="1749" y="2563"/>
                  </a:lnTo>
                  <a:lnTo>
                    <a:pt x="1749" y="2559"/>
                  </a:lnTo>
                  <a:lnTo>
                    <a:pt x="1749" y="2559"/>
                  </a:lnTo>
                  <a:lnTo>
                    <a:pt x="1749" y="2559"/>
                  </a:lnTo>
                  <a:lnTo>
                    <a:pt x="1753" y="2554"/>
                  </a:lnTo>
                  <a:lnTo>
                    <a:pt x="1753" y="2554"/>
                  </a:lnTo>
                  <a:lnTo>
                    <a:pt x="1753" y="2554"/>
                  </a:lnTo>
                  <a:lnTo>
                    <a:pt x="1753" y="2550"/>
                  </a:lnTo>
                  <a:lnTo>
                    <a:pt x="1758" y="2550"/>
                  </a:lnTo>
                  <a:lnTo>
                    <a:pt x="1758" y="2550"/>
                  </a:lnTo>
                  <a:lnTo>
                    <a:pt x="1758" y="2545"/>
                  </a:lnTo>
                  <a:lnTo>
                    <a:pt x="1758" y="2545"/>
                  </a:lnTo>
                  <a:lnTo>
                    <a:pt x="1758" y="2545"/>
                  </a:lnTo>
                  <a:lnTo>
                    <a:pt x="1762" y="2541"/>
                  </a:lnTo>
                  <a:lnTo>
                    <a:pt x="1762" y="2541"/>
                  </a:lnTo>
                  <a:lnTo>
                    <a:pt x="1762" y="2541"/>
                  </a:lnTo>
                  <a:lnTo>
                    <a:pt x="1762" y="2536"/>
                  </a:lnTo>
                  <a:lnTo>
                    <a:pt x="1762" y="2536"/>
                  </a:lnTo>
                  <a:lnTo>
                    <a:pt x="1767" y="2536"/>
                  </a:lnTo>
                  <a:lnTo>
                    <a:pt x="1767" y="2536"/>
                  </a:lnTo>
                  <a:lnTo>
                    <a:pt x="1767" y="2532"/>
                  </a:lnTo>
                  <a:lnTo>
                    <a:pt x="1767" y="2532"/>
                  </a:lnTo>
                  <a:lnTo>
                    <a:pt x="1767" y="2532"/>
                  </a:lnTo>
                  <a:lnTo>
                    <a:pt x="1771" y="2527"/>
                  </a:lnTo>
                  <a:lnTo>
                    <a:pt x="1771" y="2527"/>
                  </a:lnTo>
                  <a:lnTo>
                    <a:pt x="1771" y="2527"/>
                  </a:lnTo>
                  <a:lnTo>
                    <a:pt x="1771" y="2523"/>
                  </a:lnTo>
                  <a:lnTo>
                    <a:pt x="1771" y="2523"/>
                  </a:lnTo>
                  <a:lnTo>
                    <a:pt x="1776" y="2523"/>
                  </a:lnTo>
                  <a:lnTo>
                    <a:pt x="1776" y="2519"/>
                  </a:lnTo>
                  <a:lnTo>
                    <a:pt x="1776" y="2519"/>
                  </a:lnTo>
                  <a:lnTo>
                    <a:pt x="1776" y="2519"/>
                  </a:lnTo>
                  <a:lnTo>
                    <a:pt x="1776" y="2514"/>
                  </a:lnTo>
                  <a:lnTo>
                    <a:pt x="1780" y="2514"/>
                  </a:lnTo>
                  <a:lnTo>
                    <a:pt x="1780" y="2514"/>
                  </a:lnTo>
                  <a:lnTo>
                    <a:pt x="1780" y="2510"/>
                  </a:lnTo>
                  <a:lnTo>
                    <a:pt x="1780" y="2510"/>
                  </a:lnTo>
                  <a:lnTo>
                    <a:pt x="1780" y="2510"/>
                  </a:lnTo>
                  <a:lnTo>
                    <a:pt x="1784" y="2505"/>
                  </a:lnTo>
                  <a:lnTo>
                    <a:pt x="1784" y="2505"/>
                  </a:lnTo>
                  <a:lnTo>
                    <a:pt x="1784" y="2505"/>
                  </a:lnTo>
                  <a:lnTo>
                    <a:pt x="1784" y="2501"/>
                  </a:lnTo>
                  <a:lnTo>
                    <a:pt x="1784" y="2501"/>
                  </a:lnTo>
                  <a:lnTo>
                    <a:pt x="1789" y="2501"/>
                  </a:lnTo>
                  <a:lnTo>
                    <a:pt x="1789" y="2496"/>
                  </a:lnTo>
                  <a:lnTo>
                    <a:pt x="1789" y="2496"/>
                  </a:lnTo>
                  <a:lnTo>
                    <a:pt x="1789" y="2496"/>
                  </a:lnTo>
                  <a:lnTo>
                    <a:pt x="1789" y="2492"/>
                  </a:lnTo>
                  <a:lnTo>
                    <a:pt x="1793" y="2492"/>
                  </a:lnTo>
                  <a:lnTo>
                    <a:pt x="1793" y="2492"/>
                  </a:lnTo>
                  <a:lnTo>
                    <a:pt x="1793" y="2487"/>
                  </a:lnTo>
                  <a:lnTo>
                    <a:pt x="1793" y="2487"/>
                  </a:lnTo>
                  <a:lnTo>
                    <a:pt x="1793" y="2487"/>
                  </a:lnTo>
                  <a:lnTo>
                    <a:pt x="1798" y="2483"/>
                  </a:lnTo>
                  <a:lnTo>
                    <a:pt x="1798" y="2483"/>
                  </a:lnTo>
                  <a:lnTo>
                    <a:pt x="1798" y="2483"/>
                  </a:lnTo>
                  <a:lnTo>
                    <a:pt x="1798" y="2478"/>
                  </a:lnTo>
                  <a:lnTo>
                    <a:pt x="1798" y="2478"/>
                  </a:lnTo>
                  <a:lnTo>
                    <a:pt x="1798" y="2478"/>
                  </a:lnTo>
                  <a:lnTo>
                    <a:pt x="1802" y="2474"/>
                  </a:lnTo>
                  <a:lnTo>
                    <a:pt x="1802" y="2474"/>
                  </a:lnTo>
                  <a:lnTo>
                    <a:pt x="1802" y="2469"/>
                  </a:lnTo>
                  <a:lnTo>
                    <a:pt x="1802" y="2469"/>
                  </a:lnTo>
                  <a:lnTo>
                    <a:pt x="1802" y="2469"/>
                  </a:lnTo>
                  <a:lnTo>
                    <a:pt x="1807" y="2465"/>
                  </a:lnTo>
                  <a:lnTo>
                    <a:pt x="1807" y="2465"/>
                  </a:lnTo>
                  <a:lnTo>
                    <a:pt x="1807" y="2465"/>
                  </a:lnTo>
                  <a:lnTo>
                    <a:pt x="1807" y="2460"/>
                  </a:lnTo>
                  <a:lnTo>
                    <a:pt x="1807" y="2460"/>
                  </a:lnTo>
                  <a:lnTo>
                    <a:pt x="1811" y="2460"/>
                  </a:lnTo>
                  <a:lnTo>
                    <a:pt x="1811" y="2456"/>
                  </a:lnTo>
                  <a:lnTo>
                    <a:pt x="1811" y="2456"/>
                  </a:lnTo>
                  <a:lnTo>
                    <a:pt x="1811" y="2456"/>
                  </a:lnTo>
                  <a:lnTo>
                    <a:pt x="1811" y="2452"/>
                  </a:lnTo>
                  <a:lnTo>
                    <a:pt x="1811" y="2452"/>
                  </a:lnTo>
                  <a:lnTo>
                    <a:pt x="1816" y="2452"/>
                  </a:lnTo>
                  <a:lnTo>
                    <a:pt x="1816" y="2447"/>
                  </a:lnTo>
                  <a:lnTo>
                    <a:pt x="1816" y="2447"/>
                  </a:lnTo>
                  <a:lnTo>
                    <a:pt x="1816" y="2447"/>
                  </a:lnTo>
                  <a:lnTo>
                    <a:pt x="1816" y="2443"/>
                  </a:lnTo>
                  <a:lnTo>
                    <a:pt x="1820" y="2443"/>
                  </a:lnTo>
                  <a:lnTo>
                    <a:pt x="1820" y="2443"/>
                  </a:lnTo>
                  <a:lnTo>
                    <a:pt x="1820" y="2438"/>
                  </a:lnTo>
                  <a:lnTo>
                    <a:pt x="1820" y="2438"/>
                  </a:lnTo>
                  <a:lnTo>
                    <a:pt x="1820" y="2438"/>
                  </a:lnTo>
                  <a:lnTo>
                    <a:pt x="1820" y="2434"/>
                  </a:lnTo>
                  <a:lnTo>
                    <a:pt x="1825" y="2434"/>
                  </a:lnTo>
                  <a:lnTo>
                    <a:pt x="1825" y="2434"/>
                  </a:lnTo>
                  <a:lnTo>
                    <a:pt x="1825" y="2429"/>
                  </a:lnTo>
                  <a:lnTo>
                    <a:pt x="1825" y="2429"/>
                  </a:lnTo>
                  <a:lnTo>
                    <a:pt x="1829" y="2425"/>
                  </a:lnTo>
                  <a:lnTo>
                    <a:pt x="1829" y="2420"/>
                  </a:lnTo>
                  <a:lnTo>
                    <a:pt x="1829" y="2420"/>
                  </a:lnTo>
                  <a:lnTo>
                    <a:pt x="1834" y="2416"/>
                  </a:lnTo>
                  <a:lnTo>
                    <a:pt x="1834" y="2416"/>
                  </a:lnTo>
                  <a:lnTo>
                    <a:pt x="1834" y="2416"/>
                  </a:lnTo>
                  <a:lnTo>
                    <a:pt x="1834" y="2416"/>
                  </a:lnTo>
                  <a:lnTo>
                    <a:pt x="1834" y="2416"/>
                  </a:lnTo>
                  <a:lnTo>
                    <a:pt x="1829" y="2416"/>
                  </a:lnTo>
                  <a:lnTo>
                    <a:pt x="1829" y="2416"/>
                  </a:lnTo>
                  <a:lnTo>
                    <a:pt x="1829" y="2420"/>
                  </a:lnTo>
                  <a:lnTo>
                    <a:pt x="1829" y="2420"/>
                  </a:lnTo>
                  <a:lnTo>
                    <a:pt x="1829" y="2420"/>
                  </a:lnTo>
                  <a:lnTo>
                    <a:pt x="1829" y="2420"/>
                  </a:lnTo>
                  <a:lnTo>
                    <a:pt x="1829" y="2420"/>
                  </a:lnTo>
                  <a:lnTo>
                    <a:pt x="1829" y="2420"/>
                  </a:lnTo>
                  <a:lnTo>
                    <a:pt x="1829" y="2420"/>
                  </a:lnTo>
                  <a:lnTo>
                    <a:pt x="1829" y="2420"/>
                  </a:lnTo>
                  <a:lnTo>
                    <a:pt x="1829" y="2420"/>
                  </a:lnTo>
                  <a:lnTo>
                    <a:pt x="1825" y="2420"/>
                  </a:lnTo>
                  <a:lnTo>
                    <a:pt x="1825" y="2425"/>
                  </a:lnTo>
                  <a:lnTo>
                    <a:pt x="1825" y="2425"/>
                  </a:lnTo>
                  <a:lnTo>
                    <a:pt x="1825" y="2425"/>
                  </a:lnTo>
                  <a:lnTo>
                    <a:pt x="1825" y="2425"/>
                  </a:lnTo>
                  <a:lnTo>
                    <a:pt x="1825" y="2425"/>
                  </a:lnTo>
                  <a:lnTo>
                    <a:pt x="1825" y="2425"/>
                  </a:lnTo>
                  <a:lnTo>
                    <a:pt x="1825" y="2425"/>
                  </a:lnTo>
                  <a:lnTo>
                    <a:pt x="1825" y="2425"/>
                  </a:lnTo>
                  <a:lnTo>
                    <a:pt x="1825" y="2425"/>
                  </a:lnTo>
                  <a:lnTo>
                    <a:pt x="1820" y="2425"/>
                  </a:lnTo>
                  <a:lnTo>
                    <a:pt x="1820" y="2429"/>
                  </a:lnTo>
                  <a:lnTo>
                    <a:pt x="1820" y="2429"/>
                  </a:lnTo>
                  <a:lnTo>
                    <a:pt x="1820" y="2429"/>
                  </a:lnTo>
                  <a:lnTo>
                    <a:pt x="1820" y="2429"/>
                  </a:lnTo>
                  <a:lnTo>
                    <a:pt x="1820" y="2429"/>
                  </a:lnTo>
                  <a:lnTo>
                    <a:pt x="1820" y="2429"/>
                  </a:lnTo>
                  <a:lnTo>
                    <a:pt x="1820" y="2429"/>
                  </a:lnTo>
                  <a:lnTo>
                    <a:pt x="1820" y="2429"/>
                  </a:lnTo>
                  <a:lnTo>
                    <a:pt x="1820" y="2429"/>
                  </a:lnTo>
                  <a:lnTo>
                    <a:pt x="1816" y="2429"/>
                  </a:lnTo>
                  <a:lnTo>
                    <a:pt x="1816" y="2429"/>
                  </a:lnTo>
                  <a:lnTo>
                    <a:pt x="1816" y="2434"/>
                  </a:lnTo>
                  <a:lnTo>
                    <a:pt x="1816" y="2434"/>
                  </a:lnTo>
                  <a:lnTo>
                    <a:pt x="1816" y="2434"/>
                  </a:lnTo>
                  <a:lnTo>
                    <a:pt x="1816" y="2434"/>
                  </a:lnTo>
                  <a:lnTo>
                    <a:pt x="1816" y="2434"/>
                  </a:lnTo>
                  <a:lnTo>
                    <a:pt x="1816" y="2434"/>
                  </a:lnTo>
                  <a:lnTo>
                    <a:pt x="1816" y="2434"/>
                  </a:lnTo>
                  <a:lnTo>
                    <a:pt x="1816" y="2434"/>
                  </a:lnTo>
                  <a:lnTo>
                    <a:pt x="1811" y="2434"/>
                  </a:lnTo>
                  <a:lnTo>
                    <a:pt x="1811" y="2434"/>
                  </a:lnTo>
                  <a:lnTo>
                    <a:pt x="1811" y="2434"/>
                  </a:lnTo>
                  <a:lnTo>
                    <a:pt x="1811" y="2434"/>
                  </a:lnTo>
                  <a:lnTo>
                    <a:pt x="1811" y="2438"/>
                  </a:lnTo>
                  <a:lnTo>
                    <a:pt x="1811" y="2438"/>
                  </a:lnTo>
                  <a:lnTo>
                    <a:pt x="1811" y="2438"/>
                  </a:lnTo>
                  <a:lnTo>
                    <a:pt x="1811" y="2438"/>
                  </a:lnTo>
                  <a:lnTo>
                    <a:pt x="1811" y="2438"/>
                  </a:lnTo>
                  <a:lnTo>
                    <a:pt x="1811" y="2438"/>
                  </a:lnTo>
                  <a:lnTo>
                    <a:pt x="1807" y="2438"/>
                  </a:lnTo>
                  <a:lnTo>
                    <a:pt x="1807" y="2438"/>
                  </a:lnTo>
                  <a:lnTo>
                    <a:pt x="1807" y="2438"/>
                  </a:lnTo>
                  <a:lnTo>
                    <a:pt x="1807" y="2438"/>
                  </a:lnTo>
                  <a:lnTo>
                    <a:pt x="1807" y="2438"/>
                  </a:lnTo>
                  <a:lnTo>
                    <a:pt x="1807" y="2438"/>
                  </a:lnTo>
                  <a:lnTo>
                    <a:pt x="1807" y="2443"/>
                  </a:lnTo>
                  <a:lnTo>
                    <a:pt x="1807" y="2443"/>
                  </a:lnTo>
                  <a:lnTo>
                    <a:pt x="1807" y="2443"/>
                  </a:lnTo>
                  <a:lnTo>
                    <a:pt x="1807" y="2443"/>
                  </a:lnTo>
                  <a:lnTo>
                    <a:pt x="1802" y="2443"/>
                  </a:lnTo>
                  <a:lnTo>
                    <a:pt x="1802" y="2443"/>
                  </a:lnTo>
                  <a:lnTo>
                    <a:pt x="1802" y="2443"/>
                  </a:lnTo>
                  <a:lnTo>
                    <a:pt x="1802" y="2443"/>
                  </a:lnTo>
                  <a:lnTo>
                    <a:pt x="1802" y="2443"/>
                  </a:lnTo>
                  <a:lnTo>
                    <a:pt x="1802" y="2443"/>
                  </a:lnTo>
                  <a:lnTo>
                    <a:pt x="1802" y="2443"/>
                  </a:lnTo>
                  <a:lnTo>
                    <a:pt x="1802" y="2443"/>
                  </a:lnTo>
                  <a:lnTo>
                    <a:pt x="1802" y="2447"/>
                  </a:lnTo>
                  <a:lnTo>
                    <a:pt x="1798" y="2447"/>
                  </a:lnTo>
                  <a:lnTo>
                    <a:pt x="1798" y="2447"/>
                  </a:lnTo>
                  <a:lnTo>
                    <a:pt x="1798" y="2447"/>
                  </a:lnTo>
                  <a:lnTo>
                    <a:pt x="1798" y="2447"/>
                  </a:lnTo>
                  <a:lnTo>
                    <a:pt x="1798" y="2447"/>
                  </a:lnTo>
                  <a:lnTo>
                    <a:pt x="1798" y="2447"/>
                  </a:lnTo>
                  <a:lnTo>
                    <a:pt x="1798" y="2447"/>
                  </a:lnTo>
                  <a:lnTo>
                    <a:pt x="1798" y="2447"/>
                  </a:lnTo>
                  <a:lnTo>
                    <a:pt x="1798" y="2447"/>
                  </a:lnTo>
                  <a:lnTo>
                    <a:pt x="1798" y="2447"/>
                  </a:lnTo>
                  <a:lnTo>
                    <a:pt x="1793" y="2447"/>
                  </a:lnTo>
                  <a:lnTo>
                    <a:pt x="1793" y="2447"/>
                  </a:lnTo>
                  <a:lnTo>
                    <a:pt x="1793" y="2452"/>
                  </a:lnTo>
                  <a:lnTo>
                    <a:pt x="1793" y="2452"/>
                  </a:lnTo>
                  <a:lnTo>
                    <a:pt x="1793" y="2452"/>
                  </a:lnTo>
                  <a:lnTo>
                    <a:pt x="1793" y="2452"/>
                  </a:lnTo>
                  <a:lnTo>
                    <a:pt x="1789" y="2452"/>
                  </a:lnTo>
                  <a:lnTo>
                    <a:pt x="1789" y="2452"/>
                  </a:lnTo>
                  <a:lnTo>
                    <a:pt x="1789" y="2452"/>
                  </a:lnTo>
                  <a:lnTo>
                    <a:pt x="1789" y="2456"/>
                  </a:lnTo>
                  <a:lnTo>
                    <a:pt x="1784" y="2456"/>
                  </a:lnTo>
                  <a:lnTo>
                    <a:pt x="1784" y="2456"/>
                  </a:lnTo>
                  <a:lnTo>
                    <a:pt x="1784" y="2456"/>
                  </a:lnTo>
                  <a:lnTo>
                    <a:pt x="1784" y="2456"/>
                  </a:lnTo>
                  <a:lnTo>
                    <a:pt x="1784" y="2456"/>
                  </a:lnTo>
                  <a:lnTo>
                    <a:pt x="1780" y="2456"/>
                  </a:lnTo>
                  <a:lnTo>
                    <a:pt x="1780" y="2456"/>
                  </a:lnTo>
                  <a:lnTo>
                    <a:pt x="1780" y="2460"/>
                  </a:lnTo>
                  <a:lnTo>
                    <a:pt x="1780" y="2460"/>
                  </a:lnTo>
                  <a:lnTo>
                    <a:pt x="1780" y="2460"/>
                  </a:lnTo>
                  <a:lnTo>
                    <a:pt x="1776" y="2460"/>
                  </a:lnTo>
                  <a:lnTo>
                    <a:pt x="1776" y="2460"/>
                  </a:lnTo>
                  <a:lnTo>
                    <a:pt x="1776" y="2460"/>
                  </a:lnTo>
                  <a:lnTo>
                    <a:pt x="1776" y="2460"/>
                  </a:lnTo>
                  <a:lnTo>
                    <a:pt x="1771" y="2460"/>
                  </a:lnTo>
                  <a:lnTo>
                    <a:pt x="1771" y="2465"/>
                  </a:lnTo>
                  <a:lnTo>
                    <a:pt x="1771" y="2465"/>
                  </a:lnTo>
                  <a:lnTo>
                    <a:pt x="1771" y="2465"/>
                  </a:lnTo>
                  <a:lnTo>
                    <a:pt x="1771" y="2465"/>
                  </a:lnTo>
                  <a:lnTo>
                    <a:pt x="1767" y="2465"/>
                  </a:lnTo>
                  <a:lnTo>
                    <a:pt x="1767" y="2465"/>
                  </a:lnTo>
                  <a:lnTo>
                    <a:pt x="1767" y="2465"/>
                  </a:lnTo>
                  <a:lnTo>
                    <a:pt x="1767" y="2465"/>
                  </a:lnTo>
                  <a:lnTo>
                    <a:pt x="1767" y="2465"/>
                  </a:lnTo>
                  <a:lnTo>
                    <a:pt x="1762" y="2469"/>
                  </a:lnTo>
                  <a:lnTo>
                    <a:pt x="1762" y="2469"/>
                  </a:lnTo>
                  <a:lnTo>
                    <a:pt x="1762" y="2469"/>
                  </a:lnTo>
                  <a:lnTo>
                    <a:pt x="1762" y="2469"/>
                  </a:lnTo>
                  <a:lnTo>
                    <a:pt x="1758" y="2469"/>
                  </a:lnTo>
                  <a:lnTo>
                    <a:pt x="1758" y="2469"/>
                  </a:lnTo>
                  <a:lnTo>
                    <a:pt x="1758" y="2469"/>
                  </a:lnTo>
                  <a:lnTo>
                    <a:pt x="1758" y="2469"/>
                  </a:lnTo>
                  <a:lnTo>
                    <a:pt x="1758" y="2469"/>
                  </a:lnTo>
                  <a:lnTo>
                    <a:pt x="1753" y="2469"/>
                  </a:lnTo>
                  <a:lnTo>
                    <a:pt x="1753" y="2474"/>
                  </a:lnTo>
                  <a:lnTo>
                    <a:pt x="1753" y="2474"/>
                  </a:lnTo>
                  <a:lnTo>
                    <a:pt x="1753" y="2474"/>
                  </a:lnTo>
                  <a:lnTo>
                    <a:pt x="1749" y="2474"/>
                  </a:lnTo>
                  <a:lnTo>
                    <a:pt x="1749" y="2474"/>
                  </a:lnTo>
                  <a:lnTo>
                    <a:pt x="1749" y="2474"/>
                  </a:lnTo>
                  <a:lnTo>
                    <a:pt x="1749" y="2474"/>
                  </a:lnTo>
                  <a:lnTo>
                    <a:pt x="1749" y="2474"/>
                  </a:lnTo>
                  <a:lnTo>
                    <a:pt x="1744" y="2474"/>
                  </a:lnTo>
                  <a:lnTo>
                    <a:pt x="1744" y="2474"/>
                  </a:lnTo>
                  <a:lnTo>
                    <a:pt x="1744" y="2474"/>
                  </a:lnTo>
                  <a:lnTo>
                    <a:pt x="1744" y="2478"/>
                  </a:lnTo>
                  <a:lnTo>
                    <a:pt x="1740" y="2478"/>
                  </a:lnTo>
                  <a:lnTo>
                    <a:pt x="1740" y="2478"/>
                  </a:lnTo>
                  <a:lnTo>
                    <a:pt x="1740" y="2478"/>
                  </a:lnTo>
                  <a:lnTo>
                    <a:pt x="1740" y="2478"/>
                  </a:lnTo>
                  <a:lnTo>
                    <a:pt x="1740" y="2478"/>
                  </a:lnTo>
                  <a:lnTo>
                    <a:pt x="1735" y="2478"/>
                  </a:lnTo>
                  <a:lnTo>
                    <a:pt x="1735" y="2478"/>
                  </a:lnTo>
                  <a:lnTo>
                    <a:pt x="1735" y="2478"/>
                  </a:lnTo>
                  <a:lnTo>
                    <a:pt x="1735" y="2478"/>
                  </a:lnTo>
                  <a:lnTo>
                    <a:pt x="1731" y="2478"/>
                  </a:lnTo>
                  <a:lnTo>
                    <a:pt x="1731" y="2478"/>
                  </a:lnTo>
                  <a:lnTo>
                    <a:pt x="1731" y="2478"/>
                  </a:lnTo>
                  <a:lnTo>
                    <a:pt x="1731" y="2483"/>
                  </a:lnTo>
                  <a:lnTo>
                    <a:pt x="1731" y="2483"/>
                  </a:lnTo>
                  <a:lnTo>
                    <a:pt x="1726" y="2483"/>
                  </a:lnTo>
                  <a:lnTo>
                    <a:pt x="1726" y="2483"/>
                  </a:lnTo>
                  <a:lnTo>
                    <a:pt x="1726" y="2483"/>
                  </a:lnTo>
                  <a:lnTo>
                    <a:pt x="1726" y="2483"/>
                  </a:lnTo>
                  <a:lnTo>
                    <a:pt x="1726" y="2483"/>
                  </a:lnTo>
                  <a:lnTo>
                    <a:pt x="1722" y="2483"/>
                  </a:lnTo>
                  <a:lnTo>
                    <a:pt x="1722" y="2483"/>
                  </a:lnTo>
                  <a:lnTo>
                    <a:pt x="1722" y="2483"/>
                  </a:lnTo>
                  <a:lnTo>
                    <a:pt x="1722" y="2483"/>
                  </a:lnTo>
                  <a:lnTo>
                    <a:pt x="1717" y="2483"/>
                  </a:lnTo>
                  <a:lnTo>
                    <a:pt x="1717" y="2483"/>
                  </a:lnTo>
                  <a:lnTo>
                    <a:pt x="1717" y="2483"/>
                  </a:lnTo>
                  <a:lnTo>
                    <a:pt x="1717" y="2483"/>
                  </a:lnTo>
                  <a:lnTo>
                    <a:pt x="1717" y="2483"/>
                  </a:lnTo>
                  <a:lnTo>
                    <a:pt x="1713" y="2487"/>
                  </a:lnTo>
                  <a:lnTo>
                    <a:pt x="1713" y="2487"/>
                  </a:lnTo>
                  <a:lnTo>
                    <a:pt x="1713" y="2487"/>
                  </a:lnTo>
                  <a:lnTo>
                    <a:pt x="1713" y="2487"/>
                  </a:lnTo>
                  <a:lnTo>
                    <a:pt x="1708" y="2487"/>
                  </a:lnTo>
                  <a:lnTo>
                    <a:pt x="1708" y="2487"/>
                  </a:lnTo>
                  <a:lnTo>
                    <a:pt x="1708" y="2487"/>
                  </a:lnTo>
                  <a:lnTo>
                    <a:pt x="1708" y="2487"/>
                  </a:lnTo>
                  <a:lnTo>
                    <a:pt x="1708" y="2487"/>
                  </a:lnTo>
                  <a:lnTo>
                    <a:pt x="1704" y="2487"/>
                  </a:lnTo>
                  <a:lnTo>
                    <a:pt x="1704" y="2487"/>
                  </a:lnTo>
                  <a:lnTo>
                    <a:pt x="1704" y="2487"/>
                  </a:lnTo>
                  <a:lnTo>
                    <a:pt x="1704" y="2487"/>
                  </a:lnTo>
                  <a:lnTo>
                    <a:pt x="1700" y="2487"/>
                  </a:lnTo>
                  <a:lnTo>
                    <a:pt x="1700" y="2487"/>
                  </a:lnTo>
                  <a:lnTo>
                    <a:pt x="1700" y="2487"/>
                  </a:lnTo>
                  <a:lnTo>
                    <a:pt x="1700" y="2487"/>
                  </a:lnTo>
                  <a:lnTo>
                    <a:pt x="1700" y="2487"/>
                  </a:lnTo>
                  <a:lnTo>
                    <a:pt x="1695" y="2487"/>
                  </a:lnTo>
                  <a:lnTo>
                    <a:pt x="1695" y="2487"/>
                  </a:lnTo>
                  <a:lnTo>
                    <a:pt x="1695" y="2492"/>
                  </a:lnTo>
                  <a:lnTo>
                    <a:pt x="1695" y="2492"/>
                  </a:lnTo>
                  <a:lnTo>
                    <a:pt x="1691" y="2492"/>
                  </a:lnTo>
                  <a:lnTo>
                    <a:pt x="1691" y="2492"/>
                  </a:lnTo>
                  <a:lnTo>
                    <a:pt x="1691" y="2492"/>
                  </a:lnTo>
                  <a:lnTo>
                    <a:pt x="1691" y="2492"/>
                  </a:lnTo>
                  <a:lnTo>
                    <a:pt x="1691" y="2492"/>
                  </a:lnTo>
                  <a:lnTo>
                    <a:pt x="1686" y="2492"/>
                  </a:lnTo>
                  <a:lnTo>
                    <a:pt x="1686" y="2492"/>
                  </a:lnTo>
                  <a:lnTo>
                    <a:pt x="1686" y="2492"/>
                  </a:lnTo>
                  <a:lnTo>
                    <a:pt x="1686" y="2492"/>
                  </a:lnTo>
                  <a:lnTo>
                    <a:pt x="1682" y="2492"/>
                  </a:lnTo>
                  <a:lnTo>
                    <a:pt x="1682" y="2492"/>
                  </a:lnTo>
                  <a:lnTo>
                    <a:pt x="1682" y="2492"/>
                  </a:lnTo>
                  <a:lnTo>
                    <a:pt x="1682" y="2492"/>
                  </a:lnTo>
                  <a:lnTo>
                    <a:pt x="1682" y="2492"/>
                  </a:lnTo>
                  <a:lnTo>
                    <a:pt x="1677" y="2492"/>
                  </a:lnTo>
                  <a:lnTo>
                    <a:pt x="1677" y="2492"/>
                  </a:lnTo>
                  <a:lnTo>
                    <a:pt x="1677" y="2492"/>
                  </a:lnTo>
                  <a:lnTo>
                    <a:pt x="1677" y="2492"/>
                  </a:lnTo>
                  <a:lnTo>
                    <a:pt x="1673" y="2492"/>
                  </a:lnTo>
                  <a:lnTo>
                    <a:pt x="1673" y="2492"/>
                  </a:lnTo>
                  <a:lnTo>
                    <a:pt x="1673" y="2492"/>
                  </a:lnTo>
                  <a:lnTo>
                    <a:pt x="1673" y="2492"/>
                  </a:lnTo>
                  <a:lnTo>
                    <a:pt x="1673" y="2492"/>
                  </a:lnTo>
                  <a:lnTo>
                    <a:pt x="1668" y="2492"/>
                  </a:lnTo>
                  <a:lnTo>
                    <a:pt x="1668" y="2492"/>
                  </a:lnTo>
                  <a:lnTo>
                    <a:pt x="1668" y="2492"/>
                  </a:lnTo>
                  <a:lnTo>
                    <a:pt x="1668" y="2492"/>
                  </a:lnTo>
                  <a:lnTo>
                    <a:pt x="1664" y="2492"/>
                  </a:lnTo>
                  <a:lnTo>
                    <a:pt x="1664" y="2496"/>
                  </a:lnTo>
                  <a:lnTo>
                    <a:pt x="1664" y="2496"/>
                  </a:lnTo>
                  <a:lnTo>
                    <a:pt x="1664" y="2496"/>
                  </a:lnTo>
                  <a:lnTo>
                    <a:pt x="1664" y="2496"/>
                  </a:lnTo>
                  <a:lnTo>
                    <a:pt x="1659" y="2496"/>
                  </a:lnTo>
                  <a:lnTo>
                    <a:pt x="1659" y="2496"/>
                  </a:lnTo>
                  <a:lnTo>
                    <a:pt x="1659" y="2496"/>
                  </a:lnTo>
                  <a:lnTo>
                    <a:pt x="1659" y="2496"/>
                  </a:lnTo>
                  <a:lnTo>
                    <a:pt x="1659" y="2496"/>
                  </a:lnTo>
                  <a:lnTo>
                    <a:pt x="1655" y="2496"/>
                  </a:lnTo>
                  <a:lnTo>
                    <a:pt x="1655" y="2496"/>
                  </a:lnTo>
                  <a:lnTo>
                    <a:pt x="1655" y="2496"/>
                  </a:lnTo>
                  <a:lnTo>
                    <a:pt x="1655" y="2496"/>
                  </a:lnTo>
                  <a:lnTo>
                    <a:pt x="1650" y="2496"/>
                  </a:lnTo>
                  <a:lnTo>
                    <a:pt x="1650" y="2496"/>
                  </a:lnTo>
                  <a:lnTo>
                    <a:pt x="1650" y="2496"/>
                  </a:lnTo>
                  <a:lnTo>
                    <a:pt x="1650" y="2496"/>
                  </a:lnTo>
                  <a:lnTo>
                    <a:pt x="1650" y="2496"/>
                  </a:lnTo>
                  <a:lnTo>
                    <a:pt x="1646" y="2496"/>
                  </a:lnTo>
                  <a:lnTo>
                    <a:pt x="1646" y="2496"/>
                  </a:lnTo>
                  <a:lnTo>
                    <a:pt x="1646" y="2496"/>
                  </a:lnTo>
                  <a:lnTo>
                    <a:pt x="1646" y="2496"/>
                  </a:lnTo>
                  <a:lnTo>
                    <a:pt x="1646" y="2496"/>
                  </a:lnTo>
                  <a:lnTo>
                    <a:pt x="1641" y="2496"/>
                  </a:lnTo>
                  <a:lnTo>
                    <a:pt x="1641" y="2496"/>
                  </a:lnTo>
                  <a:lnTo>
                    <a:pt x="1641" y="2496"/>
                  </a:lnTo>
                  <a:lnTo>
                    <a:pt x="1641" y="2496"/>
                  </a:lnTo>
                  <a:lnTo>
                    <a:pt x="1637" y="2496"/>
                  </a:lnTo>
                  <a:lnTo>
                    <a:pt x="1637" y="2496"/>
                  </a:lnTo>
                  <a:lnTo>
                    <a:pt x="1637" y="2496"/>
                  </a:lnTo>
                  <a:lnTo>
                    <a:pt x="1637" y="2496"/>
                  </a:lnTo>
                  <a:lnTo>
                    <a:pt x="1637" y="2496"/>
                  </a:lnTo>
                  <a:lnTo>
                    <a:pt x="1632" y="2496"/>
                  </a:lnTo>
                  <a:lnTo>
                    <a:pt x="1632" y="2496"/>
                  </a:lnTo>
                  <a:lnTo>
                    <a:pt x="1632" y="2496"/>
                  </a:lnTo>
                  <a:lnTo>
                    <a:pt x="1632" y="2496"/>
                  </a:lnTo>
                  <a:lnTo>
                    <a:pt x="1632" y="2496"/>
                  </a:lnTo>
                  <a:lnTo>
                    <a:pt x="1628" y="2496"/>
                  </a:lnTo>
                  <a:lnTo>
                    <a:pt x="1628" y="2496"/>
                  </a:lnTo>
                  <a:lnTo>
                    <a:pt x="1628" y="2496"/>
                  </a:lnTo>
                  <a:lnTo>
                    <a:pt x="1623" y="2496"/>
                  </a:lnTo>
                  <a:lnTo>
                    <a:pt x="1623" y="2496"/>
                  </a:lnTo>
                  <a:lnTo>
                    <a:pt x="1619" y="2496"/>
                  </a:lnTo>
                  <a:lnTo>
                    <a:pt x="1619" y="2496"/>
                  </a:lnTo>
                  <a:lnTo>
                    <a:pt x="1619" y="2496"/>
                  </a:lnTo>
                  <a:lnTo>
                    <a:pt x="1615" y="2496"/>
                  </a:lnTo>
                  <a:lnTo>
                    <a:pt x="1615" y="2496"/>
                  </a:lnTo>
                  <a:lnTo>
                    <a:pt x="1610" y="2496"/>
                  </a:lnTo>
                  <a:lnTo>
                    <a:pt x="1610" y="2496"/>
                  </a:lnTo>
                  <a:lnTo>
                    <a:pt x="1610" y="2496"/>
                  </a:lnTo>
                  <a:lnTo>
                    <a:pt x="1606" y="2496"/>
                  </a:lnTo>
                  <a:lnTo>
                    <a:pt x="1606" y="2496"/>
                  </a:lnTo>
                  <a:lnTo>
                    <a:pt x="1601" y="2496"/>
                  </a:lnTo>
                  <a:lnTo>
                    <a:pt x="1601" y="2496"/>
                  </a:lnTo>
                  <a:lnTo>
                    <a:pt x="1601" y="2496"/>
                  </a:lnTo>
                  <a:lnTo>
                    <a:pt x="1597" y="2496"/>
                  </a:lnTo>
                  <a:lnTo>
                    <a:pt x="1597" y="2496"/>
                  </a:lnTo>
                  <a:lnTo>
                    <a:pt x="1592" y="2496"/>
                  </a:lnTo>
                  <a:lnTo>
                    <a:pt x="1592" y="2496"/>
                  </a:lnTo>
                  <a:lnTo>
                    <a:pt x="1592" y="2496"/>
                  </a:lnTo>
                  <a:lnTo>
                    <a:pt x="1588" y="2496"/>
                  </a:lnTo>
                  <a:lnTo>
                    <a:pt x="1583" y="2496"/>
                  </a:lnTo>
                  <a:lnTo>
                    <a:pt x="1574" y="2496"/>
                  </a:lnTo>
                  <a:lnTo>
                    <a:pt x="1574" y="2496"/>
                  </a:lnTo>
                  <a:lnTo>
                    <a:pt x="1570" y="2496"/>
                  </a:lnTo>
                  <a:lnTo>
                    <a:pt x="1570" y="2496"/>
                  </a:lnTo>
                  <a:lnTo>
                    <a:pt x="1565" y="2496"/>
                  </a:lnTo>
                  <a:lnTo>
                    <a:pt x="1565" y="2496"/>
                  </a:lnTo>
                  <a:lnTo>
                    <a:pt x="1561" y="2496"/>
                  </a:lnTo>
                  <a:lnTo>
                    <a:pt x="1561" y="2496"/>
                  </a:lnTo>
                  <a:lnTo>
                    <a:pt x="1561" y="2496"/>
                  </a:lnTo>
                  <a:lnTo>
                    <a:pt x="1556" y="2496"/>
                  </a:lnTo>
                  <a:lnTo>
                    <a:pt x="1556" y="2496"/>
                  </a:lnTo>
                  <a:lnTo>
                    <a:pt x="1556" y="2496"/>
                  </a:lnTo>
                  <a:lnTo>
                    <a:pt x="1552" y="2496"/>
                  </a:lnTo>
                  <a:lnTo>
                    <a:pt x="1552" y="2496"/>
                  </a:lnTo>
                  <a:lnTo>
                    <a:pt x="1552" y="2496"/>
                  </a:lnTo>
                  <a:lnTo>
                    <a:pt x="1547" y="2496"/>
                  </a:lnTo>
                  <a:lnTo>
                    <a:pt x="1547" y="2496"/>
                  </a:lnTo>
                  <a:lnTo>
                    <a:pt x="1547" y="2496"/>
                  </a:lnTo>
                  <a:lnTo>
                    <a:pt x="1543" y="2496"/>
                  </a:lnTo>
                  <a:lnTo>
                    <a:pt x="1543" y="2496"/>
                  </a:lnTo>
                  <a:lnTo>
                    <a:pt x="1543" y="2496"/>
                  </a:lnTo>
                  <a:lnTo>
                    <a:pt x="1539" y="2496"/>
                  </a:lnTo>
                  <a:lnTo>
                    <a:pt x="1539" y="2496"/>
                  </a:lnTo>
                  <a:lnTo>
                    <a:pt x="1539" y="2496"/>
                  </a:lnTo>
                  <a:lnTo>
                    <a:pt x="1539" y="2496"/>
                  </a:lnTo>
                  <a:lnTo>
                    <a:pt x="1534" y="2496"/>
                  </a:lnTo>
                  <a:lnTo>
                    <a:pt x="1534" y="2496"/>
                  </a:lnTo>
                  <a:lnTo>
                    <a:pt x="1534" y="2496"/>
                  </a:lnTo>
                  <a:lnTo>
                    <a:pt x="1534" y="2496"/>
                  </a:lnTo>
                  <a:lnTo>
                    <a:pt x="1534" y="2496"/>
                  </a:lnTo>
                  <a:lnTo>
                    <a:pt x="1534" y="2496"/>
                  </a:lnTo>
                  <a:lnTo>
                    <a:pt x="1530" y="2496"/>
                  </a:lnTo>
                  <a:lnTo>
                    <a:pt x="1530" y="2496"/>
                  </a:lnTo>
                  <a:lnTo>
                    <a:pt x="1530" y="2496"/>
                  </a:lnTo>
                  <a:lnTo>
                    <a:pt x="1530" y="2496"/>
                  </a:lnTo>
                  <a:lnTo>
                    <a:pt x="1530" y="2496"/>
                  </a:lnTo>
                  <a:lnTo>
                    <a:pt x="1530" y="2496"/>
                  </a:lnTo>
                  <a:lnTo>
                    <a:pt x="1525" y="2496"/>
                  </a:lnTo>
                  <a:lnTo>
                    <a:pt x="1525" y="2496"/>
                  </a:lnTo>
                  <a:lnTo>
                    <a:pt x="1525" y="2496"/>
                  </a:lnTo>
                  <a:lnTo>
                    <a:pt x="1525" y="2496"/>
                  </a:lnTo>
                  <a:lnTo>
                    <a:pt x="1525" y="2496"/>
                  </a:lnTo>
                  <a:lnTo>
                    <a:pt x="1525" y="2496"/>
                  </a:lnTo>
                  <a:lnTo>
                    <a:pt x="1525" y="2496"/>
                  </a:lnTo>
                  <a:lnTo>
                    <a:pt x="1521" y="2496"/>
                  </a:lnTo>
                  <a:lnTo>
                    <a:pt x="1521" y="2496"/>
                  </a:lnTo>
                  <a:lnTo>
                    <a:pt x="1521" y="2496"/>
                  </a:lnTo>
                  <a:lnTo>
                    <a:pt x="1521" y="2496"/>
                  </a:lnTo>
                  <a:lnTo>
                    <a:pt x="1521" y="2496"/>
                  </a:lnTo>
                  <a:lnTo>
                    <a:pt x="1521" y="2501"/>
                  </a:lnTo>
                  <a:lnTo>
                    <a:pt x="1516" y="2501"/>
                  </a:lnTo>
                  <a:lnTo>
                    <a:pt x="1516" y="2501"/>
                  </a:lnTo>
                  <a:lnTo>
                    <a:pt x="1516" y="2501"/>
                  </a:lnTo>
                  <a:lnTo>
                    <a:pt x="1516" y="2501"/>
                  </a:lnTo>
                  <a:lnTo>
                    <a:pt x="1516" y="2501"/>
                  </a:lnTo>
                  <a:lnTo>
                    <a:pt x="1516" y="2501"/>
                  </a:lnTo>
                  <a:lnTo>
                    <a:pt x="1516" y="2501"/>
                  </a:lnTo>
                  <a:lnTo>
                    <a:pt x="1512" y="2501"/>
                  </a:lnTo>
                  <a:lnTo>
                    <a:pt x="1512" y="2501"/>
                  </a:lnTo>
                  <a:lnTo>
                    <a:pt x="1512" y="2501"/>
                  </a:lnTo>
                  <a:lnTo>
                    <a:pt x="1512" y="2501"/>
                  </a:lnTo>
                  <a:lnTo>
                    <a:pt x="1512" y="2501"/>
                  </a:lnTo>
                  <a:lnTo>
                    <a:pt x="1512" y="2501"/>
                  </a:lnTo>
                  <a:lnTo>
                    <a:pt x="1512" y="2501"/>
                  </a:lnTo>
                  <a:lnTo>
                    <a:pt x="1512" y="2501"/>
                  </a:lnTo>
                  <a:lnTo>
                    <a:pt x="1507" y="2501"/>
                  </a:lnTo>
                  <a:lnTo>
                    <a:pt x="1507" y="2501"/>
                  </a:lnTo>
                  <a:lnTo>
                    <a:pt x="1507" y="2501"/>
                  </a:lnTo>
                  <a:lnTo>
                    <a:pt x="1507" y="2501"/>
                  </a:lnTo>
                  <a:lnTo>
                    <a:pt x="1507" y="2501"/>
                  </a:lnTo>
                  <a:lnTo>
                    <a:pt x="1507" y="2501"/>
                  </a:lnTo>
                  <a:lnTo>
                    <a:pt x="1507" y="2501"/>
                  </a:lnTo>
                  <a:lnTo>
                    <a:pt x="1503" y="2501"/>
                  </a:lnTo>
                  <a:lnTo>
                    <a:pt x="1503" y="2501"/>
                  </a:lnTo>
                  <a:lnTo>
                    <a:pt x="1503" y="2501"/>
                  </a:lnTo>
                  <a:lnTo>
                    <a:pt x="1503" y="2501"/>
                  </a:lnTo>
                  <a:lnTo>
                    <a:pt x="1503" y="2501"/>
                  </a:lnTo>
                  <a:lnTo>
                    <a:pt x="1503" y="2501"/>
                  </a:lnTo>
                  <a:lnTo>
                    <a:pt x="1503" y="2501"/>
                  </a:lnTo>
                  <a:lnTo>
                    <a:pt x="1503" y="2501"/>
                  </a:lnTo>
                  <a:lnTo>
                    <a:pt x="1498" y="2501"/>
                  </a:lnTo>
                  <a:lnTo>
                    <a:pt x="1498" y="2501"/>
                  </a:lnTo>
                  <a:lnTo>
                    <a:pt x="1498" y="2501"/>
                  </a:lnTo>
                  <a:lnTo>
                    <a:pt x="1498" y="2501"/>
                  </a:lnTo>
                  <a:lnTo>
                    <a:pt x="1498" y="2501"/>
                  </a:lnTo>
                  <a:lnTo>
                    <a:pt x="1498" y="2501"/>
                  </a:lnTo>
                  <a:lnTo>
                    <a:pt x="1498" y="2501"/>
                  </a:lnTo>
                  <a:lnTo>
                    <a:pt x="1498" y="2501"/>
                  </a:lnTo>
                  <a:lnTo>
                    <a:pt x="1494" y="2501"/>
                  </a:lnTo>
                  <a:lnTo>
                    <a:pt x="1494" y="2501"/>
                  </a:lnTo>
                  <a:lnTo>
                    <a:pt x="1494" y="2501"/>
                  </a:lnTo>
                  <a:lnTo>
                    <a:pt x="1494" y="2505"/>
                  </a:lnTo>
                  <a:lnTo>
                    <a:pt x="1494" y="2505"/>
                  </a:lnTo>
                  <a:lnTo>
                    <a:pt x="1494" y="2505"/>
                  </a:lnTo>
                  <a:lnTo>
                    <a:pt x="1494" y="2505"/>
                  </a:lnTo>
                  <a:lnTo>
                    <a:pt x="1494" y="2505"/>
                  </a:lnTo>
                  <a:lnTo>
                    <a:pt x="1494" y="2505"/>
                  </a:lnTo>
                  <a:lnTo>
                    <a:pt x="1489" y="2505"/>
                  </a:lnTo>
                  <a:lnTo>
                    <a:pt x="1489" y="2505"/>
                  </a:lnTo>
                  <a:lnTo>
                    <a:pt x="1489" y="2505"/>
                  </a:lnTo>
                  <a:lnTo>
                    <a:pt x="1489" y="2505"/>
                  </a:lnTo>
                  <a:lnTo>
                    <a:pt x="1489" y="2505"/>
                  </a:lnTo>
                  <a:lnTo>
                    <a:pt x="1489" y="2505"/>
                  </a:lnTo>
                  <a:lnTo>
                    <a:pt x="1489" y="2505"/>
                  </a:lnTo>
                  <a:lnTo>
                    <a:pt x="1489" y="2505"/>
                  </a:lnTo>
                  <a:lnTo>
                    <a:pt x="1489" y="2505"/>
                  </a:lnTo>
                  <a:lnTo>
                    <a:pt x="1485" y="2505"/>
                  </a:lnTo>
                  <a:lnTo>
                    <a:pt x="1485" y="2505"/>
                  </a:lnTo>
                  <a:lnTo>
                    <a:pt x="1485" y="2505"/>
                  </a:lnTo>
                  <a:lnTo>
                    <a:pt x="1485" y="2505"/>
                  </a:lnTo>
                  <a:lnTo>
                    <a:pt x="1485" y="2505"/>
                  </a:lnTo>
                  <a:lnTo>
                    <a:pt x="1485" y="2505"/>
                  </a:lnTo>
                  <a:lnTo>
                    <a:pt x="1485" y="2505"/>
                  </a:lnTo>
                  <a:lnTo>
                    <a:pt x="1485" y="2505"/>
                  </a:lnTo>
                  <a:lnTo>
                    <a:pt x="1485" y="2505"/>
                  </a:lnTo>
                  <a:lnTo>
                    <a:pt x="1485" y="2505"/>
                  </a:lnTo>
                  <a:lnTo>
                    <a:pt x="1485" y="2505"/>
                  </a:lnTo>
                  <a:lnTo>
                    <a:pt x="1480" y="2510"/>
                  </a:lnTo>
                  <a:lnTo>
                    <a:pt x="1480" y="2510"/>
                  </a:lnTo>
                  <a:lnTo>
                    <a:pt x="1480" y="2510"/>
                  </a:lnTo>
                  <a:lnTo>
                    <a:pt x="1480" y="2510"/>
                  </a:lnTo>
                  <a:lnTo>
                    <a:pt x="1480" y="2510"/>
                  </a:lnTo>
                  <a:lnTo>
                    <a:pt x="1480" y="2510"/>
                  </a:lnTo>
                  <a:lnTo>
                    <a:pt x="1480" y="2510"/>
                  </a:lnTo>
                  <a:lnTo>
                    <a:pt x="1480" y="2510"/>
                  </a:lnTo>
                  <a:lnTo>
                    <a:pt x="1480" y="2510"/>
                  </a:lnTo>
                  <a:lnTo>
                    <a:pt x="1480" y="2510"/>
                  </a:lnTo>
                  <a:lnTo>
                    <a:pt x="1480" y="2510"/>
                  </a:lnTo>
                  <a:lnTo>
                    <a:pt x="1476" y="2510"/>
                  </a:lnTo>
                  <a:lnTo>
                    <a:pt x="1476" y="2510"/>
                  </a:lnTo>
                  <a:lnTo>
                    <a:pt x="1476" y="2510"/>
                  </a:lnTo>
                  <a:lnTo>
                    <a:pt x="1476" y="2510"/>
                  </a:lnTo>
                  <a:lnTo>
                    <a:pt x="1476" y="2510"/>
                  </a:lnTo>
                  <a:lnTo>
                    <a:pt x="1476" y="2510"/>
                  </a:lnTo>
                  <a:lnTo>
                    <a:pt x="1476" y="2510"/>
                  </a:lnTo>
                  <a:lnTo>
                    <a:pt x="1476" y="2510"/>
                  </a:lnTo>
                  <a:lnTo>
                    <a:pt x="1476" y="2510"/>
                  </a:lnTo>
                  <a:lnTo>
                    <a:pt x="1476" y="2510"/>
                  </a:lnTo>
                  <a:lnTo>
                    <a:pt x="1476" y="2510"/>
                  </a:lnTo>
                  <a:lnTo>
                    <a:pt x="1476" y="2514"/>
                  </a:lnTo>
                  <a:lnTo>
                    <a:pt x="1476" y="2514"/>
                  </a:lnTo>
                  <a:lnTo>
                    <a:pt x="1476" y="2514"/>
                  </a:lnTo>
                  <a:lnTo>
                    <a:pt x="1476" y="2514"/>
                  </a:lnTo>
                  <a:lnTo>
                    <a:pt x="1476" y="2514"/>
                  </a:lnTo>
                  <a:lnTo>
                    <a:pt x="1476" y="2514"/>
                  </a:lnTo>
                  <a:lnTo>
                    <a:pt x="1476" y="2514"/>
                  </a:lnTo>
                  <a:lnTo>
                    <a:pt x="1476" y="2514"/>
                  </a:lnTo>
                  <a:lnTo>
                    <a:pt x="1476" y="2514"/>
                  </a:lnTo>
                  <a:lnTo>
                    <a:pt x="1476" y="2514"/>
                  </a:lnTo>
                  <a:lnTo>
                    <a:pt x="1476" y="2514"/>
                  </a:lnTo>
                  <a:lnTo>
                    <a:pt x="1471" y="2514"/>
                  </a:lnTo>
                  <a:lnTo>
                    <a:pt x="1471" y="2514"/>
                  </a:lnTo>
                  <a:lnTo>
                    <a:pt x="1471" y="2514"/>
                  </a:lnTo>
                  <a:lnTo>
                    <a:pt x="1471" y="2514"/>
                  </a:lnTo>
                  <a:lnTo>
                    <a:pt x="1471" y="2514"/>
                  </a:lnTo>
                  <a:lnTo>
                    <a:pt x="1471" y="2514"/>
                  </a:lnTo>
                  <a:lnTo>
                    <a:pt x="1471" y="2514"/>
                  </a:lnTo>
                  <a:lnTo>
                    <a:pt x="1471" y="2514"/>
                  </a:lnTo>
                  <a:lnTo>
                    <a:pt x="1471" y="2514"/>
                  </a:lnTo>
                  <a:lnTo>
                    <a:pt x="1471" y="2514"/>
                  </a:lnTo>
                  <a:lnTo>
                    <a:pt x="1471" y="2514"/>
                  </a:lnTo>
                  <a:lnTo>
                    <a:pt x="1471" y="2514"/>
                  </a:lnTo>
                  <a:lnTo>
                    <a:pt x="1471" y="2514"/>
                  </a:lnTo>
                  <a:lnTo>
                    <a:pt x="1471" y="2514"/>
                  </a:lnTo>
                  <a:lnTo>
                    <a:pt x="1471" y="2514"/>
                  </a:lnTo>
                  <a:lnTo>
                    <a:pt x="1471" y="2514"/>
                  </a:lnTo>
                  <a:lnTo>
                    <a:pt x="1471" y="2514"/>
                  </a:lnTo>
                  <a:lnTo>
                    <a:pt x="1471" y="2514"/>
                  </a:lnTo>
                  <a:lnTo>
                    <a:pt x="1471" y="2519"/>
                  </a:lnTo>
                  <a:lnTo>
                    <a:pt x="1467" y="2519"/>
                  </a:lnTo>
                  <a:lnTo>
                    <a:pt x="1467" y="2519"/>
                  </a:lnTo>
                  <a:lnTo>
                    <a:pt x="1467" y="2519"/>
                  </a:lnTo>
                  <a:lnTo>
                    <a:pt x="1467" y="2519"/>
                  </a:lnTo>
                  <a:lnTo>
                    <a:pt x="1467" y="2523"/>
                  </a:lnTo>
                  <a:lnTo>
                    <a:pt x="1462" y="2523"/>
                  </a:lnTo>
                  <a:lnTo>
                    <a:pt x="1462" y="2523"/>
                  </a:lnTo>
                  <a:lnTo>
                    <a:pt x="1462" y="2523"/>
                  </a:lnTo>
                  <a:lnTo>
                    <a:pt x="1462" y="2527"/>
                  </a:lnTo>
                  <a:lnTo>
                    <a:pt x="1458" y="2527"/>
                  </a:lnTo>
                  <a:lnTo>
                    <a:pt x="1458" y="2527"/>
                  </a:lnTo>
                  <a:lnTo>
                    <a:pt x="1458" y="2527"/>
                  </a:lnTo>
                  <a:lnTo>
                    <a:pt x="1458" y="2527"/>
                  </a:lnTo>
                  <a:lnTo>
                    <a:pt x="1454" y="2532"/>
                  </a:lnTo>
                  <a:lnTo>
                    <a:pt x="1454" y="2532"/>
                  </a:lnTo>
                  <a:lnTo>
                    <a:pt x="1454" y="2532"/>
                  </a:lnTo>
                  <a:lnTo>
                    <a:pt x="1454" y="2532"/>
                  </a:lnTo>
                  <a:lnTo>
                    <a:pt x="1449" y="2536"/>
                  </a:lnTo>
                  <a:lnTo>
                    <a:pt x="1449" y="2536"/>
                  </a:lnTo>
                  <a:lnTo>
                    <a:pt x="1449" y="2536"/>
                  </a:lnTo>
                  <a:lnTo>
                    <a:pt x="1449" y="2536"/>
                  </a:lnTo>
                  <a:lnTo>
                    <a:pt x="1445" y="2536"/>
                  </a:lnTo>
                  <a:lnTo>
                    <a:pt x="1445" y="2541"/>
                  </a:lnTo>
                  <a:lnTo>
                    <a:pt x="1445" y="2541"/>
                  </a:lnTo>
                  <a:lnTo>
                    <a:pt x="1445" y="2541"/>
                  </a:lnTo>
                  <a:lnTo>
                    <a:pt x="1440" y="2541"/>
                  </a:lnTo>
                  <a:lnTo>
                    <a:pt x="1440" y="2545"/>
                  </a:lnTo>
                  <a:lnTo>
                    <a:pt x="1440" y="2545"/>
                  </a:lnTo>
                  <a:lnTo>
                    <a:pt x="1440" y="2545"/>
                  </a:lnTo>
                  <a:lnTo>
                    <a:pt x="1436" y="2545"/>
                  </a:lnTo>
                  <a:lnTo>
                    <a:pt x="1436" y="2545"/>
                  </a:lnTo>
                  <a:lnTo>
                    <a:pt x="1436" y="2550"/>
                  </a:lnTo>
                  <a:lnTo>
                    <a:pt x="1436" y="2550"/>
                  </a:lnTo>
                  <a:lnTo>
                    <a:pt x="1431" y="2550"/>
                  </a:lnTo>
                  <a:lnTo>
                    <a:pt x="1431" y="2550"/>
                  </a:lnTo>
                  <a:lnTo>
                    <a:pt x="1431" y="2554"/>
                  </a:lnTo>
                  <a:lnTo>
                    <a:pt x="1427" y="2554"/>
                  </a:lnTo>
                  <a:lnTo>
                    <a:pt x="1427" y="2554"/>
                  </a:lnTo>
                  <a:lnTo>
                    <a:pt x="1427" y="2554"/>
                  </a:lnTo>
                  <a:lnTo>
                    <a:pt x="1427" y="2554"/>
                  </a:lnTo>
                  <a:lnTo>
                    <a:pt x="1422" y="2559"/>
                  </a:lnTo>
                  <a:lnTo>
                    <a:pt x="1422" y="2559"/>
                  </a:lnTo>
                  <a:lnTo>
                    <a:pt x="1422" y="2559"/>
                  </a:lnTo>
                  <a:lnTo>
                    <a:pt x="1422" y="2559"/>
                  </a:lnTo>
                  <a:lnTo>
                    <a:pt x="1418" y="2563"/>
                  </a:lnTo>
                  <a:lnTo>
                    <a:pt x="1418" y="2563"/>
                  </a:lnTo>
                  <a:lnTo>
                    <a:pt x="1418" y="2563"/>
                  </a:lnTo>
                  <a:lnTo>
                    <a:pt x="1413" y="2563"/>
                  </a:lnTo>
                  <a:lnTo>
                    <a:pt x="1413" y="2563"/>
                  </a:lnTo>
                  <a:lnTo>
                    <a:pt x="1413" y="2568"/>
                  </a:lnTo>
                  <a:lnTo>
                    <a:pt x="1413" y="2568"/>
                  </a:lnTo>
                  <a:lnTo>
                    <a:pt x="1409" y="2568"/>
                  </a:lnTo>
                  <a:lnTo>
                    <a:pt x="1409" y="2568"/>
                  </a:lnTo>
                  <a:lnTo>
                    <a:pt x="1409" y="2568"/>
                  </a:lnTo>
                  <a:lnTo>
                    <a:pt x="1404" y="2572"/>
                  </a:lnTo>
                  <a:lnTo>
                    <a:pt x="1404" y="2572"/>
                  </a:lnTo>
                  <a:lnTo>
                    <a:pt x="1404" y="2572"/>
                  </a:lnTo>
                  <a:lnTo>
                    <a:pt x="1404" y="2572"/>
                  </a:lnTo>
                  <a:lnTo>
                    <a:pt x="1400" y="2577"/>
                  </a:lnTo>
                  <a:lnTo>
                    <a:pt x="1400" y="2577"/>
                  </a:lnTo>
                  <a:lnTo>
                    <a:pt x="1400" y="2577"/>
                  </a:lnTo>
                  <a:lnTo>
                    <a:pt x="1395" y="2577"/>
                  </a:lnTo>
                  <a:lnTo>
                    <a:pt x="1395" y="2577"/>
                  </a:lnTo>
                  <a:lnTo>
                    <a:pt x="1395" y="2581"/>
                  </a:lnTo>
                  <a:lnTo>
                    <a:pt x="1391" y="2581"/>
                  </a:lnTo>
                  <a:lnTo>
                    <a:pt x="1391" y="2581"/>
                  </a:lnTo>
                  <a:lnTo>
                    <a:pt x="1391" y="2581"/>
                  </a:lnTo>
                  <a:lnTo>
                    <a:pt x="1391" y="2581"/>
                  </a:lnTo>
                  <a:lnTo>
                    <a:pt x="1391" y="2581"/>
                  </a:lnTo>
                  <a:lnTo>
                    <a:pt x="1391" y="2581"/>
                  </a:lnTo>
                  <a:lnTo>
                    <a:pt x="1386" y="2581"/>
                  </a:lnTo>
                  <a:lnTo>
                    <a:pt x="1386" y="2586"/>
                  </a:lnTo>
                  <a:lnTo>
                    <a:pt x="1386" y="2586"/>
                  </a:lnTo>
                  <a:lnTo>
                    <a:pt x="1386" y="2586"/>
                  </a:lnTo>
                  <a:lnTo>
                    <a:pt x="1386" y="2586"/>
                  </a:lnTo>
                  <a:lnTo>
                    <a:pt x="1386" y="2586"/>
                  </a:lnTo>
                  <a:lnTo>
                    <a:pt x="1382" y="2586"/>
                  </a:lnTo>
                  <a:lnTo>
                    <a:pt x="1382" y="2586"/>
                  </a:lnTo>
                  <a:lnTo>
                    <a:pt x="1382" y="2586"/>
                  </a:lnTo>
                  <a:lnTo>
                    <a:pt x="1382" y="2586"/>
                  </a:lnTo>
                  <a:lnTo>
                    <a:pt x="1382" y="2586"/>
                  </a:lnTo>
                  <a:lnTo>
                    <a:pt x="1382" y="2590"/>
                  </a:lnTo>
                  <a:lnTo>
                    <a:pt x="1382" y="2590"/>
                  </a:lnTo>
                  <a:lnTo>
                    <a:pt x="1378" y="2590"/>
                  </a:lnTo>
                  <a:lnTo>
                    <a:pt x="1378" y="2590"/>
                  </a:lnTo>
                  <a:lnTo>
                    <a:pt x="1378" y="2590"/>
                  </a:lnTo>
                  <a:lnTo>
                    <a:pt x="1378" y="2590"/>
                  </a:lnTo>
                  <a:lnTo>
                    <a:pt x="1378" y="2590"/>
                  </a:lnTo>
                  <a:lnTo>
                    <a:pt x="1378" y="2590"/>
                  </a:lnTo>
                  <a:lnTo>
                    <a:pt x="1373" y="2590"/>
                  </a:lnTo>
                  <a:lnTo>
                    <a:pt x="1373" y="2590"/>
                  </a:lnTo>
                  <a:lnTo>
                    <a:pt x="1373" y="2594"/>
                  </a:lnTo>
                  <a:lnTo>
                    <a:pt x="1373" y="2594"/>
                  </a:lnTo>
                  <a:lnTo>
                    <a:pt x="1373" y="2594"/>
                  </a:lnTo>
                  <a:lnTo>
                    <a:pt x="1373" y="2594"/>
                  </a:lnTo>
                  <a:lnTo>
                    <a:pt x="1369" y="2594"/>
                  </a:lnTo>
                  <a:lnTo>
                    <a:pt x="1369" y="2594"/>
                  </a:lnTo>
                  <a:lnTo>
                    <a:pt x="1369" y="2594"/>
                  </a:lnTo>
                  <a:lnTo>
                    <a:pt x="1369" y="2594"/>
                  </a:lnTo>
                  <a:lnTo>
                    <a:pt x="1369" y="2594"/>
                  </a:lnTo>
                  <a:lnTo>
                    <a:pt x="1369" y="2594"/>
                  </a:lnTo>
                  <a:lnTo>
                    <a:pt x="1369" y="2594"/>
                  </a:lnTo>
                  <a:lnTo>
                    <a:pt x="1364" y="2599"/>
                  </a:lnTo>
                  <a:lnTo>
                    <a:pt x="1364" y="2599"/>
                  </a:lnTo>
                  <a:lnTo>
                    <a:pt x="1364" y="2599"/>
                  </a:lnTo>
                  <a:lnTo>
                    <a:pt x="1364" y="2599"/>
                  </a:lnTo>
                  <a:lnTo>
                    <a:pt x="1364" y="2599"/>
                  </a:lnTo>
                  <a:lnTo>
                    <a:pt x="1364" y="2599"/>
                  </a:lnTo>
                  <a:lnTo>
                    <a:pt x="1360" y="2599"/>
                  </a:lnTo>
                  <a:lnTo>
                    <a:pt x="1360" y="2599"/>
                  </a:lnTo>
                  <a:lnTo>
                    <a:pt x="1360" y="2599"/>
                  </a:lnTo>
                  <a:lnTo>
                    <a:pt x="1360" y="2599"/>
                  </a:lnTo>
                  <a:lnTo>
                    <a:pt x="1360" y="2603"/>
                  </a:lnTo>
                  <a:lnTo>
                    <a:pt x="1360" y="2603"/>
                  </a:lnTo>
                  <a:lnTo>
                    <a:pt x="1355" y="2603"/>
                  </a:lnTo>
                  <a:lnTo>
                    <a:pt x="1355" y="2603"/>
                  </a:lnTo>
                  <a:lnTo>
                    <a:pt x="1355" y="2603"/>
                  </a:lnTo>
                  <a:lnTo>
                    <a:pt x="1355" y="2603"/>
                  </a:lnTo>
                  <a:lnTo>
                    <a:pt x="1355" y="2603"/>
                  </a:lnTo>
                  <a:lnTo>
                    <a:pt x="1355" y="2603"/>
                  </a:lnTo>
                  <a:lnTo>
                    <a:pt x="1351" y="2603"/>
                  </a:lnTo>
                  <a:lnTo>
                    <a:pt x="1351" y="2603"/>
                  </a:lnTo>
                  <a:lnTo>
                    <a:pt x="1351" y="2603"/>
                  </a:lnTo>
                  <a:lnTo>
                    <a:pt x="1351" y="2603"/>
                  </a:lnTo>
                  <a:lnTo>
                    <a:pt x="1351" y="2608"/>
                  </a:lnTo>
                  <a:lnTo>
                    <a:pt x="1351" y="2608"/>
                  </a:lnTo>
                  <a:lnTo>
                    <a:pt x="1346" y="2608"/>
                  </a:lnTo>
                  <a:lnTo>
                    <a:pt x="1346" y="2608"/>
                  </a:lnTo>
                  <a:lnTo>
                    <a:pt x="1346" y="2608"/>
                  </a:lnTo>
                  <a:lnTo>
                    <a:pt x="1346" y="2608"/>
                  </a:lnTo>
                  <a:lnTo>
                    <a:pt x="1346" y="2608"/>
                  </a:lnTo>
                  <a:lnTo>
                    <a:pt x="1346" y="2608"/>
                  </a:lnTo>
                  <a:lnTo>
                    <a:pt x="1342" y="2608"/>
                  </a:lnTo>
                  <a:lnTo>
                    <a:pt x="1342" y="2608"/>
                  </a:lnTo>
                  <a:lnTo>
                    <a:pt x="1342" y="2608"/>
                  </a:lnTo>
                  <a:lnTo>
                    <a:pt x="1342" y="2612"/>
                  </a:lnTo>
                  <a:lnTo>
                    <a:pt x="1342" y="2612"/>
                  </a:lnTo>
                  <a:lnTo>
                    <a:pt x="1342" y="2612"/>
                  </a:lnTo>
                  <a:lnTo>
                    <a:pt x="1337" y="2612"/>
                  </a:lnTo>
                  <a:lnTo>
                    <a:pt x="1337" y="2612"/>
                  </a:lnTo>
                  <a:lnTo>
                    <a:pt x="1337" y="2612"/>
                  </a:lnTo>
                  <a:lnTo>
                    <a:pt x="1337" y="2612"/>
                  </a:lnTo>
                  <a:lnTo>
                    <a:pt x="1337" y="2612"/>
                  </a:lnTo>
                  <a:lnTo>
                    <a:pt x="1337" y="2612"/>
                  </a:lnTo>
                  <a:lnTo>
                    <a:pt x="1333" y="2612"/>
                  </a:lnTo>
                  <a:lnTo>
                    <a:pt x="1333" y="2612"/>
                  </a:lnTo>
                  <a:lnTo>
                    <a:pt x="1333" y="2612"/>
                  </a:lnTo>
                  <a:lnTo>
                    <a:pt x="1333" y="2617"/>
                  </a:lnTo>
                  <a:lnTo>
                    <a:pt x="1333" y="2617"/>
                  </a:lnTo>
                  <a:lnTo>
                    <a:pt x="1333" y="2617"/>
                  </a:lnTo>
                  <a:lnTo>
                    <a:pt x="1328" y="2617"/>
                  </a:lnTo>
                  <a:lnTo>
                    <a:pt x="1328" y="2617"/>
                  </a:lnTo>
                  <a:lnTo>
                    <a:pt x="1328" y="2617"/>
                  </a:lnTo>
                  <a:lnTo>
                    <a:pt x="1328" y="2617"/>
                  </a:lnTo>
                  <a:lnTo>
                    <a:pt x="1328" y="2617"/>
                  </a:lnTo>
                  <a:lnTo>
                    <a:pt x="1324" y="2617"/>
                  </a:lnTo>
                  <a:lnTo>
                    <a:pt x="1324" y="2617"/>
                  </a:lnTo>
                  <a:lnTo>
                    <a:pt x="1324" y="2617"/>
                  </a:lnTo>
                  <a:lnTo>
                    <a:pt x="1324" y="2617"/>
                  </a:lnTo>
                  <a:lnTo>
                    <a:pt x="1324" y="2617"/>
                  </a:lnTo>
                  <a:lnTo>
                    <a:pt x="1324" y="2621"/>
                  </a:lnTo>
                  <a:lnTo>
                    <a:pt x="1319" y="2621"/>
                  </a:lnTo>
                  <a:lnTo>
                    <a:pt x="1319" y="2621"/>
                  </a:lnTo>
                  <a:lnTo>
                    <a:pt x="1319" y="2621"/>
                  </a:lnTo>
                  <a:lnTo>
                    <a:pt x="1319" y="2621"/>
                  </a:lnTo>
                  <a:lnTo>
                    <a:pt x="1319" y="2621"/>
                  </a:lnTo>
                  <a:lnTo>
                    <a:pt x="1319" y="2621"/>
                  </a:lnTo>
                  <a:lnTo>
                    <a:pt x="1315" y="2621"/>
                  </a:lnTo>
                  <a:lnTo>
                    <a:pt x="1315" y="2621"/>
                  </a:lnTo>
                  <a:lnTo>
                    <a:pt x="1315" y="2621"/>
                  </a:lnTo>
                  <a:lnTo>
                    <a:pt x="1315" y="2621"/>
                  </a:lnTo>
                  <a:lnTo>
                    <a:pt x="1315" y="2621"/>
                  </a:lnTo>
                  <a:lnTo>
                    <a:pt x="1315" y="2621"/>
                  </a:lnTo>
                  <a:lnTo>
                    <a:pt x="1310" y="2621"/>
                  </a:lnTo>
                  <a:lnTo>
                    <a:pt x="1310" y="2626"/>
                  </a:lnTo>
                  <a:lnTo>
                    <a:pt x="1310" y="2626"/>
                  </a:lnTo>
                  <a:lnTo>
                    <a:pt x="1310" y="2626"/>
                  </a:lnTo>
                  <a:lnTo>
                    <a:pt x="1310" y="2626"/>
                  </a:lnTo>
                  <a:lnTo>
                    <a:pt x="1306" y="2626"/>
                  </a:lnTo>
                  <a:lnTo>
                    <a:pt x="1306" y="2626"/>
                  </a:lnTo>
                  <a:lnTo>
                    <a:pt x="1306" y="2626"/>
                  </a:lnTo>
                  <a:lnTo>
                    <a:pt x="1306" y="2626"/>
                  </a:lnTo>
                  <a:lnTo>
                    <a:pt x="1306" y="2626"/>
                  </a:lnTo>
                  <a:lnTo>
                    <a:pt x="1306" y="2626"/>
                  </a:lnTo>
                  <a:lnTo>
                    <a:pt x="1301" y="2626"/>
                  </a:lnTo>
                  <a:lnTo>
                    <a:pt x="1301" y="2626"/>
                  </a:lnTo>
                  <a:lnTo>
                    <a:pt x="1301" y="2626"/>
                  </a:lnTo>
                  <a:lnTo>
                    <a:pt x="1301" y="2626"/>
                  </a:lnTo>
                  <a:lnTo>
                    <a:pt x="1301" y="2626"/>
                  </a:lnTo>
                  <a:lnTo>
                    <a:pt x="1297" y="2630"/>
                  </a:lnTo>
                  <a:lnTo>
                    <a:pt x="1297" y="2630"/>
                  </a:lnTo>
                  <a:lnTo>
                    <a:pt x="1297" y="2630"/>
                  </a:lnTo>
                  <a:lnTo>
                    <a:pt x="1297" y="2630"/>
                  </a:lnTo>
                  <a:lnTo>
                    <a:pt x="1297" y="2630"/>
                  </a:lnTo>
                  <a:lnTo>
                    <a:pt x="1297" y="2630"/>
                  </a:lnTo>
                  <a:lnTo>
                    <a:pt x="1293" y="2630"/>
                  </a:lnTo>
                  <a:lnTo>
                    <a:pt x="1293" y="2630"/>
                  </a:lnTo>
                  <a:lnTo>
                    <a:pt x="1293" y="2630"/>
                  </a:lnTo>
                  <a:lnTo>
                    <a:pt x="1293" y="2630"/>
                  </a:lnTo>
                  <a:lnTo>
                    <a:pt x="1293" y="2630"/>
                  </a:lnTo>
                  <a:lnTo>
                    <a:pt x="1293" y="2630"/>
                  </a:lnTo>
                  <a:lnTo>
                    <a:pt x="1288" y="2630"/>
                  </a:lnTo>
                  <a:lnTo>
                    <a:pt x="1288" y="2630"/>
                  </a:lnTo>
                  <a:lnTo>
                    <a:pt x="1288" y="2630"/>
                  </a:lnTo>
                  <a:lnTo>
                    <a:pt x="1288" y="2630"/>
                  </a:lnTo>
                  <a:lnTo>
                    <a:pt x="1288" y="2635"/>
                  </a:lnTo>
                  <a:lnTo>
                    <a:pt x="1284" y="2635"/>
                  </a:lnTo>
                  <a:lnTo>
                    <a:pt x="1284" y="2635"/>
                  </a:lnTo>
                  <a:lnTo>
                    <a:pt x="1284" y="2635"/>
                  </a:lnTo>
                  <a:lnTo>
                    <a:pt x="1284" y="2635"/>
                  </a:lnTo>
                  <a:lnTo>
                    <a:pt x="1284" y="2635"/>
                  </a:lnTo>
                  <a:lnTo>
                    <a:pt x="1284" y="2635"/>
                  </a:lnTo>
                  <a:lnTo>
                    <a:pt x="1279" y="2635"/>
                  </a:lnTo>
                  <a:lnTo>
                    <a:pt x="1279" y="2635"/>
                  </a:lnTo>
                  <a:lnTo>
                    <a:pt x="1279" y="2635"/>
                  </a:lnTo>
                  <a:lnTo>
                    <a:pt x="1279" y="2635"/>
                  </a:lnTo>
                  <a:lnTo>
                    <a:pt x="1279" y="2635"/>
                  </a:lnTo>
                  <a:lnTo>
                    <a:pt x="1275" y="2635"/>
                  </a:lnTo>
                  <a:lnTo>
                    <a:pt x="1275" y="2635"/>
                  </a:lnTo>
                  <a:lnTo>
                    <a:pt x="1275" y="2635"/>
                  </a:lnTo>
                  <a:lnTo>
                    <a:pt x="1275" y="2635"/>
                  </a:lnTo>
                  <a:lnTo>
                    <a:pt x="1275" y="2635"/>
                  </a:lnTo>
                  <a:lnTo>
                    <a:pt x="1270" y="2635"/>
                  </a:lnTo>
                  <a:lnTo>
                    <a:pt x="1270" y="2639"/>
                  </a:lnTo>
                  <a:lnTo>
                    <a:pt x="1270" y="2639"/>
                  </a:lnTo>
                  <a:lnTo>
                    <a:pt x="1270" y="2639"/>
                  </a:lnTo>
                  <a:lnTo>
                    <a:pt x="1270" y="2639"/>
                  </a:lnTo>
                  <a:lnTo>
                    <a:pt x="1270" y="2639"/>
                  </a:lnTo>
                  <a:lnTo>
                    <a:pt x="1266" y="2639"/>
                  </a:lnTo>
                  <a:lnTo>
                    <a:pt x="1266" y="2639"/>
                  </a:lnTo>
                  <a:lnTo>
                    <a:pt x="1266" y="2639"/>
                  </a:lnTo>
                  <a:lnTo>
                    <a:pt x="1266" y="2639"/>
                  </a:lnTo>
                  <a:lnTo>
                    <a:pt x="1266" y="2639"/>
                  </a:lnTo>
                  <a:lnTo>
                    <a:pt x="1261" y="2639"/>
                  </a:lnTo>
                  <a:lnTo>
                    <a:pt x="1261" y="2639"/>
                  </a:lnTo>
                  <a:lnTo>
                    <a:pt x="1261" y="2639"/>
                  </a:lnTo>
                  <a:lnTo>
                    <a:pt x="1261" y="2639"/>
                  </a:lnTo>
                  <a:lnTo>
                    <a:pt x="1261" y="2639"/>
                  </a:lnTo>
                  <a:lnTo>
                    <a:pt x="1261" y="2639"/>
                  </a:lnTo>
                  <a:lnTo>
                    <a:pt x="1257" y="2639"/>
                  </a:lnTo>
                  <a:lnTo>
                    <a:pt x="1257" y="2639"/>
                  </a:lnTo>
                  <a:lnTo>
                    <a:pt x="1257" y="2639"/>
                  </a:lnTo>
                  <a:lnTo>
                    <a:pt x="1257" y="2639"/>
                  </a:lnTo>
                  <a:lnTo>
                    <a:pt x="1257" y="2639"/>
                  </a:lnTo>
                  <a:lnTo>
                    <a:pt x="1252" y="2639"/>
                  </a:lnTo>
                  <a:lnTo>
                    <a:pt x="1252" y="2639"/>
                  </a:lnTo>
                  <a:lnTo>
                    <a:pt x="1252" y="2644"/>
                  </a:lnTo>
                  <a:lnTo>
                    <a:pt x="1252" y="2644"/>
                  </a:lnTo>
                  <a:lnTo>
                    <a:pt x="1252" y="2644"/>
                  </a:lnTo>
                  <a:lnTo>
                    <a:pt x="1248" y="2644"/>
                  </a:lnTo>
                  <a:lnTo>
                    <a:pt x="1248" y="2644"/>
                  </a:lnTo>
                  <a:lnTo>
                    <a:pt x="1248" y="2644"/>
                  </a:lnTo>
                  <a:lnTo>
                    <a:pt x="1248" y="2644"/>
                  </a:lnTo>
                  <a:lnTo>
                    <a:pt x="1248" y="2644"/>
                  </a:lnTo>
                  <a:lnTo>
                    <a:pt x="1243" y="2644"/>
                  </a:lnTo>
                  <a:lnTo>
                    <a:pt x="1243" y="2644"/>
                  </a:lnTo>
                  <a:lnTo>
                    <a:pt x="1243" y="2644"/>
                  </a:lnTo>
                  <a:lnTo>
                    <a:pt x="1243" y="2644"/>
                  </a:lnTo>
                  <a:lnTo>
                    <a:pt x="1243" y="2644"/>
                  </a:lnTo>
                  <a:lnTo>
                    <a:pt x="1243" y="2644"/>
                  </a:lnTo>
                  <a:lnTo>
                    <a:pt x="1239" y="2644"/>
                  </a:lnTo>
                  <a:lnTo>
                    <a:pt x="1239" y="2644"/>
                  </a:lnTo>
                  <a:lnTo>
                    <a:pt x="1239" y="2644"/>
                  </a:lnTo>
                  <a:lnTo>
                    <a:pt x="1239" y="2644"/>
                  </a:lnTo>
                  <a:lnTo>
                    <a:pt x="1239" y="2644"/>
                  </a:lnTo>
                  <a:lnTo>
                    <a:pt x="1234" y="2644"/>
                  </a:lnTo>
                  <a:lnTo>
                    <a:pt x="1234" y="2644"/>
                  </a:lnTo>
                  <a:lnTo>
                    <a:pt x="1234" y="2644"/>
                  </a:lnTo>
                  <a:lnTo>
                    <a:pt x="1234" y="2644"/>
                  </a:lnTo>
                  <a:lnTo>
                    <a:pt x="1234" y="2644"/>
                  </a:lnTo>
                  <a:lnTo>
                    <a:pt x="1230" y="2644"/>
                  </a:lnTo>
                  <a:lnTo>
                    <a:pt x="1230" y="2644"/>
                  </a:lnTo>
                  <a:lnTo>
                    <a:pt x="1230" y="2644"/>
                  </a:lnTo>
                  <a:lnTo>
                    <a:pt x="1230" y="2644"/>
                  </a:lnTo>
                  <a:lnTo>
                    <a:pt x="1230" y="2644"/>
                  </a:lnTo>
                  <a:lnTo>
                    <a:pt x="1225" y="2644"/>
                  </a:lnTo>
                  <a:lnTo>
                    <a:pt x="1225" y="2644"/>
                  </a:lnTo>
                  <a:lnTo>
                    <a:pt x="1225" y="2644"/>
                  </a:lnTo>
                  <a:lnTo>
                    <a:pt x="1225" y="2644"/>
                  </a:lnTo>
                  <a:lnTo>
                    <a:pt x="1225" y="2644"/>
                  </a:lnTo>
                  <a:lnTo>
                    <a:pt x="1225" y="2648"/>
                  </a:lnTo>
                  <a:lnTo>
                    <a:pt x="1221" y="2648"/>
                  </a:lnTo>
                  <a:lnTo>
                    <a:pt x="1221" y="2648"/>
                  </a:lnTo>
                  <a:lnTo>
                    <a:pt x="1221" y="2648"/>
                  </a:lnTo>
                  <a:lnTo>
                    <a:pt x="1221" y="2648"/>
                  </a:lnTo>
                  <a:lnTo>
                    <a:pt x="1221" y="2648"/>
                  </a:lnTo>
                  <a:lnTo>
                    <a:pt x="1217" y="2648"/>
                  </a:lnTo>
                  <a:lnTo>
                    <a:pt x="1217" y="2648"/>
                  </a:lnTo>
                  <a:lnTo>
                    <a:pt x="1217" y="2648"/>
                  </a:lnTo>
                  <a:lnTo>
                    <a:pt x="1217" y="2648"/>
                  </a:lnTo>
                  <a:lnTo>
                    <a:pt x="1217" y="2648"/>
                  </a:lnTo>
                  <a:lnTo>
                    <a:pt x="1212" y="2648"/>
                  </a:lnTo>
                  <a:lnTo>
                    <a:pt x="1212" y="2648"/>
                  </a:lnTo>
                  <a:lnTo>
                    <a:pt x="1212" y="2648"/>
                  </a:lnTo>
                  <a:lnTo>
                    <a:pt x="1212" y="2648"/>
                  </a:lnTo>
                  <a:lnTo>
                    <a:pt x="1212" y="2648"/>
                  </a:lnTo>
                  <a:lnTo>
                    <a:pt x="1208" y="2648"/>
                  </a:lnTo>
                  <a:lnTo>
                    <a:pt x="1208" y="2648"/>
                  </a:lnTo>
                  <a:lnTo>
                    <a:pt x="1208" y="2648"/>
                  </a:lnTo>
                  <a:lnTo>
                    <a:pt x="1208" y="2648"/>
                  </a:lnTo>
                  <a:lnTo>
                    <a:pt x="1208" y="2648"/>
                  </a:lnTo>
                  <a:lnTo>
                    <a:pt x="1203" y="2648"/>
                  </a:lnTo>
                  <a:lnTo>
                    <a:pt x="1203" y="2648"/>
                  </a:lnTo>
                  <a:lnTo>
                    <a:pt x="1203" y="2648"/>
                  </a:lnTo>
                  <a:lnTo>
                    <a:pt x="1203" y="2648"/>
                  </a:lnTo>
                  <a:lnTo>
                    <a:pt x="1203" y="2648"/>
                  </a:lnTo>
                  <a:lnTo>
                    <a:pt x="1199" y="2648"/>
                  </a:lnTo>
                  <a:lnTo>
                    <a:pt x="1199" y="2648"/>
                  </a:lnTo>
                  <a:lnTo>
                    <a:pt x="1199" y="2648"/>
                  </a:lnTo>
                  <a:lnTo>
                    <a:pt x="1199" y="2648"/>
                  </a:lnTo>
                  <a:lnTo>
                    <a:pt x="1199" y="2648"/>
                  </a:lnTo>
                  <a:lnTo>
                    <a:pt x="1194" y="2648"/>
                  </a:lnTo>
                  <a:lnTo>
                    <a:pt x="1194" y="2648"/>
                  </a:lnTo>
                  <a:lnTo>
                    <a:pt x="1194" y="2648"/>
                  </a:lnTo>
                  <a:lnTo>
                    <a:pt x="1194" y="2648"/>
                  </a:lnTo>
                  <a:lnTo>
                    <a:pt x="1194" y="2648"/>
                  </a:lnTo>
                  <a:lnTo>
                    <a:pt x="1190" y="2648"/>
                  </a:lnTo>
                  <a:lnTo>
                    <a:pt x="1190" y="2648"/>
                  </a:lnTo>
                  <a:lnTo>
                    <a:pt x="1190" y="2648"/>
                  </a:lnTo>
                  <a:lnTo>
                    <a:pt x="1190" y="2648"/>
                  </a:lnTo>
                  <a:lnTo>
                    <a:pt x="1190" y="2648"/>
                  </a:lnTo>
                  <a:lnTo>
                    <a:pt x="1185" y="2648"/>
                  </a:lnTo>
                  <a:lnTo>
                    <a:pt x="1185" y="2648"/>
                  </a:lnTo>
                  <a:lnTo>
                    <a:pt x="1185" y="2648"/>
                  </a:lnTo>
                  <a:lnTo>
                    <a:pt x="1185" y="2648"/>
                  </a:lnTo>
                  <a:lnTo>
                    <a:pt x="1185" y="2648"/>
                  </a:lnTo>
                  <a:lnTo>
                    <a:pt x="1185" y="2648"/>
                  </a:lnTo>
                  <a:lnTo>
                    <a:pt x="1181" y="2648"/>
                  </a:lnTo>
                  <a:lnTo>
                    <a:pt x="1181" y="2648"/>
                  </a:lnTo>
                  <a:lnTo>
                    <a:pt x="1181" y="2648"/>
                  </a:lnTo>
                  <a:lnTo>
                    <a:pt x="1181" y="2648"/>
                  </a:lnTo>
                  <a:lnTo>
                    <a:pt x="1181" y="2648"/>
                  </a:lnTo>
                  <a:lnTo>
                    <a:pt x="1176" y="2648"/>
                  </a:lnTo>
                  <a:lnTo>
                    <a:pt x="1176" y="2648"/>
                  </a:lnTo>
                  <a:lnTo>
                    <a:pt x="1176" y="2648"/>
                  </a:lnTo>
                  <a:lnTo>
                    <a:pt x="1176" y="2648"/>
                  </a:lnTo>
                  <a:lnTo>
                    <a:pt x="1176" y="2648"/>
                  </a:lnTo>
                  <a:lnTo>
                    <a:pt x="1172" y="2648"/>
                  </a:lnTo>
                  <a:lnTo>
                    <a:pt x="1172" y="2648"/>
                  </a:lnTo>
                  <a:lnTo>
                    <a:pt x="1172" y="2648"/>
                  </a:lnTo>
                  <a:lnTo>
                    <a:pt x="1172" y="2648"/>
                  </a:lnTo>
                  <a:lnTo>
                    <a:pt x="1172" y="2648"/>
                  </a:lnTo>
                  <a:lnTo>
                    <a:pt x="1167" y="2648"/>
                  </a:lnTo>
                  <a:lnTo>
                    <a:pt x="1167" y="2648"/>
                  </a:lnTo>
                  <a:lnTo>
                    <a:pt x="1167" y="2644"/>
                  </a:lnTo>
                  <a:lnTo>
                    <a:pt x="1167" y="2644"/>
                  </a:lnTo>
                  <a:lnTo>
                    <a:pt x="1167" y="2644"/>
                  </a:lnTo>
                  <a:lnTo>
                    <a:pt x="1163" y="2644"/>
                  </a:lnTo>
                  <a:lnTo>
                    <a:pt x="1163" y="2644"/>
                  </a:lnTo>
                  <a:lnTo>
                    <a:pt x="1163" y="2644"/>
                  </a:lnTo>
                  <a:lnTo>
                    <a:pt x="1163" y="2644"/>
                  </a:lnTo>
                  <a:lnTo>
                    <a:pt x="1163" y="2644"/>
                  </a:lnTo>
                  <a:lnTo>
                    <a:pt x="1158" y="2644"/>
                  </a:lnTo>
                  <a:lnTo>
                    <a:pt x="1158" y="2644"/>
                  </a:lnTo>
                  <a:lnTo>
                    <a:pt x="1158" y="2644"/>
                  </a:lnTo>
                  <a:lnTo>
                    <a:pt x="1158" y="2644"/>
                  </a:lnTo>
                  <a:lnTo>
                    <a:pt x="1158" y="2644"/>
                  </a:lnTo>
                  <a:lnTo>
                    <a:pt x="1154" y="2644"/>
                  </a:lnTo>
                  <a:lnTo>
                    <a:pt x="1154" y="2644"/>
                  </a:lnTo>
                  <a:lnTo>
                    <a:pt x="1154" y="2644"/>
                  </a:lnTo>
                  <a:lnTo>
                    <a:pt x="1154" y="2644"/>
                  </a:lnTo>
                  <a:lnTo>
                    <a:pt x="1154" y="2644"/>
                  </a:lnTo>
                  <a:lnTo>
                    <a:pt x="1149" y="2644"/>
                  </a:lnTo>
                  <a:lnTo>
                    <a:pt x="1149" y="2644"/>
                  </a:lnTo>
                  <a:lnTo>
                    <a:pt x="1149" y="2644"/>
                  </a:lnTo>
                  <a:lnTo>
                    <a:pt x="1149" y="2644"/>
                  </a:lnTo>
                  <a:lnTo>
                    <a:pt x="1149" y="2644"/>
                  </a:lnTo>
                  <a:lnTo>
                    <a:pt x="1145" y="2644"/>
                  </a:lnTo>
                  <a:lnTo>
                    <a:pt x="1145" y="2644"/>
                  </a:lnTo>
                  <a:lnTo>
                    <a:pt x="1145" y="2644"/>
                  </a:lnTo>
                  <a:lnTo>
                    <a:pt x="1145" y="2644"/>
                  </a:lnTo>
                  <a:lnTo>
                    <a:pt x="1145" y="2644"/>
                  </a:lnTo>
                  <a:lnTo>
                    <a:pt x="1141" y="2644"/>
                  </a:lnTo>
                  <a:lnTo>
                    <a:pt x="1141" y="2644"/>
                  </a:lnTo>
                  <a:lnTo>
                    <a:pt x="1141" y="2644"/>
                  </a:lnTo>
                  <a:lnTo>
                    <a:pt x="1141" y="2639"/>
                  </a:lnTo>
                  <a:lnTo>
                    <a:pt x="1141" y="2639"/>
                  </a:lnTo>
                  <a:lnTo>
                    <a:pt x="1136" y="2639"/>
                  </a:lnTo>
                  <a:lnTo>
                    <a:pt x="1136" y="2639"/>
                  </a:lnTo>
                  <a:lnTo>
                    <a:pt x="1136" y="2639"/>
                  </a:lnTo>
                  <a:lnTo>
                    <a:pt x="1136" y="2639"/>
                  </a:lnTo>
                  <a:lnTo>
                    <a:pt x="1136" y="2639"/>
                  </a:lnTo>
                  <a:lnTo>
                    <a:pt x="1132" y="2639"/>
                  </a:lnTo>
                  <a:lnTo>
                    <a:pt x="1132" y="2639"/>
                  </a:lnTo>
                  <a:lnTo>
                    <a:pt x="1132" y="2639"/>
                  </a:lnTo>
                  <a:lnTo>
                    <a:pt x="1132" y="2639"/>
                  </a:lnTo>
                  <a:lnTo>
                    <a:pt x="1132" y="2639"/>
                  </a:lnTo>
                  <a:lnTo>
                    <a:pt x="1127" y="2639"/>
                  </a:lnTo>
                  <a:lnTo>
                    <a:pt x="1127" y="2639"/>
                  </a:lnTo>
                  <a:lnTo>
                    <a:pt x="1127" y="2639"/>
                  </a:lnTo>
                  <a:lnTo>
                    <a:pt x="1127" y="2639"/>
                  </a:lnTo>
                  <a:lnTo>
                    <a:pt x="1127" y="2639"/>
                  </a:lnTo>
                  <a:lnTo>
                    <a:pt x="1123" y="2639"/>
                  </a:lnTo>
                  <a:lnTo>
                    <a:pt x="1123" y="2639"/>
                  </a:lnTo>
                  <a:lnTo>
                    <a:pt x="1123" y="2635"/>
                  </a:lnTo>
                  <a:lnTo>
                    <a:pt x="1123" y="2635"/>
                  </a:lnTo>
                  <a:lnTo>
                    <a:pt x="1123" y="2635"/>
                  </a:lnTo>
                  <a:lnTo>
                    <a:pt x="1118" y="2635"/>
                  </a:lnTo>
                  <a:lnTo>
                    <a:pt x="1118" y="2635"/>
                  </a:lnTo>
                  <a:lnTo>
                    <a:pt x="1118" y="2635"/>
                  </a:lnTo>
                  <a:lnTo>
                    <a:pt x="1118" y="2635"/>
                  </a:lnTo>
                  <a:lnTo>
                    <a:pt x="1118" y="2635"/>
                  </a:lnTo>
                  <a:lnTo>
                    <a:pt x="1114" y="2635"/>
                  </a:lnTo>
                  <a:lnTo>
                    <a:pt x="1114" y="2635"/>
                  </a:lnTo>
                  <a:lnTo>
                    <a:pt x="1114" y="2635"/>
                  </a:lnTo>
                  <a:lnTo>
                    <a:pt x="1114" y="2635"/>
                  </a:lnTo>
                  <a:lnTo>
                    <a:pt x="1114" y="2635"/>
                  </a:lnTo>
                  <a:lnTo>
                    <a:pt x="1109" y="2635"/>
                  </a:lnTo>
                  <a:lnTo>
                    <a:pt x="1109" y="2635"/>
                  </a:lnTo>
                  <a:lnTo>
                    <a:pt x="1109" y="2635"/>
                  </a:lnTo>
                  <a:lnTo>
                    <a:pt x="1109" y="2630"/>
                  </a:lnTo>
                  <a:lnTo>
                    <a:pt x="1109" y="2630"/>
                  </a:lnTo>
                  <a:lnTo>
                    <a:pt x="1105" y="2630"/>
                  </a:lnTo>
                  <a:lnTo>
                    <a:pt x="1105" y="2630"/>
                  </a:lnTo>
                  <a:lnTo>
                    <a:pt x="1105" y="2630"/>
                  </a:lnTo>
                  <a:lnTo>
                    <a:pt x="1105" y="2630"/>
                  </a:lnTo>
                  <a:lnTo>
                    <a:pt x="1105" y="2630"/>
                  </a:lnTo>
                  <a:lnTo>
                    <a:pt x="1100" y="2630"/>
                  </a:lnTo>
                  <a:lnTo>
                    <a:pt x="1100" y="2630"/>
                  </a:lnTo>
                  <a:lnTo>
                    <a:pt x="1100" y="2630"/>
                  </a:lnTo>
                  <a:lnTo>
                    <a:pt x="1100" y="2630"/>
                  </a:lnTo>
                  <a:lnTo>
                    <a:pt x="1100" y="2630"/>
                  </a:lnTo>
                  <a:lnTo>
                    <a:pt x="1096" y="2630"/>
                  </a:lnTo>
                  <a:lnTo>
                    <a:pt x="1096" y="2626"/>
                  </a:lnTo>
                  <a:lnTo>
                    <a:pt x="1096" y="2626"/>
                  </a:lnTo>
                  <a:lnTo>
                    <a:pt x="1096" y="2626"/>
                  </a:lnTo>
                  <a:lnTo>
                    <a:pt x="1096" y="2626"/>
                  </a:lnTo>
                  <a:lnTo>
                    <a:pt x="1091" y="2626"/>
                  </a:lnTo>
                  <a:lnTo>
                    <a:pt x="1091" y="2626"/>
                  </a:lnTo>
                  <a:lnTo>
                    <a:pt x="1091" y="2626"/>
                  </a:lnTo>
                  <a:lnTo>
                    <a:pt x="1091" y="2626"/>
                  </a:lnTo>
                  <a:lnTo>
                    <a:pt x="1091" y="2626"/>
                  </a:lnTo>
                  <a:lnTo>
                    <a:pt x="1087" y="2626"/>
                  </a:lnTo>
                  <a:lnTo>
                    <a:pt x="1087" y="2626"/>
                  </a:lnTo>
                  <a:lnTo>
                    <a:pt x="1087" y="2621"/>
                  </a:lnTo>
                  <a:lnTo>
                    <a:pt x="1087" y="2621"/>
                  </a:lnTo>
                  <a:lnTo>
                    <a:pt x="1087" y="2621"/>
                  </a:lnTo>
                  <a:lnTo>
                    <a:pt x="1082" y="2621"/>
                  </a:lnTo>
                  <a:lnTo>
                    <a:pt x="1082" y="2621"/>
                  </a:lnTo>
                  <a:lnTo>
                    <a:pt x="1082" y="2621"/>
                  </a:lnTo>
                  <a:lnTo>
                    <a:pt x="1082" y="2621"/>
                  </a:lnTo>
                  <a:lnTo>
                    <a:pt x="1082" y="2621"/>
                  </a:lnTo>
                  <a:lnTo>
                    <a:pt x="1078" y="2621"/>
                  </a:lnTo>
                  <a:lnTo>
                    <a:pt x="1078" y="2621"/>
                  </a:lnTo>
                  <a:lnTo>
                    <a:pt x="1078" y="2621"/>
                  </a:lnTo>
                  <a:lnTo>
                    <a:pt x="1078" y="2617"/>
                  </a:lnTo>
                  <a:lnTo>
                    <a:pt x="1073" y="2617"/>
                  </a:lnTo>
                  <a:lnTo>
                    <a:pt x="1073" y="2617"/>
                  </a:lnTo>
                  <a:lnTo>
                    <a:pt x="1073" y="2617"/>
                  </a:lnTo>
                  <a:lnTo>
                    <a:pt x="1073" y="2617"/>
                  </a:lnTo>
                  <a:lnTo>
                    <a:pt x="1069" y="2617"/>
                  </a:lnTo>
                  <a:lnTo>
                    <a:pt x="1069" y="2617"/>
                  </a:lnTo>
                  <a:lnTo>
                    <a:pt x="1069" y="2617"/>
                  </a:lnTo>
                  <a:lnTo>
                    <a:pt x="1069" y="2612"/>
                  </a:lnTo>
                  <a:lnTo>
                    <a:pt x="1064" y="2612"/>
                  </a:lnTo>
                  <a:lnTo>
                    <a:pt x="1064" y="2612"/>
                  </a:lnTo>
                  <a:lnTo>
                    <a:pt x="1064" y="2612"/>
                  </a:lnTo>
                  <a:lnTo>
                    <a:pt x="1064" y="2612"/>
                  </a:lnTo>
                  <a:lnTo>
                    <a:pt x="1060" y="2612"/>
                  </a:lnTo>
                  <a:lnTo>
                    <a:pt x="1060" y="2612"/>
                  </a:lnTo>
                  <a:lnTo>
                    <a:pt x="1060" y="2612"/>
                  </a:lnTo>
                  <a:lnTo>
                    <a:pt x="1060" y="2608"/>
                  </a:lnTo>
                  <a:lnTo>
                    <a:pt x="1056" y="2608"/>
                  </a:lnTo>
                  <a:lnTo>
                    <a:pt x="1051" y="2608"/>
                  </a:lnTo>
                  <a:lnTo>
                    <a:pt x="1051" y="2608"/>
                  </a:lnTo>
                  <a:lnTo>
                    <a:pt x="1047" y="2603"/>
                  </a:lnTo>
                  <a:lnTo>
                    <a:pt x="1042" y="2603"/>
                  </a:lnTo>
                  <a:lnTo>
                    <a:pt x="1038" y="2603"/>
                  </a:lnTo>
                  <a:lnTo>
                    <a:pt x="1038" y="2599"/>
                  </a:lnTo>
                  <a:lnTo>
                    <a:pt x="1033" y="2599"/>
                  </a:lnTo>
                  <a:lnTo>
                    <a:pt x="1033" y="2599"/>
                  </a:lnTo>
                  <a:lnTo>
                    <a:pt x="1033" y="2599"/>
                  </a:lnTo>
                  <a:lnTo>
                    <a:pt x="1029" y="2599"/>
                  </a:lnTo>
                  <a:lnTo>
                    <a:pt x="1029" y="2599"/>
                  </a:lnTo>
                  <a:lnTo>
                    <a:pt x="1029" y="2594"/>
                  </a:lnTo>
                  <a:lnTo>
                    <a:pt x="1024" y="2594"/>
                  </a:lnTo>
                  <a:lnTo>
                    <a:pt x="1024" y="2594"/>
                  </a:lnTo>
                  <a:lnTo>
                    <a:pt x="1024" y="2594"/>
                  </a:lnTo>
                  <a:lnTo>
                    <a:pt x="1020" y="2594"/>
                  </a:lnTo>
                  <a:lnTo>
                    <a:pt x="1020" y="2594"/>
                  </a:lnTo>
                  <a:lnTo>
                    <a:pt x="1020" y="2594"/>
                  </a:lnTo>
                  <a:lnTo>
                    <a:pt x="1015" y="2590"/>
                  </a:lnTo>
                  <a:lnTo>
                    <a:pt x="1015" y="2590"/>
                  </a:lnTo>
                  <a:lnTo>
                    <a:pt x="1015" y="2590"/>
                  </a:lnTo>
                  <a:lnTo>
                    <a:pt x="1011" y="2590"/>
                  </a:lnTo>
                  <a:lnTo>
                    <a:pt x="1011" y="2590"/>
                  </a:lnTo>
                  <a:lnTo>
                    <a:pt x="1011" y="2590"/>
                  </a:lnTo>
                  <a:lnTo>
                    <a:pt x="1006" y="2586"/>
                  </a:lnTo>
                  <a:lnTo>
                    <a:pt x="1006" y="2586"/>
                  </a:lnTo>
                  <a:lnTo>
                    <a:pt x="1006" y="2586"/>
                  </a:lnTo>
                  <a:lnTo>
                    <a:pt x="1002" y="2586"/>
                  </a:lnTo>
                  <a:lnTo>
                    <a:pt x="1002" y="2586"/>
                  </a:lnTo>
                  <a:lnTo>
                    <a:pt x="1002" y="2586"/>
                  </a:lnTo>
                  <a:lnTo>
                    <a:pt x="997" y="2581"/>
                  </a:lnTo>
                  <a:lnTo>
                    <a:pt x="997" y="2581"/>
                  </a:lnTo>
                  <a:lnTo>
                    <a:pt x="997" y="2581"/>
                  </a:lnTo>
                  <a:lnTo>
                    <a:pt x="997" y="2581"/>
                  </a:lnTo>
                  <a:lnTo>
                    <a:pt x="997" y="2581"/>
                  </a:lnTo>
                  <a:lnTo>
                    <a:pt x="993" y="2581"/>
                  </a:lnTo>
                  <a:lnTo>
                    <a:pt x="993" y="2581"/>
                  </a:lnTo>
                  <a:lnTo>
                    <a:pt x="993" y="2581"/>
                  </a:lnTo>
                  <a:lnTo>
                    <a:pt x="993" y="2581"/>
                  </a:lnTo>
                  <a:lnTo>
                    <a:pt x="993" y="2581"/>
                  </a:lnTo>
                  <a:lnTo>
                    <a:pt x="993" y="2581"/>
                  </a:lnTo>
                  <a:lnTo>
                    <a:pt x="988" y="2577"/>
                  </a:lnTo>
                  <a:lnTo>
                    <a:pt x="988" y="2577"/>
                  </a:lnTo>
                  <a:lnTo>
                    <a:pt x="988" y="2577"/>
                  </a:lnTo>
                  <a:lnTo>
                    <a:pt x="988" y="2577"/>
                  </a:lnTo>
                  <a:lnTo>
                    <a:pt x="988" y="2577"/>
                  </a:lnTo>
                  <a:lnTo>
                    <a:pt x="988" y="2577"/>
                  </a:lnTo>
                  <a:lnTo>
                    <a:pt x="984" y="2577"/>
                  </a:lnTo>
                  <a:lnTo>
                    <a:pt x="984" y="2577"/>
                  </a:lnTo>
                  <a:lnTo>
                    <a:pt x="984" y="2577"/>
                  </a:lnTo>
                  <a:lnTo>
                    <a:pt x="984" y="2577"/>
                  </a:lnTo>
                  <a:lnTo>
                    <a:pt x="984" y="2577"/>
                  </a:lnTo>
                  <a:lnTo>
                    <a:pt x="984" y="2572"/>
                  </a:lnTo>
                  <a:lnTo>
                    <a:pt x="980" y="2572"/>
                  </a:lnTo>
                  <a:lnTo>
                    <a:pt x="980" y="2572"/>
                  </a:lnTo>
                  <a:lnTo>
                    <a:pt x="980" y="2572"/>
                  </a:lnTo>
                  <a:lnTo>
                    <a:pt x="980" y="2572"/>
                  </a:lnTo>
                  <a:lnTo>
                    <a:pt x="980" y="2572"/>
                  </a:lnTo>
                  <a:lnTo>
                    <a:pt x="980" y="2572"/>
                  </a:lnTo>
                  <a:lnTo>
                    <a:pt x="975" y="2572"/>
                  </a:lnTo>
                  <a:lnTo>
                    <a:pt x="975" y="2572"/>
                  </a:lnTo>
                  <a:lnTo>
                    <a:pt x="975" y="2572"/>
                  </a:lnTo>
                  <a:lnTo>
                    <a:pt x="975" y="2568"/>
                  </a:lnTo>
                  <a:lnTo>
                    <a:pt x="975" y="2568"/>
                  </a:lnTo>
                  <a:lnTo>
                    <a:pt x="975" y="2568"/>
                  </a:lnTo>
                  <a:lnTo>
                    <a:pt x="971" y="2568"/>
                  </a:lnTo>
                  <a:lnTo>
                    <a:pt x="971" y="2568"/>
                  </a:lnTo>
                  <a:lnTo>
                    <a:pt x="971" y="2568"/>
                  </a:lnTo>
                  <a:lnTo>
                    <a:pt x="971" y="2568"/>
                  </a:lnTo>
                  <a:lnTo>
                    <a:pt x="971" y="2568"/>
                  </a:lnTo>
                  <a:lnTo>
                    <a:pt x="971" y="2568"/>
                  </a:lnTo>
                  <a:lnTo>
                    <a:pt x="966" y="2568"/>
                  </a:lnTo>
                  <a:lnTo>
                    <a:pt x="966" y="2563"/>
                  </a:lnTo>
                  <a:lnTo>
                    <a:pt x="966" y="2563"/>
                  </a:lnTo>
                  <a:lnTo>
                    <a:pt x="966" y="2563"/>
                  </a:lnTo>
                  <a:lnTo>
                    <a:pt x="966" y="2563"/>
                  </a:lnTo>
                  <a:lnTo>
                    <a:pt x="966" y="2563"/>
                  </a:lnTo>
                  <a:lnTo>
                    <a:pt x="962" y="2563"/>
                  </a:lnTo>
                  <a:lnTo>
                    <a:pt x="962" y="2563"/>
                  </a:lnTo>
                  <a:lnTo>
                    <a:pt x="962" y="2563"/>
                  </a:lnTo>
                  <a:lnTo>
                    <a:pt x="962" y="2563"/>
                  </a:lnTo>
                  <a:lnTo>
                    <a:pt x="962" y="2563"/>
                  </a:lnTo>
                  <a:lnTo>
                    <a:pt x="962" y="2559"/>
                  </a:lnTo>
                  <a:lnTo>
                    <a:pt x="962" y="2559"/>
                  </a:lnTo>
                  <a:lnTo>
                    <a:pt x="957" y="2559"/>
                  </a:lnTo>
                  <a:lnTo>
                    <a:pt x="957" y="2559"/>
                  </a:lnTo>
                  <a:lnTo>
                    <a:pt x="957" y="2559"/>
                  </a:lnTo>
                  <a:lnTo>
                    <a:pt x="957" y="2559"/>
                  </a:lnTo>
                  <a:lnTo>
                    <a:pt x="957" y="2559"/>
                  </a:lnTo>
                  <a:lnTo>
                    <a:pt x="957" y="2559"/>
                  </a:lnTo>
                  <a:lnTo>
                    <a:pt x="953" y="2559"/>
                  </a:lnTo>
                  <a:lnTo>
                    <a:pt x="953" y="2559"/>
                  </a:lnTo>
                  <a:lnTo>
                    <a:pt x="953" y="2554"/>
                  </a:lnTo>
                  <a:lnTo>
                    <a:pt x="953" y="2554"/>
                  </a:lnTo>
                  <a:lnTo>
                    <a:pt x="953" y="2554"/>
                  </a:lnTo>
                  <a:lnTo>
                    <a:pt x="953" y="2554"/>
                  </a:lnTo>
                  <a:lnTo>
                    <a:pt x="953" y="2554"/>
                  </a:lnTo>
                  <a:lnTo>
                    <a:pt x="948" y="2554"/>
                  </a:lnTo>
                  <a:lnTo>
                    <a:pt x="948" y="2554"/>
                  </a:lnTo>
                  <a:lnTo>
                    <a:pt x="948" y="2554"/>
                  </a:lnTo>
                  <a:lnTo>
                    <a:pt x="948" y="2554"/>
                  </a:lnTo>
                  <a:lnTo>
                    <a:pt x="948" y="2550"/>
                  </a:lnTo>
                  <a:lnTo>
                    <a:pt x="948" y="2550"/>
                  </a:lnTo>
                  <a:lnTo>
                    <a:pt x="948" y="2550"/>
                  </a:lnTo>
                  <a:lnTo>
                    <a:pt x="944" y="2550"/>
                  </a:lnTo>
                  <a:lnTo>
                    <a:pt x="944" y="2550"/>
                  </a:lnTo>
                  <a:lnTo>
                    <a:pt x="944" y="2550"/>
                  </a:lnTo>
                  <a:lnTo>
                    <a:pt x="944" y="2550"/>
                  </a:lnTo>
                  <a:lnTo>
                    <a:pt x="944" y="2550"/>
                  </a:lnTo>
                  <a:lnTo>
                    <a:pt x="944" y="2545"/>
                  </a:lnTo>
                  <a:lnTo>
                    <a:pt x="944" y="2545"/>
                  </a:lnTo>
                  <a:lnTo>
                    <a:pt x="939" y="2545"/>
                  </a:lnTo>
                  <a:lnTo>
                    <a:pt x="939" y="2545"/>
                  </a:lnTo>
                  <a:lnTo>
                    <a:pt x="939" y="2545"/>
                  </a:lnTo>
                  <a:lnTo>
                    <a:pt x="939" y="2545"/>
                  </a:lnTo>
                  <a:lnTo>
                    <a:pt x="939" y="2545"/>
                  </a:lnTo>
                  <a:lnTo>
                    <a:pt x="939" y="2545"/>
                  </a:lnTo>
                  <a:lnTo>
                    <a:pt x="939" y="2545"/>
                  </a:lnTo>
                  <a:lnTo>
                    <a:pt x="935" y="2541"/>
                  </a:lnTo>
                  <a:lnTo>
                    <a:pt x="935" y="2541"/>
                  </a:lnTo>
                  <a:lnTo>
                    <a:pt x="935" y="2541"/>
                  </a:lnTo>
                  <a:lnTo>
                    <a:pt x="935" y="2541"/>
                  </a:lnTo>
                  <a:lnTo>
                    <a:pt x="935" y="2541"/>
                  </a:lnTo>
                  <a:lnTo>
                    <a:pt x="935" y="2541"/>
                  </a:lnTo>
                  <a:lnTo>
                    <a:pt x="935" y="2541"/>
                  </a:lnTo>
                  <a:lnTo>
                    <a:pt x="935" y="2541"/>
                  </a:lnTo>
                  <a:lnTo>
                    <a:pt x="930" y="2536"/>
                  </a:lnTo>
                  <a:lnTo>
                    <a:pt x="930" y="2536"/>
                  </a:lnTo>
                  <a:lnTo>
                    <a:pt x="930" y="2536"/>
                  </a:lnTo>
                  <a:lnTo>
                    <a:pt x="930" y="2536"/>
                  </a:lnTo>
                  <a:lnTo>
                    <a:pt x="930" y="2536"/>
                  </a:lnTo>
                  <a:lnTo>
                    <a:pt x="930" y="2536"/>
                  </a:lnTo>
                  <a:lnTo>
                    <a:pt x="930" y="2536"/>
                  </a:lnTo>
                  <a:lnTo>
                    <a:pt x="930" y="2536"/>
                  </a:lnTo>
                  <a:lnTo>
                    <a:pt x="926" y="2532"/>
                  </a:lnTo>
                  <a:lnTo>
                    <a:pt x="926" y="2532"/>
                  </a:lnTo>
                  <a:lnTo>
                    <a:pt x="926" y="2532"/>
                  </a:lnTo>
                  <a:lnTo>
                    <a:pt x="926" y="2532"/>
                  </a:lnTo>
                  <a:lnTo>
                    <a:pt x="926" y="2532"/>
                  </a:lnTo>
                  <a:lnTo>
                    <a:pt x="926" y="2532"/>
                  </a:lnTo>
                  <a:lnTo>
                    <a:pt x="926" y="2532"/>
                  </a:lnTo>
                  <a:lnTo>
                    <a:pt x="926" y="2527"/>
                  </a:lnTo>
                  <a:lnTo>
                    <a:pt x="926" y="2527"/>
                  </a:lnTo>
                  <a:lnTo>
                    <a:pt x="921" y="2527"/>
                  </a:lnTo>
                  <a:lnTo>
                    <a:pt x="921" y="2527"/>
                  </a:lnTo>
                  <a:lnTo>
                    <a:pt x="921" y="2527"/>
                  </a:lnTo>
                  <a:lnTo>
                    <a:pt x="921" y="2527"/>
                  </a:lnTo>
                  <a:lnTo>
                    <a:pt x="921" y="2527"/>
                  </a:lnTo>
                  <a:lnTo>
                    <a:pt x="921" y="2527"/>
                  </a:lnTo>
                  <a:lnTo>
                    <a:pt x="921" y="2523"/>
                  </a:lnTo>
                  <a:lnTo>
                    <a:pt x="921" y="2523"/>
                  </a:lnTo>
                  <a:lnTo>
                    <a:pt x="921" y="2523"/>
                  </a:lnTo>
                  <a:lnTo>
                    <a:pt x="921" y="2523"/>
                  </a:lnTo>
                  <a:lnTo>
                    <a:pt x="921" y="2523"/>
                  </a:lnTo>
                  <a:lnTo>
                    <a:pt x="921" y="2523"/>
                  </a:lnTo>
                  <a:lnTo>
                    <a:pt x="921" y="2523"/>
                  </a:lnTo>
                  <a:lnTo>
                    <a:pt x="917" y="2523"/>
                  </a:lnTo>
                  <a:lnTo>
                    <a:pt x="917" y="2523"/>
                  </a:lnTo>
                  <a:lnTo>
                    <a:pt x="917" y="2523"/>
                  </a:lnTo>
                  <a:lnTo>
                    <a:pt x="917" y="2523"/>
                  </a:lnTo>
                  <a:lnTo>
                    <a:pt x="917" y="2523"/>
                  </a:lnTo>
                  <a:lnTo>
                    <a:pt x="917" y="2523"/>
                  </a:lnTo>
                  <a:lnTo>
                    <a:pt x="917" y="2519"/>
                  </a:lnTo>
                  <a:lnTo>
                    <a:pt x="917" y="2519"/>
                  </a:lnTo>
                  <a:lnTo>
                    <a:pt x="917" y="2519"/>
                  </a:lnTo>
                  <a:lnTo>
                    <a:pt x="917" y="2519"/>
                  </a:lnTo>
                  <a:lnTo>
                    <a:pt x="917" y="2519"/>
                  </a:lnTo>
                  <a:lnTo>
                    <a:pt x="917" y="2519"/>
                  </a:lnTo>
                  <a:lnTo>
                    <a:pt x="917" y="2519"/>
                  </a:lnTo>
                  <a:lnTo>
                    <a:pt x="917" y="2519"/>
                  </a:lnTo>
                  <a:lnTo>
                    <a:pt x="917" y="2519"/>
                  </a:lnTo>
                  <a:lnTo>
                    <a:pt x="917" y="2519"/>
                  </a:lnTo>
                  <a:lnTo>
                    <a:pt x="917" y="2519"/>
                  </a:lnTo>
                  <a:lnTo>
                    <a:pt x="917" y="2519"/>
                  </a:lnTo>
                  <a:lnTo>
                    <a:pt x="917" y="2519"/>
                  </a:lnTo>
                  <a:lnTo>
                    <a:pt x="917" y="2519"/>
                  </a:lnTo>
                  <a:lnTo>
                    <a:pt x="917" y="2514"/>
                  </a:lnTo>
                  <a:lnTo>
                    <a:pt x="917" y="2514"/>
                  </a:lnTo>
                  <a:lnTo>
                    <a:pt x="912" y="2514"/>
                  </a:lnTo>
                  <a:lnTo>
                    <a:pt x="912" y="2514"/>
                  </a:lnTo>
                  <a:lnTo>
                    <a:pt x="912" y="2514"/>
                  </a:lnTo>
                  <a:lnTo>
                    <a:pt x="912" y="2514"/>
                  </a:lnTo>
                  <a:lnTo>
                    <a:pt x="912" y="2514"/>
                  </a:lnTo>
                  <a:lnTo>
                    <a:pt x="912" y="2514"/>
                  </a:lnTo>
                  <a:lnTo>
                    <a:pt x="912" y="2514"/>
                  </a:lnTo>
                  <a:lnTo>
                    <a:pt x="912" y="2514"/>
                  </a:lnTo>
                  <a:lnTo>
                    <a:pt x="912" y="2514"/>
                  </a:lnTo>
                  <a:lnTo>
                    <a:pt x="912" y="2514"/>
                  </a:lnTo>
                  <a:lnTo>
                    <a:pt x="912" y="2514"/>
                  </a:lnTo>
                  <a:lnTo>
                    <a:pt x="912" y="2510"/>
                  </a:lnTo>
                  <a:lnTo>
                    <a:pt x="912" y="2510"/>
                  </a:lnTo>
                  <a:lnTo>
                    <a:pt x="912" y="2510"/>
                  </a:lnTo>
                  <a:lnTo>
                    <a:pt x="912" y="2510"/>
                  </a:lnTo>
                  <a:lnTo>
                    <a:pt x="912" y="2510"/>
                  </a:lnTo>
                  <a:lnTo>
                    <a:pt x="912" y="2510"/>
                  </a:lnTo>
                  <a:lnTo>
                    <a:pt x="912" y="2510"/>
                  </a:lnTo>
                  <a:lnTo>
                    <a:pt x="912" y="2510"/>
                  </a:lnTo>
                  <a:lnTo>
                    <a:pt x="912" y="2510"/>
                  </a:lnTo>
                  <a:lnTo>
                    <a:pt x="912" y="2510"/>
                  </a:lnTo>
                  <a:lnTo>
                    <a:pt x="912" y="2510"/>
                  </a:lnTo>
                  <a:lnTo>
                    <a:pt x="912" y="2510"/>
                  </a:lnTo>
                  <a:lnTo>
                    <a:pt x="912" y="2510"/>
                  </a:lnTo>
                  <a:lnTo>
                    <a:pt x="912" y="2510"/>
                  </a:lnTo>
                  <a:lnTo>
                    <a:pt x="912" y="2510"/>
                  </a:lnTo>
                  <a:lnTo>
                    <a:pt x="912" y="2510"/>
                  </a:lnTo>
                  <a:lnTo>
                    <a:pt x="912" y="2510"/>
                  </a:lnTo>
                  <a:lnTo>
                    <a:pt x="912" y="2510"/>
                  </a:lnTo>
                  <a:lnTo>
                    <a:pt x="912" y="2505"/>
                  </a:lnTo>
                  <a:lnTo>
                    <a:pt x="912" y="2505"/>
                  </a:lnTo>
                  <a:lnTo>
                    <a:pt x="912" y="2505"/>
                  </a:lnTo>
                  <a:lnTo>
                    <a:pt x="912" y="2505"/>
                  </a:lnTo>
                  <a:lnTo>
                    <a:pt x="912" y="2505"/>
                  </a:lnTo>
                  <a:lnTo>
                    <a:pt x="912" y="2505"/>
                  </a:lnTo>
                  <a:lnTo>
                    <a:pt x="912" y="2505"/>
                  </a:lnTo>
                  <a:lnTo>
                    <a:pt x="912" y="2505"/>
                  </a:lnTo>
                  <a:lnTo>
                    <a:pt x="908" y="2505"/>
                  </a:lnTo>
                  <a:lnTo>
                    <a:pt x="908" y="2505"/>
                  </a:lnTo>
                  <a:lnTo>
                    <a:pt x="908" y="2505"/>
                  </a:lnTo>
                  <a:lnTo>
                    <a:pt x="908" y="2505"/>
                  </a:lnTo>
                  <a:lnTo>
                    <a:pt x="908" y="2501"/>
                  </a:lnTo>
                  <a:lnTo>
                    <a:pt x="908" y="2501"/>
                  </a:lnTo>
                  <a:lnTo>
                    <a:pt x="908" y="2501"/>
                  </a:lnTo>
                  <a:lnTo>
                    <a:pt x="908" y="2501"/>
                  </a:lnTo>
                  <a:lnTo>
                    <a:pt x="908" y="2501"/>
                  </a:lnTo>
                  <a:lnTo>
                    <a:pt x="908" y="2501"/>
                  </a:lnTo>
                  <a:lnTo>
                    <a:pt x="908" y="2501"/>
                  </a:lnTo>
                  <a:lnTo>
                    <a:pt x="908" y="2501"/>
                  </a:lnTo>
                  <a:lnTo>
                    <a:pt x="908" y="2496"/>
                  </a:lnTo>
                  <a:lnTo>
                    <a:pt x="908" y="2496"/>
                  </a:lnTo>
                  <a:lnTo>
                    <a:pt x="908" y="2496"/>
                  </a:lnTo>
                  <a:lnTo>
                    <a:pt x="908" y="2496"/>
                  </a:lnTo>
                  <a:lnTo>
                    <a:pt x="908" y="2496"/>
                  </a:lnTo>
                  <a:lnTo>
                    <a:pt x="908" y="2496"/>
                  </a:lnTo>
                  <a:lnTo>
                    <a:pt x="908" y="2496"/>
                  </a:lnTo>
                  <a:lnTo>
                    <a:pt x="908" y="2496"/>
                  </a:lnTo>
                  <a:lnTo>
                    <a:pt x="908" y="2496"/>
                  </a:lnTo>
                  <a:lnTo>
                    <a:pt x="908" y="2492"/>
                  </a:lnTo>
                  <a:lnTo>
                    <a:pt x="908" y="2492"/>
                  </a:lnTo>
                  <a:lnTo>
                    <a:pt x="908" y="2492"/>
                  </a:lnTo>
                  <a:lnTo>
                    <a:pt x="908" y="2492"/>
                  </a:lnTo>
                  <a:lnTo>
                    <a:pt x="908" y="2492"/>
                  </a:lnTo>
                  <a:lnTo>
                    <a:pt x="908" y="2492"/>
                  </a:lnTo>
                  <a:lnTo>
                    <a:pt x="908" y="2492"/>
                  </a:lnTo>
                  <a:lnTo>
                    <a:pt x="908" y="2492"/>
                  </a:lnTo>
                  <a:lnTo>
                    <a:pt x="908" y="2492"/>
                  </a:lnTo>
                  <a:lnTo>
                    <a:pt x="908" y="2492"/>
                  </a:lnTo>
                  <a:lnTo>
                    <a:pt x="908" y="2487"/>
                  </a:lnTo>
                  <a:lnTo>
                    <a:pt x="908" y="2487"/>
                  </a:lnTo>
                  <a:lnTo>
                    <a:pt x="908" y="2487"/>
                  </a:lnTo>
                  <a:lnTo>
                    <a:pt x="908" y="2487"/>
                  </a:lnTo>
                  <a:lnTo>
                    <a:pt x="912" y="2487"/>
                  </a:lnTo>
                  <a:lnTo>
                    <a:pt x="912" y="2487"/>
                  </a:lnTo>
                  <a:lnTo>
                    <a:pt x="912" y="2487"/>
                  </a:lnTo>
                  <a:lnTo>
                    <a:pt x="912" y="2487"/>
                  </a:lnTo>
                  <a:lnTo>
                    <a:pt x="912" y="2487"/>
                  </a:lnTo>
                  <a:lnTo>
                    <a:pt x="912" y="2487"/>
                  </a:lnTo>
                  <a:lnTo>
                    <a:pt x="912" y="2483"/>
                  </a:lnTo>
                  <a:lnTo>
                    <a:pt x="912" y="2483"/>
                  </a:lnTo>
                  <a:lnTo>
                    <a:pt x="912" y="2483"/>
                  </a:lnTo>
                  <a:lnTo>
                    <a:pt x="912" y="2483"/>
                  </a:lnTo>
                  <a:lnTo>
                    <a:pt x="912" y="2483"/>
                  </a:lnTo>
                  <a:lnTo>
                    <a:pt x="912" y="2483"/>
                  </a:lnTo>
                  <a:lnTo>
                    <a:pt x="912" y="2483"/>
                  </a:lnTo>
                  <a:lnTo>
                    <a:pt x="912" y="2483"/>
                  </a:lnTo>
                  <a:lnTo>
                    <a:pt x="912" y="2483"/>
                  </a:lnTo>
                  <a:lnTo>
                    <a:pt x="912" y="2483"/>
                  </a:lnTo>
                  <a:lnTo>
                    <a:pt x="912" y="2483"/>
                  </a:lnTo>
                  <a:lnTo>
                    <a:pt x="912" y="2478"/>
                  </a:lnTo>
                  <a:lnTo>
                    <a:pt x="912" y="2478"/>
                  </a:lnTo>
                  <a:lnTo>
                    <a:pt x="912" y="2478"/>
                  </a:lnTo>
                  <a:lnTo>
                    <a:pt x="912" y="2478"/>
                  </a:lnTo>
                  <a:lnTo>
                    <a:pt x="912" y="2478"/>
                  </a:lnTo>
                  <a:lnTo>
                    <a:pt x="912" y="2478"/>
                  </a:lnTo>
                  <a:lnTo>
                    <a:pt x="912" y="2478"/>
                  </a:lnTo>
                  <a:lnTo>
                    <a:pt x="912" y="2478"/>
                  </a:lnTo>
                  <a:lnTo>
                    <a:pt x="912" y="2478"/>
                  </a:lnTo>
                  <a:lnTo>
                    <a:pt x="912" y="2478"/>
                  </a:lnTo>
                  <a:lnTo>
                    <a:pt x="912" y="2478"/>
                  </a:lnTo>
                  <a:lnTo>
                    <a:pt x="912" y="2478"/>
                  </a:lnTo>
                  <a:lnTo>
                    <a:pt x="917" y="2474"/>
                  </a:lnTo>
                  <a:lnTo>
                    <a:pt x="917" y="2474"/>
                  </a:lnTo>
                  <a:lnTo>
                    <a:pt x="917" y="2474"/>
                  </a:lnTo>
                  <a:lnTo>
                    <a:pt x="917" y="2474"/>
                  </a:lnTo>
                  <a:lnTo>
                    <a:pt x="917" y="2474"/>
                  </a:lnTo>
                  <a:lnTo>
                    <a:pt x="917" y="2474"/>
                  </a:lnTo>
                  <a:lnTo>
                    <a:pt x="917" y="2474"/>
                  </a:lnTo>
                  <a:lnTo>
                    <a:pt x="917" y="2474"/>
                  </a:lnTo>
                  <a:lnTo>
                    <a:pt x="917" y="2474"/>
                  </a:lnTo>
                  <a:lnTo>
                    <a:pt x="917" y="2474"/>
                  </a:lnTo>
                  <a:lnTo>
                    <a:pt x="917" y="2474"/>
                  </a:lnTo>
                  <a:lnTo>
                    <a:pt x="917" y="2469"/>
                  </a:lnTo>
                  <a:lnTo>
                    <a:pt x="917" y="2469"/>
                  </a:lnTo>
                  <a:lnTo>
                    <a:pt x="917" y="2469"/>
                  </a:lnTo>
                  <a:lnTo>
                    <a:pt x="917" y="2469"/>
                  </a:lnTo>
                  <a:lnTo>
                    <a:pt x="917" y="2469"/>
                  </a:lnTo>
                  <a:lnTo>
                    <a:pt x="917" y="2469"/>
                  </a:lnTo>
                  <a:lnTo>
                    <a:pt x="917" y="2469"/>
                  </a:lnTo>
                  <a:lnTo>
                    <a:pt x="921" y="2469"/>
                  </a:lnTo>
                  <a:lnTo>
                    <a:pt x="921" y="2469"/>
                  </a:lnTo>
                  <a:lnTo>
                    <a:pt x="921" y="2469"/>
                  </a:lnTo>
                  <a:lnTo>
                    <a:pt x="921" y="2469"/>
                  </a:lnTo>
                  <a:lnTo>
                    <a:pt x="921" y="2465"/>
                  </a:lnTo>
                  <a:lnTo>
                    <a:pt x="921" y="2465"/>
                  </a:lnTo>
                  <a:lnTo>
                    <a:pt x="921" y="2465"/>
                  </a:lnTo>
                  <a:lnTo>
                    <a:pt x="921" y="2465"/>
                  </a:lnTo>
                  <a:lnTo>
                    <a:pt x="921" y="2465"/>
                  </a:lnTo>
                  <a:lnTo>
                    <a:pt x="921" y="2465"/>
                  </a:lnTo>
                  <a:lnTo>
                    <a:pt x="921" y="2465"/>
                  </a:lnTo>
                  <a:lnTo>
                    <a:pt x="921" y="2465"/>
                  </a:lnTo>
                  <a:lnTo>
                    <a:pt x="921" y="2465"/>
                  </a:lnTo>
                  <a:lnTo>
                    <a:pt x="921" y="2465"/>
                  </a:lnTo>
                  <a:lnTo>
                    <a:pt x="921" y="2465"/>
                  </a:lnTo>
                  <a:lnTo>
                    <a:pt x="921" y="2465"/>
                  </a:lnTo>
                  <a:lnTo>
                    <a:pt x="921" y="2465"/>
                  </a:lnTo>
                  <a:lnTo>
                    <a:pt x="921" y="2465"/>
                  </a:lnTo>
                  <a:lnTo>
                    <a:pt x="921" y="2465"/>
                  </a:lnTo>
                  <a:lnTo>
                    <a:pt x="921" y="2465"/>
                  </a:lnTo>
                  <a:lnTo>
                    <a:pt x="926" y="2465"/>
                  </a:lnTo>
                  <a:lnTo>
                    <a:pt x="926" y="2460"/>
                  </a:lnTo>
                  <a:lnTo>
                    <a:pt x="926" y="2460"/>
                  </a:lnTo>
                  <a:lnTo>
                    <a:pt x="926" y="2460"/>
                  </a:lnTo>
                  <a:lnTo>
                    <a:pt x="926" y="2460"/>
                  </a:lnTo>
                  <a:lnTo>
                    <a:pt x="926" y="2460"/>
                  </a:lnTo>
                  <a:lnTo>
                    <a:pt x="926" y="2460"/>
                  </a:lnTo>
                  <a:lnTo>
                    <a:pt x="926" y="2460"/>
                  </a:lnTo>
                  <a:lnTo>
                    <a:pt x="926" y="2460"/>
                  </a:lnTo>
                  <a:lnTo>
                    <a:pt x="926" y="2460"/>
                  </a:lnTo>
                  <a:lnTo>
                    <a:pt x="926" y="2460"/>
                  </a:lnTo>
                  <a:lnTo>
                    <a:pt x="926" y="2460"/>
                  </a:lnTo>
                  <a:lnTo>
                    <a:pt x="926" y="2460"/>
                  </a:lnTo>
                  <a:lnTo>
                    <a:pt x="926" y="2460"/>
                  </a:lnTo>
                  <a:lnTo>
                    <a:pt x="930" y="2456"/>
                  </a:lnTo>
                  <a:lnTo>
                    <a:pt x="930" y="2456"/>
                  </a:lnTo>
                  <a:lnTo>
                    <a:pt x="930" y="2456"/>
                  </a:lnTo>
                  <a:lnTo>
                    <a:pt x="930" y="2456"/>
                  </a:lnTo>
                  <a:lnTo>
                    <a:pt x="930" y="2456"/>
                  </a:lnTo>
                  <a:lnTo>
                    <a:pt x="930" y="2456"/>
                  </a:lnTo>
                  <a:lnTo>
                    <a:pt x="930" y="2456"/>
                  </a:lnTo>
                  <a:lnTo>
                    <a:pt x="930" y="2456"/>
                  </a:lnTo>
                  <a:lnTo>
                    <a:pt x="930" y="2456"/>
                  </a:lnTo>
                  <a:lnTo>
                    <a:pt x="930" y="2456"/>
                  </a:lnTo>
                  <a:lnTo>
                    <a:pt x="930" y="2456"/>
                  </a:lnTo>
                  <a:lnTo>
                    <a:pt x="930" y="2456"/>
                  </a:lnTo>
                  <a:lnTo>
                    <a:pt x="930" y="2456"/>
                  </a:lnTo>
                  <a:lnTo>
                    <a:pt x="930" y="2452"/>
                  </a:lnTo>
                  <a:lnTo>
                    <a:pt x="935" y="2452"/>
                  </a:lnTo>
                  <a:lnTo>
                    <a:pt x="935" y="2452"/>
                  </a:lnTo>
                  <a:lnTo>
                    <a:pt x="935" y="2452"/>
                  </a:lnTo>
                  <a:lnTo>
                    <a:pt x="935" y="2452"/>
                  </a:lnTo>
                  <a:lnTo>
                    <a:pt x="935" y="2452"/>
                  </a:lnTo>
                  <a:lnTo>
                    <a:pt x="935" y="2452"/>
                  </a:lnTo>
                  <a:lnTo>
                    <a:pt x="935" y="2452"/>
                  </a:lnTo>
                  <a:lnTo>
                    <a:pt x="935" y="2452"/>
                  </a:lnTo>
                  <a:lnTo>
                    <a:pt x="939" y="2447"/>
                  </a:lnTo>
                  <a:lnTo>
                    <a:pt x="939" y="2447"/>
                  </a:lnTo>
                  <a:lnTo>
                    <a:pt x="939" y="2447"/>
                  </a:lnTo>
                  <a:lnTo>
                    <a:pt x="939" y="2447"/>
                  </a:lnTo>
                  <a:lnTo>
                    <a:pt x="939" y="2447"/>
                  </a:lnTo>
                  <a:lnTo>
                    <a:pt x="939" y="2447"/>
                  </a:lnTo>
                  <a:lnTo>
                    <a:pt x="944" y="2447"/>
                  </a:lnTo>
                  <a:lnTo>
                    <a:pt x="944" y="2447"/>
                  </a:lnTo>
                  <a:lnTo>
                    <a:pt x="944" y="2443"/>
                  </a:lnTo>
                  <a:lnTo>
                    <a:pt x="944" y="2443"/>
                  </a:lnTo>
                  <a:lnTo>
                    <a:pt x="944" y="2443"/>
                  </a:lnTo>
                  <a:lnTo>
                    <a:pt x="944" y="2443"/>
                  </a:lnTo>
                  <a:lnTo>
                    <a:pt x="944" y="2443"/>
                  </a:lnTo>
                  <a:lnTo>
                    <a:pt x="948" y="2443"/>
                  </a:lnTo>
                  <a:lnTo>
                    <a:pt x="948" y="2443"/>
                  </a:lnTo>
                  <a:lnTo>
                    <a:pt x="948" y="2443"/>
                  </a:lnTo>
                  <a:lnTo>
                    <a:pt x="948" y="2443"/>
                  </a:lnTo>
                  <a:lnTo>
                    <a:pt x="948" y="2438"/>
                  </a:lnTo>
                  <a:lnTo>
                    <a:pt x="948" y="2438"/>
                  </a:lnTo>
                  <a:lnTo>
                    <a:pt x="953" y="2438"/>
                  </a:lnTo>
                  <a:lnTo>
                    <a:pt x="953" y="2438"/>
                  </a:lnTo>
                  <a:lnTo>
                    <a:pt x="953" y="2438"/>
                  </a:lnTo>
                  <a:lnTo>
                    <a:pt x="953" y="2438"/>
                  </a:lnTo>
                  <a:lnTo>
                    <a:pt x="953" y="2438"/>
                  </a:lnTo>
                  <a:lnTo>
                    <a:pt x="953" y="2438"/>
                  </a:lnTo>
                  <a:lnTo>
                    <a:pt x="953" y="2438"/>
                  </a:lnTo>
                  <a:lnTo>
                    <a:pt x="953" y="2434"/>
                  </a:lnTo>
                  <a:lnTo>
                    <a:pt x="957" y="2434"/>
                  </a:lnTo>
                  <a:lnTo>
                    <a:pt x="957" y="2434"/>
                  </a:lnTo>
                  <a:lnTo>
                    <a:pt x="957" y="2434"/>
                  </a:lnTo>
                  <a:lnTo>
                    <a:pt x="957" y="2434"/>
                  </a:lnTo>
                  <a:lnTo>
                    <a:pt x="957" y="2434"/>
                  </a:lnTo>
                  <a:lnTo>
                    <a:pt x="957" y="2434"/>
                  </a:lnTo>
                  <a:lnTo>
                    <a:pt x="962" y="2434"/>
                  </a:lnTo>
                  <a:lnTo>
                    <a:pt x="962" y="2429"/>
                  </a:lnTo>
                  <a:lnTo>
                    <a:pt x="962" y="2429"/>
                  </a:lnTo>
                  <a:lnTo>
                    <a:pt x="962" y="2429"/>
                  </a:lnTo>
                  <a:lnTo>
                    <a:pt x="966" y="2429"/>
                  </a:lnTo>
                  <a:lnTo>
                    <a:pt x="966" y="2429"/>
                  </a:lnTo>
                  <a:lnTo>
                    <a:pt x="966" y="2429"/>
                  </a:lnTo>
                  <a:lnTo>
                    <a:pt x="966" y="2425"/>
                  </a:lnTo>
                  <a:lnTo>
                    <a:pt x="971" y="2425"/>
                  </a:lnTo>
                  <a:lnTo>
                    <a:pt x="971" y="2425"/>
                  </a:lnTo>
                  <a:lnTo>
                    <a:pt x="975" y="2425"/>
                  </a:lnTo>
                  <a:lnTo>
                    <a:pt x="975" y="2420"/>
                  </a:lnTo>
                  <a:lnTo>
                    <a:pt x="980" y="2420"/>
                  </a:lnTo>
                  <a:lnTo>
                    <a:pt x="980" y="2420"/>
                  </a:lnTo>
                  <a:lnTo>
                    <a:pt x="980" y="2420"/>
                  </a:lnTo>
                  <a:lnTo>
                    <a:pt x="980" y="2420"/>
                  </a:lnTo>
                  <a:lnTo>
                    <a:pt x="980" y="2416"/>
                  </a:lnTo>
                  <a:lnTo>
                    <a:pt x="984" y="2416"/>
                  </a:lnTo>
                  <a:lnTo>
                    <a:pt x="984" y="2416"/>
                  </a:lnTo>
                  <a:lnTo>
                    <a:pt x="984" y="2416"/>
                  </a:lnTo>
                  <a:lnTo>
                    <a:pt x="988" y="2411"/>
                  </a:lnTo>
                  <a:lnTo>
                    <a:pt x="988" y="2411"/>
                  </a:lnTo>
                  <a:lnTo>
                    <a:pt x="993" y="2411"/>
                  </a:lnTo>
                  <a:lnTo>
                    <a:pt x="993" y="2411"/>
                  </a:lnTo>
                  <a:lnTo>
                    <a:pt x="993" y="2411"/>
                  </a:lnTo>
                  <a:lnTo>
                    <a:pt x="993" y="2407"/>
                  </a:lnTo>
                  <a:lnTo>
                    <a:pt x="997" y="2407"/>
                  </a:lnTo>
                  <a:lnTo>
                    <a:pt x="997" y="2407"/>
                  </a:lnTo>
                  <a:lnTo>
                    <a:pt x="997" y="2407"/>
                  </a:lnTo>
                  <a:lnTo>
                    <a:pt x="997" y="2407"/>
                  </a:lnTo>
                  <a:lnTo>
                    <a:pt x="997" y="2407"/>
                  </a:lnTo>
                  <a:lnTo>
                    <a:pt x="1002" y="2407"/>
                  </a:lnTo>
                  <a:lnTo>
                    <a:pt x="1002" y="2407"/>
                  </a:lnTo>
                  <a:lnTo>
                    <a:pt x="1002" y="2407"/>
                  </a:lnTo>
                  <a:lnTo>
                    <a:pt x="1002" y="2402"/>
                  </a:lnTo>
                  <a:lnTo>
                    <a:pt x="1002" y="2402"/>
                  </a:lnTo>
                  <a:lnTo>
                    <a:pt x="1002" y="2402"/>
                  </a:lnTo>
                  <a:lnTo>
                    <a:pt x="1006" y="2402"/>
                  </a:lnTo>
                  <a:lnTo>
                    <a:pt x="1006" y="2402"/>
                  </a:lnTo>
                  <a:lnTo>
                    <a:pt x="1006" y="2402"/>
                  </a:lnTo>
                  <a:lnTo>
                    <a:pt x="1006" y="2402"/>
                  </a:lnTo>
                  <a:lnTo>
                    <a:pt x="1006" y="2402"/>
                  </a:lnTo>
                  <a:lnTo>
                    <a:pt x="1006" y="2402"/>
                  </a:lnTo>
                  <a:lnTo>
                    <a:pt x="1011" y="2402"/>
                  </a:lnTo>
                  <a:lnTo>
                    <a:pt x="1011" y="2398"/>
                  </a:lnTo>
                  <a:lnTo>
                    <a:pt x="1011" y="2398"/>
                  </a:lnTo>
                  <a:lnTo>
                    <a:pt x="1011" y="2398"/>
                  </a:lnTo>
                  <a:lnTo>
                    <a:pt x="1011" y="2398"/>
                  </a:lnTo>
                  <a:lnTo>
                    <a:pt x="1011" y="2398"/>
                  </a:lnTo>
                  <a:lnTo>
                    <a:pt x="1015" y="2398"/>
                  </a:lnTo>
                  <a:lnTo>
                    <a:pt x="1015" y="2398"/>
                  </a:lnTo>
                  <a:lnTo>
                    <a:pt x="1020" y="2393"/>
                  </a:lnTo>
                  <a:lnTo>
                    <a:pt x="1020" y="2393"/>
                  </a:lnTo>
                  <a:lnTo>
                    <a:pt x="1024" y="2393"/>
                  </a:lnTo>
                  <a:lnTo>
                    <a:pt x="1024" y="2389"/>
                  </a:lnTo>
                  <a:lnTo>
                    <a:pt x="1029" y="2389"/>
                  </a:lnTo>
                  <a:lnTo>
                    <a:pt x="1029" y="2389"/>
                  </a:lnTo>
                  <a:lnTo>
                    <a:pt x="1033" y="2385"/>
                  </a:lnTo>
                  <a:lnTo>
                    <a:pt x="1038" y="2385"/>
                  </a:lnTo>
                  <a:lnTo>
                    <a:pt x="1042" y="2380"/>
                  </a:lnTo>
                  <a:lnTo>
                    <a:pt x="1042" y="2380"/>
                  </a:lnTo>
                  <a:lnTo>
                    <a:pt x="1047" y="2380"/>
                  </a:lnTo>
                  <a:lnTo>
                    <a:pt x="1047" y="2376"/>
                  </a:lnTo>
                  <a:lnTo>
                    <a:pt x="1051" y="2376"/>
                  </a:lnTo>
                  <a:lnTo>
                    <a:pt x="1051" y="2376"/>
                  </a:lnTo>
                  <a:lnTo>
                    <a:pt x="1056" y="2371"/>
                  </a:lnTo>
                  <a:lnTo>
                    <a:pt x="1056" y="2371"/>
                  </a:lnTo>
                  <a:lnTo>
                    <a:pt x="1060" y="2371"/>
                  </a:lnTo>
                  <a:lnTo>
                    <a:pt x="1060" y="2371"/>
                  </a:lnTo>
                  <a:lnTo>
                    <a:pt x="1064" y="2367"/>
                  </a:lnTo>
                  <a:lnTo>
                    <a:pt x="1064" y="2367"/>
                  </a:lnTo>
                  <a:lnTo>
                    <a:pt x="1064" y="2367"/>
                  </a:lnTo>
                  <a:lnTo>
                    <a:pt x="1064" y="2367"/>
                  </a:lnTo>
                  <a:lnTo>
                    <a:pt x="1064" y="2367"/>
                  </a:lnTo>
                  <a:lnTo>
                    <a:pt x="1069" y="2367"/>
                  </a:lnTo>
                  <a:lnTo>
                    <a:pt x="1069" y="2367"/>
                  </a:lnTo>
                  <a:lnTo>
                    <a:pt x="1069" y="2362"/>
                  </a:lnTo>
                  <a:lnTo>
                    <a:pt x="1069" y="2362"/>
                  </a:lnTo>
                  <a:lnTo>
                    <a:pt x="1073" y="2362"/>
                  </a:lnTo>
                  <a:lnTo>
                    <a:pt x="1073" y="2362"/>
                  </a:lnTo>
                  <a:lnTo>
                    <a:pt x="1073" y="2362"/>
                  </a:lnTo>
                  <a:lnTo>
                    <a:pt x="1073" y="2362"/>
                  </a:lnTo>
                  <a:lnTo>
                    <a:pt x="1073" y="2362"/>
                  </a:lnTo>
                  <a:lnTo>
                    <a:pt x="1078" y="2362"/>
                  </a:lnTo>
                  <a:lnTo>
                    <a:pt x="1078" y="2358"/>
                  </a:lnTo>
                  <a:lnTo>
                    <a:pt x="1078" y="2358"/>
                  </a:lnTo>
                  <a:lnTo>
                    <a:pt x="1078" y="2358"/>
                  </a:lnTo>
                  <a:lnTo>
                    <a:pt x="1078" y="2358"/>
                  </a:lnTo>
                  <a:lnTo>
                    <a:pt x="1082" y="2358"/>
                  </a:lnTo>
                  <a:lnTo>
                    <a:pt x="1082" y="2358"/>
                  </a:lnTo>
                  <a:lnTo>
                    <a:pt x="1082" y="2358"/>
                  </a:lnTo>
                  <a:lnTo>
                    <a:pt x="1082" y="2358"/>
                  </a:lnTo>
                  <a:lnTo>
                    <a:pt x="1082" y="2353"/>
                  </a:lnTo>
                  <a:lnTo>
                    <a:pt x="1082" y="2353"/>
                  </a:lnTo>
                  <a:lnTo>
                    <a:pt x="1087" y="2353"/>
                  </a:lnTo>
                  <a:lnTo>
                    <a:pt x="1087" y="2353"/>
                  </a:lnTo>
                  <a:lnTo>
                    <a:pt x="1087" y="2353"/>
                  </a:lnTo>
                  <a:lnTo>
                    <a:pt x="1087" y="2353"/>
                  </a:lnTo>
                  <a:lnTo>
                    <a:pt x="1087" y="2353"/>
                  </a:lnTo>
                  <a:lnTo>
                    <a:pt x="1087" y="2353"/>
                  </a:lnTo>
                  <a:lnTo>
                    <a:pt x="1091" y="2349"/>
                  </a:lnTo>
                  <a:lnTo>
                    <a:pt x="1091" y="2349"/>
                  </a:lnTo>
                  <a:lnTo>
                    <a:pt x="1091" y="2349"/>
                  </a:lnTo>
                  <a:lnTo>
                    <a:pt x="1091" y="2349"/>
                  </a:lnTo>
                  <a:lnTo>
                    <a:pt x="1091" y="2349"/>
                  </a:lnTo>
                  <a:lnTo>
                    <a:pt x="1091" y="2349"/>
                  </a:lnTo>
                  <a:lnTo>
                    <a:pt x="1096" y="2349"/>
                  </a:lnTo>
                  <a:lnTo>
                    <a:pt x="1096" y="2349"/>
                  </a:lnTo>
                  <a:lnTo>
                    <a:pt x="1096" y="2349"/>
                  </a:lnTo>
                  <a:lnTo>
                    <a:pt x="1096" y="2344"/>
                  </a:lnTo>
                  <a:lnTo>
                    <a:pt x="1096" y="2344"/>
                  </a:lnTo>
                  <a:lnTo>
                    <a:pt x="1096" y="2344"/>
                  </a:lnTo>
                  <a:lnTo>
                    <a:pt x="1096" y="2344"/>
                  </a:lnTo>
                  <a:lnTo>
                    <a:pt x="1100" y="2344"/>
                  </a:lnTo>
                  <a:lnTo>
                    <a:pt x="1100" y="2344"/>
                  </a:lnTo>
                  <a:lnTo>
                    <a:pt x="1100" y="2344"/>
                  </a:lnTo>
                  <a:lnTo>
                    <a:pt x="1100" y="2344"/>
                  </a:lnTo>
                  <a:lnTo>
                    <a:pt x="1100" y="2344"/>
                  </a:lnTo>
                  <a:lnTo>
                    <a:pt x="1100" y="2344"/>
                  </a:lnTo>
                  <a:lnTo>
                    <a:pt x="1100" y="2344"/>
                  </a:lnTo>
                  <a:lnTo>
                    <a:pt x="1100" y="2344"/>
                  </a:lnTo>
                  <a:lnTo>
                    <a:pt x="1100" y="2344"/>
                  </a:lnTo>
                  <a:lnTo>
                    <a:pt x="1100" y="2344"/>
                  </a:lnTo>
                  <a:lnTo>
                    <a:pt x="1100" y="2340"/>
                  </a:lnTo>
                  <a:lnTo>
                    <a:pt x="1100" y="2340"/>
                  </a:lnTo>
                  <a:lnTo>
                    <a:pt x="1100" y="2340"/>
                  </a:lnTo>
                  <a:lnTo>
                    <a:pt x="1100" y="2340"/>
                  </a:lnTo>
                  <a:lnTo>
                    <a:pt x="1100" y="2340"/>
                  </a:lnTo>
                  <a:lnTo>
                    <a:pt x="1105" y="2340"/>
                  </a:lnTo>
                  <a:lnTo>
                    <a:pt x="1105" y="2340"/>
                  </a:lnTo>
                  <a:lnTo>
                    <a:pt x="1105" y="2340"/>
                  </a:lnTo>
                  <a:lnTo>
                    <a:pt x="1105" y="2340"/>
                  </a:lnTo>
                  <a:lnTo>
                    <a:pt x="1105" y="2340"/>
                  </a:lnTo>
                  <a:lnTo>
                    <a:pt x="1105" y="2340"/>
                  </a:lnTo>
                  <a:lnTo>
                    <a:pt x="1105" y="2340"/>
                  </a:lnTo>
                  <a:lnTo>
                    <a:pt x="1105" y="2340"/>
                  </a:lnTo>
                  <a:lnTo>
                    <a:pt x="1105" y="2340"/>
                  </a:lnTo>
                  <a:lnTo>
                    <a:pt x="1105" y="2340"/>
                  </a:lnTo>
                  <a:lnTo>
                    <a:pt x="1105" y="2340"/>
                  </a:lnTo>
                  <a:lnTo>
                    <a:pt x="1105" y="2340"/>
                  </a:lnTo>
                  <a:lnTo>
                    <a:pt x="1105" y="2340"/>
                  </a:lnTo>
                  <a:lnTo>
                    <a:pt x="1105" y="2340"/>
                  </a:lnTo>
                  <a:lnTo>
                    <a:pt x="1105" y="2340"/>
                  </a:lnTo>
                  <a:lnTo>
                    <a:pt x="1105" y="2340"/>
                  </a:lnTo>
                  <a:lnTo>
                    <a:pt x="1105" y="2340"/>
                  </a:lnTo>
                  <a:lnTo>
                    <a:pt x="1105" y="2340"/>
                  </a:lnTo>
                  <a:lnTo>
                    <a:pt x="1105" y="2335"/>
                  </a:lnTo>
                  <a:lnTo>
                    <a:pt x="1105" y="2335"/>
                  </a:lnTo>
                  <a:lnTo>
                    <a:pt x="1105" y="2335"/>
                  </a:lnTo>
                  <a:lnTo>
                    <a:pt x="1105" y="2335"/>
                  </a:lnTo>
                  <a:lnTo>
                    <a:pt x="1105" y="2335"/>
                  </a:lnTo>
                  <a:lnTo>
                    <a:pt x="1105" y="2335"/>
                  </a:lnTo>
                  <a:lnTo>
                    <a:pt x="1105" y="2335"/>
                  </a:lnTo>
                  <a:lnTo>
                    <a:pt x="1109" y="2335"/>
                  </a:lnTo>
                  <a:lnTo>
                    <a:pt x="1109" y="2335"/>
                  </a:lnTo>
                  <a:lnTo>
                    <a:pt x="1109" y="2335"/>
                  </a:lnTo>
                  <a:lnTo>
                    <a:pt x="1109" y="2335"/>
                  </a:lnTo>
                  <a:lnTo>
                    <a:pt x="1109" y="2335"/>
                  </a:lnTo>
                  <a:lnTo>
                    <a:pt x="1109" y="2335"/>
                  </a:lnTo>
                  <a:lnTo>
                    <a:pt x="1109" y="2335"/>
                  </a:lnTo>
                  <a:lnTo>
                    <a:pt x="1109" y="2335"/>
                  </a:lnTo>
                  <a:lnTo>
                    <a:pt x="1109" y="2335"/>
                  </a:lnTo>
                  <a:lnTo>
                    <a:pt x="1109" y="2335"/>
                  </a:lnTo>
                  <a:lnTo>
                    <a:pt x="1109" y="2335"/>
                  </a:lnTo>
                  <a:lnTo>
                    <a:pt x="1109" y="2335"/>
                  </a:lnTo>
                  <a:lnTo>
                    <a:pt x="1109" y="2335"/>
                  </a:lnTo>
                  <a:lnTo>
                    <a:pt x="1109" y="2335"/>
                  </a:lnTo>
                  <a:lnTo>
                    <a:pt x="1109" y="2331"/>
                  </a:lnTo>
                  <a:lnTo>
                    <a:pt x="1109" y="2331"/>
                  </a:lnTo>
                  <a:lnTo>
                    <a:pt x="1109" y="2331"/>
                  </a:lnTo>
                  <a:lnTo>
                    <a:pt x="1109" y="2331"/>
                  </a:lnTo>
                  <a:lnTo>
                    <a:pt x="1109" y="2331"/>
                  </a:lnTo>
                  <a:lnTo>
                    <a:pt x="1109" y="2331"/>
                  </a:lnTo>
                  <a:lnTo>
                    <a:pt x="1109" y="2331"/>
                  </a:lnTo>
                  <a:lnTo>
                    <a:pt x="1109" y="2331"/>
                  </a:lnTo>
                  <a:lnTo>
                    <a:pt x="1109" y="2331"/>
                  </a:lnTo>
                  <a:lnTo>
                    <a:pt x="1109" y="2331"/>
                  </a:lnTo>
                  <a:lnTo>
                    <a:pt x="1109" y="2326"/>
                  </a:lnTo>
                  <a:lnTo>
                    <a:pt x="1109" y="2326"/>
                  </a:lnTo>
                  <a:lnTo>
                    <a:pt x="1109" y="2326"/>
                  </a:lnTo>
                  <a:lnTo>
                    <a:pt x="1109" y="2326"/>
                  </a:lnTo>
                  <a:lnTo>
                    <a:pt x="1109" y="2326"/>
                  </a:lnTo>
                  <a:lnTo>
                    <a:pt x="1109" y="2326"/>
                  </a:lnTo>
                  <a:lnTo>
                    <a:pt x="1109" y="2326"/>
                  </a:lnTo>
                  <a:lnTo>
                    <a:pt x="1109" y="2326"/>
                  </a:lnTo>
                  <a:lnTo>
                    <a:pt x="1109" y="2326"/>
                  </a:lnTo>
                  <a:lnTo>
                    <a:pt x="1109" y="2326"/>
                  </a:lnTo>
                  <a:lnTo>
                    <a:pt x="1109" y="2326"/>
                  </a:lnTo>
                  <a:lnTo>
                    <a:pt x="1109" y="2326"/>
                  </a:lnTo>
                  <a:lnTo>
                    <a:pt x="1109" y="2326"/>
                  </a:lnTo>
                  <a:lnTo>
                    <a:pt x="1109" y="2326"/>
                  </a:lnTo>
                  <a:lnTo>
                    <a:pt x="1109" y="2326"/>
                  </a:lnTo>
                  <a:lnTo>
                    <a:pt x="1109" y="2326"/>
                  </a:lnTo>
                  <a:lnTo>
                    <a:pt x="1109" y="2326"/>
                  </a:lnTo>
                  <a:lnTo>
                    <a:pt x="1109" y="2326"/>
                  </a:lnTo>
                  <a:lnTo>
                    <a:pt x="1109" y="2326"/>
                  </a:lnTo>
                  <a:lnTo>
                    <a:pt x="1109" y="2326"/>
                  </a:lnTo>
                  <a:lnTo>
                    <a:pt x="1109" y="2326"/>
                  </a:lnTo>
                  <a:lnTo>
                    <a:pt x="1109" y="2326"/>
                  </a:lnTo>
                  <a:lnTo>
                    <a:pt x="1109" y="2326"/>
                  </a:lnTo>
                  <a:lnTo>
                    <a:pt x="1109" y="2326"/>
                  </a:lnTo>
                  <a:lnTo>
                    <a:pt x="1109" y="2326"/>
                  </a:lnTo>
                  <a:lnTo>
                    <a:pt x="1105" y="2326"/>
                  </a:lnTo>
                  <a:lnTo>
                    <a:pt x="1105" y="2326"/>
                  </a:lnTo>
                  <a:lnTo>
                    <a:pt x="1105" y="2326"/>
                  </a:lnTo>
                  <a:lnTo>
                    <a:pt x="1105" y="2326"/>
                  </a:lnTo>
                  <a:lnTo>
                    <a:pt x="1105" y="2326"/>
                  </a:lnTo>
                  <a:lnTo>
                    <a:pt x="1105" y="2326"/>
                  </a:lnTo>
                  <a:lnTo>
                    <a:pt x="1105" y="2326"/>
                  </a:lnTo>
                  <a:lnTo>
                    <a:pt x="1105" y="2326"/>
                  </a:lnTo>
                  <a:lnTo>
                    <a:pt x="1105" y="2326"/>
                  </a:lnTo>
                  <a:lnTo>
                    <a:pt x="1105" y="2326"/>
                  </a:lnTo>
                  <a:lnTo>
                    <a:pt x="1105" y="2322"/>
                  </a:lnTo>
                  <a:lnTo>
                    <a:pt x="1105" y="2322"/>
                  </a:lnTo>
                  <a:lnTo>
                    <a:pt x="1105" y="2322"/>
                  </a:lnTo>
                  <a:lnTo>
                    <a:pt x="1105" y="2322"/>
                  </a:lnTo>
                  <a:lnTo>
                    <a:pt x="1105" y="2322"/>
                  </a:lnTo>
                  <a:lnTo>
                    <a:pt x="1105" y="2322"/>
                  </a:lnTo>
                  <a:lnTo>
                    <a:pt x="1105" y="2322"/>
                  </a:lnTo>
                  <a:lnTo>
                    <a:pt x="1105" y="2322"/>
                  </a:lnTo>
                  <a:lnTo>
                    <a:pt x="1105" y="2322"/>
                  </a:lnTo>
                  <a:lnTo>
                    <a:pt x="1105" y="2322"/>
                  </a:lnTo>
                  <a:lnTo>
                    <a:pt x="1105" y="2322"/>
                  </a:lnTo>
                  <a:lnTo>
                    <a:pt x="1105" y="2322"/>
                  </a:lnTo>
                  <a:lnTo>
                    <a:pt x="1105" y="2322"/>
                  </a:lnTo>
                  <a:lnTo>
                    <a:pt x="1105" y="2322"/>
                  </a:lnTo>
                  <a:lnTo>
                    <a:pt x="1105" y="2322"/>
                  </a:lnTo>
                  <a:lnTo>
                    <a:pt x="1105" y="2322"/>
                  </a:lnTo>
                  <a:lnTo>
                    <a:pt x="1105" y="2322"/>
                  </a:lnTo>
                  <a:lnTo>
                    <a:pt x="1105" y="2322"/>
                  </a:lnTo>
                  <a:lnTo>
                    <a:pt x="1105" y="2322"/>
                  </a:lnTo>
                  <a:lnTo>
                    <a:pt x="1105" y="2322"/>
                  </a:lnTo>
                  <a:lnTo>
                    <a:pt x="1105" y="2322"/>
                  </a:lnTo>
                  <a:lnTo>
                    <a:pt x="1105" y="2322"/>
                  </a:lnTo>
                  <a:lnTo>
                    <a:pt x="1105" y="2322"/>
                  </a:lnTo>
                  <a:lnTo>
                    <a:pt x="1105" y="2322"/>
                  </a:lnTo>
                  <a:lnTo>
                    <a:pt x="1105" y="2322"/>
                  </a:lnTo>
                  <a:lnTo>
                    <a:pt x="1105" y="2322"/>
                  </a:lnTo>
                  <a:lnTo>
                    <a:pt x="1105" y="2322"/>
                  </a:lnTo>
                  <a:lnTo>
                    <a:pt x="1105" y="2322"/>
                  </a:lnTo>
                  <a:lnTo>
                    <a:pt x="1105" y="2322"/>
                  </a:lnTo>
                  <a:lnTo>
                    <a:pt x="1105" y="2318"/>
                  </a:lnTo>
                  <a:lnTo>
                    <a:pt x="1105" y="2318"/>
                  </a:lnTo>
                  <a:lnTo>
                    <a:pt x="1105" y="2318"/>
                  </a:lnTo>
                  <a:lnTo>
                    <a:pt x="1105" y="2318"/>
                  </a:lnTo>
                  <a:lnTo>
                    <a:pt x="1105" y="2318"/>
                  </a:lnTo>
                  <a:lnTo>
                    <a:pt x="1100" y="2318"/>
                  </a:lnTo>
                  <a:lnTo>
                    <a:pt x="1100" y="2318"/>
                  </a:lnTo>
                  <a:lnTo>
                    <a:pt x="1100" y="2318"/>
                  </a:lnTo>
                  <a:lnTo>
                    <a:pt x="1100" y="2318"/>
                  </a:lnTo>
                  <a:lnTo>
                    <a:pt x="1100" y="2318"/>
                  </a:lnTo>
                  <a:lnTo>
                    <a:pt x="1100" y="2318"/>
                  </a:lnTo>
                  <a:lnTo>
                    <a:pt x="1100" y="2318"/>
                  </a:lnTo>
                  <a:lnTo>
                    <a:pt x="1100" y="2318"/>
                  </a:lnTo>
                  <a:lnTo>
                    <a:pt x="1100" y="2318"/>
                  </a:lnTo>
                  <a:lnTo>
                    <a:pt x="1100" y="2318"/>
                  </a:lnTo>
                  <a:lnTo>
                    <a:pt x="1100" y="2318"/>
                  </a:lnTo>
                  <a:lnTo>
                    <a:pt x="1100" y="2318"/>
                  </a:lnTo>
                  <a:lnTo>
                    <a:pt x="1100" y="2318"/>
                  </a:lnTo>
                  <a:lnTo>
                    <a:pt x="1100" y="2318"/>
                  </a:lnTo>
                  <a:lnTo>
                    <a:pt x="1100" y="2318"/>
                  </a:lnTo>
                  <a:lnTo>
                    <a:pt x="1100" y="2318"/>
                  </a:lnTo>
                  <a:lnTo>
                    <a:pt x="1100" y="2318"/>
                  </a:lnTo>
                  <a:lnTo>
                    <a:pt x="1100" y="2318"/>
                  </a:lnTo>
                  <a:lnTo>
                    <a:pt x="1100" y="2318"/>
                  </a:lnTo>
                  <a:lnTo>
                    <a:pt x="1100" y="2318"/>
                  </a:lnTo>
                  <a:lnTo>
                    <a:pt x="1100" y="2313"/>
                  </a:lnTo>
                  <a:lnTo>
                    <a:pt x="1096" y="2313"/>
                  </a:lnTo>
                  <a:lnTo>
                    <a:pt x="1096" y="2313"/>
                  </a:lnTo>
                  <a:lnTo>
                    <a:pt x="1096" y="2313"/>
                  </a:lnTo>
                  <a:lnTo>
                    <a:pt x="1096" y="2313"/>
                  </a:lnTo>
                  <a:lnTo>
                    <a:pt x="1096" y="2313"/>
                  </a:lnTo>
                  <a:lnTo>
                    <a:pt x="1096" y="2313"/>
                  </a:lnTo>
                  <a:lnTo>
                    <a:pt x="1096" y="2313"/>
                  </a:lnTo>
                  <a:lnTo>
                    <a:pt x="1096" y="2313"/>
                  </a:lnTo>
                  <a:lnTo>
                    <a:pt x="1096" y="2313"/>
                  </a:lnTo>
                  <a:lnTo>
                    <a:pt x="1096" y="2313"/>
                  </a:lnTo>
                  <a:lnTo>
                    <a:pt x="1096" y="2313"/>
                  </a:lnTo>
                  <a:lnTo>
                    <a:pt x="1096" y="2313"/>
                  </a:lnTo>
                  <a:lnTo>
                    <a:pt x="1096" y="2313"/>
                  </a:lnTo>
                  <a:lnTo>
                    <a:pt x="1096" y="2313"/>
                  </a:lnTo>
                  <a:lnTo>
                    <a:pt x="1096" y="2313"/>
                  </a:lnTo>
                  <a:lnTo>
                    <a:pt x="1096" y="2313"/>
                  </a:lnTo>
                  <a:lnTo>
                    <a:pt x="1096" y="2313"/>
                  </a:lnTo>
                  <a:lnTo>
                    <a:pt x="1091" y="2313"/>
                  </a:lnTo>
                  <a:lnTo>
                    <a:pt x="1091" y="2313"/>
                  </a:lnTo>
                  <a:lnTo>
                    <a:pt x="1091" y="2313"/>
                  </a:lnTo>
                  <a:lnTo>
                    <a:pt x="1091" y="2313"/>
                  </a:lnTo>
                  <a:lnTo>
                    <a:pt x="1091" y="2309"/>
                  </a:lnTo>
                  <a:lnTo>
                    <a:pt x="1091" y="2309"/>
                  </a:lnTo>
                  <a:lnTo>
                    <a:pt x="1091" y="2309"/>
                  </a:lnTo>
                  <a:lnTo>
                    <a:pt x="1091" y="2309"/>
                  </a:lnTo>
                  <a:lnTo>
                    <a:pt x="1091" y="2309"/>
                  </a:lnTo>
                  <a:lnTo>
                    <a:pt x="1091" y="2309"/>
                  </a:lnTo>
                  <a:lnTo>
                    <a:pt x="1087" y="2309"/>
                  </a:lnTo>
                  <a:lnTo>
                    <a:pt x="1087" y="2309"/>
                  </a:lnTo>
                  <a:lnTo>
                    <a:pt x="1087" y="2309"/>
                  </a:lnTo>
                  <a:lnTo>
                    <a:pt x="1087" y="2309"/>
                  </a:lnTo>
                  <a:lnTo>
                    <a:pt x="1087" y="2309"/>
                  </a:lnTo>
                  <a:lnTo>
                    <a:pt x="1087" y="2309"/>
                  </a:lnTo>
                  <a:lnTo>
                    <a:pt x="1082" y="2304"/>
                  </a:lnTo>
                  <a:lnTo>
                    <a:pt x="1082" y="2304"/>
                  </a:lnTo>
                  <a:lnTo>
                    <a:pt x="1082" y="2304"/>
                  </a:lnTo>
                  <a:lnTo>
                    <a:pt x="1082" y="2304"/>
                  </a:lnTo>
                  <a:lnTo>
                    <a:pt x="1082" y="2304"/>
                  </a:lnTo>
                  <a:lnTo>
                    <a:pt x="1082" y="2304"/>
                  </a:lnTo>
                  <a:lnTo>
                    <a:pt x="1078" y="2304"/>
                  </a:lnTo>
                  <a:lnTo>
                    <a:pt x="1078" y="2304"/>
                  </a:lnTo>
                  <a:lnTo>
                    <a:pt x="1078" y="2304"/>
                  </a:lnTo>
                  <a:lnTo>
                    <a:pt x="1078" y="2304"/>
                  </a:lnTo>
                  <a:lnTo>
                    <a:pt x="1078" y="2300"/>
                  </a:lnTo>
                  <a:lnTo>
                    <a:pt x="1078" y="2300"/>
                  </a:lnTo>
                  <a:lnTo>
                    <a:pt x="1073" y="2300"/>
                  </a:lnTo>
                  <a:lnTo>
                    <a:pt x="1073" y="2300"/>
                  </a:lnTo>
                  <a:lnTo>
                    <a:pt x="1073" y="2300"/>
                  </a:lnTo>
                  <a:lnTo>
                    <a:pt x="1073" y="2300"/>
                  </a:lnTo>
                  <a:lnTo>
                    <a:pt x="1069" y="2300"/>
                  </a:lnTo>
                  <a:lnTo>
                    <a:pt x="1069" y="2300"/>
                  </a:lnTo>
                  <a:lnTo>
                    <a:pt x="1069" y="2295"/>
                  </a:lnTo>
                  <a:lnTo>
                    <a:pt x="1064" y="2295"/>
                  </a:lnTo>
                  <a:lnTo>
                    <a:pt x="1060" y="2295"/>
                  </a:lnTo>
                  <a:lnTo>
                    <a:pt x="1060" y="2291"/>
                  </a:lnTo>
                  <a:lnTo>
                    <a:pt x="1056" y="2291"/>
                  </a:lnTo>
                  <a:lnTo>
                    <a:pt x="1056" y="2291"/>
                  </a:lnTo>
                  <a:lnTo>
                    <a:pt x="1056" y="2291"/>
                  </a:lnTo>
                  <a:lnTo>
                    <a:pt x="1051" y="2291"/>
                  </a:lnTo>
                  <a:lnTo>
                    <a:pt x="1051" y="2291"/>
                  </a:lnTo>
                  <a:lnTo>
                    <a:pt x="1051" y="2286"/>
                  </a:lnTo>
                  <a:lnTo>
                    <a:pt x="1051" y="2286"/>
                  </a:lnTo>
                  <a:lnTo>
                    <a:pt x="1047" y="2286"/>
                  </a:lnTo>
                  <a:lnTo>
                    <a:pt x="1047" y="2286"/>
                  </a:lnTo>
                  <a:lnTo>
                    <a:pt x="1047" y="2286"/>
                  </a:lnTo>
                  <a:lnTo>
                    <a:pt x="1047" y="2286"/>
                  </a:lnTo>
                  <a:lnTo>
                    <a:pt x="1042" y="2286"/>
                  </a:lnTo>
                  <a:lnTo>
                    <a:pt x="1042" y="2286"/>
                  </a:lnTo>
                  <a:lnTo>
                    <a:pt x="1042" y="2282"/>
                  </a:lnTo>
                  <a:lnTo>
                    <a:pt x="1042" y="2282"/>
                  </a:lnTo>
                  <a:lnTo>
                    <a:pt x="1042" y="2282"/>
                  </a:lnTo>
                  <a:lnTo>
                    <a:pt x="1038" y="2282"/>
                  </a:lnTo>
                  <a:lnTo>
                    <a:pt x="1038" y="2282"/>
                  </a:lnTo>
                  <a:lnTo>
                    <a:pt x="1038" y="2282"/>
                  </a:lnTo>
                  <a:lnTo>
                    <a:pt x="1038" y="2282"/>
                  </a:lnTo>
                  <a:lnTo>
                    <a:pt x="1033" y="2282"/>
                  </a:lnTo>
                  <a:lnTo>
                    <a:pt x="1033" y="2277"/>
                  </a:lnTo>
                  <a:lnTo>
                    <a:pt x="1033" y="2277"/>
                  </a:lnTo>
                  <a:lnTo>
                    <a:pt x="1033" y="2277"/>
                  </a:lnTo>
                  <a:lnTo>
                    <a:pt x="1029" y="2277"/>
                  </a:lnTo>
                  <a:lnTo>
                    <a:pt x="1029" y="2277"/>
                  </a:lnTo>
                  <a:lnTo>
                    <a:pt x="1029" y="2277"/>
                  </a:lnTo>
                  <a:lnTo>
                    <a:pt x="1029" y="2277"/>
                  </a:lnTo>
                  <a:lnTo>
                    <a:pt x="1024" y="2273"/>
                  </a:lnTo>
                  <a:lnTo>
                    <a:pt x="1024" y="2273"/>
                  </a:lnTo>
                  <a:lnTo>
                    <a:pt x="1024" y="2273"/>
                  </a:lnTo>
                  <a:lnTo>
                    <a:pt x="1024" y="2273"/>
                  </a:lnTo>
                  <a:lnTo>
                    <a:pt x="1024" y="2273"/>
                  </a:lnTo>
                  <a:lnTo>
                    <a:pt x="1020" y="2273"/>
                  </a:lnTo>
                  <a:lnTo>
                    <a:pt x="1020" y="2273"/>
                  </a:lnTo>
                  <a:lnTo>
                    <a:pt x="1020" y="2273"/>
                  </a:lnTo>
                  <a:lnTo>
                    <a:pt x="1020" y="2273"/>
                  </a:lnTo>
                  <a:lnTo>
                    <a:pt x="1020" y="2268"/>
                  </a:lnTo>
                  <a:lnTo>
                    <a:pt x="1020" y="2268"/>
                  </a:lnTo>
                  <a:lnTo>
                    <a:pt x="1020" y="2268"/>
                  </a:lnTo>
                  <a:lnTo>
                    <a:pt x="1020" y="2268"/>
                  </a:lnTo>
                  <a:lnTo>
                    <a:pt x="1015" y="2268"/>
                  </a:lnTo>
                  <a:lnTo>
                    <a:pt x="1015" y="2268"/>
                  </a:lnTo>
                  <a:lnTo>
                    <a:pt x="1015" y="2268"/>
                  </a:lnTo>
                  <a:lnTo>
                    <a:pt x="1015" y="2268"/>
                  </a:lnTo>
                  <a:lnTo>
                    <a:pt x="1015" y="2268"/>
                  </a:lnTo>
                  <a:lnTo>
                    <a:pt x="1015" y="2268"/>
                  </a:lnTo>
                  <a:lnTo>
                    <a:pt x="1015" y="2268"/>
                  </a:lnTo>
                  <a:lnTo>
                    <a:pt x="1015" y="2268"/>
                  </a:lnTo>
                  <a:lnTo>
                    <a:pt x="1011" y="2264"/>
                  </a:lnTo>
                  <a:lnTo>
                    <a:pt x="1011" y="2264"/>
                  </a:lnTo>
                  <a:lnTo>
                    <a:pt x="1011" y="2264"/>
                  </a:lnTo>
                  <a:lnTo>
                    <a:pt x="1011" y="2264"/>
                  </a:lnTo>
                  <a:lnTo>
                    <a:pt x="1011" y="2264"/>
                  </a:lnTo>
                  <a:lnTo>
                    <a:pt x="1011" y="2264"/>
                  </a:lnTo>
                  <a:lnTo>
                    <a:pt x="1011" y="2264"/>
                  </a:lnTo>
                  <a:lnTo>
                    <a:pt x="1011" y="2264"/>
                  </a:lnTo>
                  <a:lnTo>
                    <a:pt x="1011" y="2264"/>
                  </a:lnTo>
                  <a:lnTo>
                    <a:pt x="1006" y="2264"/>
                  </a:lnTo>
                  <a:lnTo>
                    <a:pt x="1006" y="2264"/>
                  </a:lnTo>
                  <a:lnTo>
                    <a:pt x="1006" y="2264"/>
                  </a:lnTo>
                  <a:lnTo>
                    <a:pt x="1006" y="2259"/>
                  </a:lnTo>
                  <a:lnTo>
                    <a:pt x="1006" y="2259"/>
                  </a:lnTo>
                  <a:lnTo>
                    <a:pt x="1006" y="2259"/>
                  </a:lnTo>
                  <a:lnTo>
                    <a:pt x="1006" y="2259"/>
                  </a:lnTo>
                  <a:lnTo>
                    <a:pt x="1006" y="2259"/>
                  </a:lnTo>
                  <a:lnTo>
                    <a:pt x="1002" y="2259"/>
                  </a:lnTo>
                  <a:lnTo>
                    <a:pt x="1002" y="2259"/>
                  </a:lnTo>
                  <a:lnTo>
                    <a:pt x="1002" y="2259"/>
                  </a:lnTo>
                  <a:lnTo>
                    <a:pt x="1002" y="2259"/>
                  </a:lnTo>
                  <a:lnTo>
                    <a:pt x="1002" y="2259"/>
                  </a:lnTo>
                  <a:lnTo>
                    <a:pt x="1002" y="2259"/>
                  </a:lnTo>
                  <a:lnTo>
                    <a:pt x="1002" y="2255"/>
                  </a:lnTo>
                  <a:lnTo>
                    <a:pt x="1002" y="2255"/>
                  </a:lnTo>
                  <a:lnTo>
                    <a:pt x="1002" y="2255"/>
                  </a:lnTo>
                  <a:lnTo>
                    <a:pt x="997" y="2255"/>
                  </a:lnTo>
                  <a:lnTo>
                    <a:pt x="997" y="2255"/>
                  </a:lnTo>
                  <a:lnTo>
                    <a:pt x="997" y="2255"/>
                  </a:lnTo>
                  <a:lnTo>
                    <a:pt x="997" y="2255"/>
                  </a:lnTo>
                  <a:lnTo>
                    <a:pt x="997" y="2255"/>
                  </a:lnTo>
                  <a:lnTo>
                    <a:pt x="997" y="2255"/>
                  </a:lnTo>
                  <a:lnTo>
                    <a:pt x="997" y="2255"/>
                  </a:lnTo>
                  <a:lnTo>
                    <a:pt x="997" y="2251"/>
                  </a:lnTo>
                  <a:lnTo>
                    <a:pt x="993" y="2251"/>
                  </a:lnTo>
                  <a:lnTo>
                    <a:pt x="993" y="2251"/>
                  </a:lnTo>
                  <a:lnTo>
                    <a:pt x="993" y="2251"/>
                  </a:lnTo>
                  <a:lnTo>
                    <a:pt x="993" y="2251"/>
                  </a:lnTo>
                  <a:lnTo>
                    <a:pt x="993" y="2251"/>
                  </a:lnTo>
                  <a:lnTo>
                    <a:pt x="993" y="2251"/>
                  </a:lnTo>
                  <a:lnTo>
                    <a:pt x="993" y="2251"/>
                  </a:lnTo>
                  <a:lnTo>
                    <a:pt x="993" y="2251"/>
                  </a:lnTo>
                  <a:lnTo>
                    <a:pt x="993" y="2251"/>
                  </a:lnTo>
                  <a:lnTo>
                    <a:pt x="988" y="2246"/>
                  </a:lnTo>
                  <a:lnTo>
                    <a:pt x="988" y="2246"/>
                  </a:lnTo>
                  <a:lnTo>
                    <a:pt x="988" y="2246"/>
                  </a:lnTo>
                  <a:lnTo>
                    <a:pt x="988" y="2246"/>
                  </a:lnTo>
                  <a:lnTo>
                    <a:pt x="988" y="2246"/>
                  </a:lnTo>
                  <a:lnTo>
                    <a:pt x="988" y="2246"/>
                  </a:lnTo>
                  <a:lnTo>
                    <a:pt x="988" y="2246"/>
                  </a:lnTo>
                  <a:lnTo>
                    <a:pt x="988" y="2246"/>
                  </a:lnTo>
                  <a:lnTo>
                    <a:pt x="988" y="2246"/>
                  </a:lnTo>
                  <a:lnTo>
                    <a:pt x="984" y="2246"/>
                  </a:lnTo>
                  <a:lnTo>
                    <a:pt x="984" y="2242"/>
                  </a:lnTo>
                  <a:lnTo>
                    <a:pt x="984" y="2242"/>
                  </a:lnTo>
                  <a:lnTo>
                    <a:pt x="984" y="2242"/>
                  </a:lnTo>
                  <a:lnTo>
                    <a:pt x="984" y="2242"/>
                  </a:lnTo>
                  <a:lnTo>
                    <a:pt x="984" y="2242"/>
                  </a:lnTo>
                  <a:lnTo>
                    <a:pt x="984" y="2242"/>
                  </a:lnTo>
                  <a:lnTo>
                    <a:pt x="984" y="2242"/>
                  </a:lnTo>
                  <a:lnTo>
                    <a:pt x="984" y="2242"/>
                  </a:lnTo>
                  <a:lnTo>
                    <a:pt x="980" y="2242"/>
                  </a:lnTo>
                  <a:lnTo>
                    <a:pt x="980" y="2237"/>
                  </a:lnTo>
                  <a:lnTo>
                    <a:pt x="980" y="2237"/>
                  </a:lnTo>
                  <a:lnTo>
                    <a:pt x="980" y="2237"/>
                  </a:lnTo>
                  <a:lnTo>
                    <a:pt x="980" y="2237"/>
                  </a:lnTo>
                  <a:lnTo>
                    <a:pt x="980" y="2237"/>
                  </a:lnTo>
                  <a:lnTo>
                    <a:pt x="980" y="2237"/>
                  </a:lnTo>
                  <a:lnTo>
                    <a:pt x="980" y="2237"/>
                  </a:lnTo>
                  <a:lnTo>
                    <a:pt x="980" y="2237"/>
                  </a:lnTo>
                  <a:lnTo>
                    <a:pt x="975" y="2233"/>
                  </a:lnTo>
                  <a:lnTo>
                    <a:pt x="975" y="2233"/>
                  </a:lnTo>
                  <a:lnTo>
                    <a:pt x="975" y="2233"/>
                  </a:lnTo>
                  <a:lnTo>
                    <a:pt x="975" y="2233"/>
                  </a:lnTo>
                  <a:lnTo>
                    <a:pt x="975" y="2233"/>
                  </a:lnTo>
                  <a:lnTo>
                    <a:pt x="975" y="2233"/>
                  </a:lnTo>
                  <a:lnTo>
                    <a:pt x="975" y="2233"/>
                  </a:lnTo>
                  <a:lnTo>
                    <a:pt x="975" y="2233"/>
                  </a:lnTo>
                  <a:lnTo>
                    <a:pt x="975" y="2233"/>
                  </a:lnTo>
                  <a:lnTo>
                    <a:pt x="975" y="2228"/>
                  </a:lnTo>
                  <a:lnTo>
                    <a:pt x="971" y="2228"/>
                  </a:lnTo>
                  <a:lnTo>
                    <a:pt x="971" y="2228"/>
                  </a:lnTo>
                  <a:lnTo>
                    <a:pt x="971" y="2228"/>
                  </a:lnTo>
                  <a:lnTo>
                    <a:pt x="971" y="2228"/>
                  </a:lnTo>
                  <a:lnTo>
                    <a:pt x="971" y="2228"/>
                  </a:lnTo>
                  <a:lnTo>
                    <a:pt x="971" y="2228"/>
                  </a:lnTo>
                  <a:lnTo>
                    <a:pt x="971" y="2228"/>
                  </a:lnTo>
                  <a:lnTo>
                    <a:pt x="971" y="2224"/>
                  </a:lnTo>
                  <a:lnTo>
                    <a:pt x="971" y="2224"/>
                  </a:lnTo>
                  <a:lnTo>
                    <a:pt x="966" y="2224"/>
                  </a:lnTo>
                  <a:lnTo>
                    <a:pt x="966" y="2224"/>
                  </a:lnTo>
                  <a:lnTo>
                    <a:pt x="966" y="2224"/>
                  </a:lnTo>
                  <a:lnTo>
                    <a:pt x="966" y="2224"/>
                  </a:lnTo>
                  <a:lnTo>
                    <a:pt x="966" y="2224"/>
                  </a:lnTo>
                  <a:lnTo>
                    <a:pt x="966" y="2219"/>
                  </a:lnTo>
                  <a:lnTo>
                    <a:pt x="966" y="2219"/>
                  </a:lnTo>
                  <a:lnTo>
                    <a:pt x="966" y="2219"/>
                  </a:lnTo>
                  <a:lnTo>
                    <a:pt x="966" y="2219"/>
                  </a:lnTo>
                  <a:lnTo>
                    <a:pt x="966" y="2219"/>
                  </a:lnTo>
                  <a:lnTo>
                    <a:pt x="966" y="2219"/>
                  </a:lnTo>
                  <a:lnTo>
                    <a:pt x="962" y="2219"/>
                  </a:lnTo>
                  <a:lnTo>
                    <a:pt x="962" y="2219"/>
                  </a:lnTo>
                  <a:lnTo>
                    <a:pt x="962" y="2215"/>
                  </a:lnTo>
                  <a:lnTo>
                    <a:pt x="962" y="2215"/>
                  </a:lnTo>
                  <a:lnTo>
                    <a:pt x="962" y="2215"/>
                  </a:lnTo>
                  <a:lnTo>
                    <a:pt x="962" y="2215"/>
                  </a:lnTo>
                  <a:lnTo>
                    <a:pt x="962" y="2215"/>
                  </a:lnTo>
                  <a:lnTo>
                    <a:pt x="962" y="2215"/>
                  </a:lnTo>
                  <a:lnTo>
                    <a:pt x="962" y="2215"/>
                  </a:lnTo>
                  <a:lnTo>
                    <a:pt x="962" y="2210"/>
                  </a:lnTo>
                  <a:lnTo>
                    <a:pt x="957" y="2210"/>
                  </a:lnTo>
                  <a:lnTo>
                    <a:pt x="957" y="2210"/>
                  </a:lnTo>
                  <a:lnTo>
                    <a:pt x="957" y="2210"/>
                  </a:lnTo>
                  <a:lnTo>
                    <a:pt x="957" y="2210"/>
                  </a:lnTo>
                  <a:lnTo>
                    <a:pt x="957" y="2210"/>
                  </a:lnTo>
                  <a:lnTo>
                    <a:pt x="957" y="2206"/>
                  </a:lnTo>
                  <a:lnTo>
                    <a:pt x="957" y="2206"/>
                  </a:lnTo>
                  <a:lnTo>
                    <a:pt x="957" y="2206"/>
                  </a:lnTo>
                  <a:lnTo>
                    <a:pt x="957" y="2206"/>
                  </a:lnTo>
                  <a:lnTo>
                    <a:pt x="957" y="2206"/>
                  </a:lnTo>
                  <a:lnTo>
                    <a:pt x="957" y="2206"/>
                  </a:lnTo>
                  <a:lnTo>
                    <a:pt x="957" y="2206"/>
                  </a:lnTo>
                  <a:lnTo>
                    <a:pt x="953" y="2201"/>
                  </a:lnTo>
                  <a:lnTo>
                    <a:pt x="953" y="2201"/>
                  </a:lnTo>
                  <a:lnTo>
                    <a:pt x="953" y="2201"/>
                  </a:lnTo>
                  <a:lnTo>
                    <a:pt x="953" y="2201"/>
                  </a:lnTo>
                  <a:lnTo>
                    <a:pt x="953" y="2201"/>
                  </a:lnTo>
                  <a:lnTo>
                    <a:pt x="953" y="2201"/>
                  </a:lnTo>
                  <a:lnTo>
                    <a:pt x="953" y="2201"/>
                  </a:lnTo>
                  <a:lnTo>
                    <a:pt x="953" y="2197"/>
                  </a:lnTo>
                  <a:lnTo>
                    <a:pt x="953" y="2197"/>
                  </a:lnTo>
                  <a:lnTo>
                    <a:pt x="953" y="2197"/>
                  </a:lnTo>
                  <a:lnTo>
                    <a:pt x="953" y="2197"/>
                  </a:lnTo>
                  <a:lnTo>
                    <a:pt x="953" y="2197"/>
                  </a:lnTo>
                  <a:lnTo>
                    <a:pt x="948" y="2197"/>
                  </a:lnTo>
                  <a:lnTo>
                    <a:pt x="948" y="2192"/>
                  </a:lnTo>
                  <a:lnTo>
                    <a:pt x="948" y="2192"/>
                  </a:lnTo>
                  <a:lnTo>
                    <a:pt x="948" y="2192"/>
                  </a:lnTo>
                  <a:lnTo>
                    <a:pt x="948" y="2192"/>
                  </a:lnTo>
                  <a:lnTo>
                    <a:pt x="948" y="2192"/>
                  </a:lnTo>
                  <a:lnTo>
                    <a:pt x="948" y="2192"/>
                  </a:lnTo>
                  <a:lnTo>
                    <a:pt x="948" y="2188"/>
                  </a:lnTo>
                  <a:lnTo>
                    <a:pt x="948" y="2188"/>
                  </a:lnTo>
                  <a:lnTo>
                    <a:pt x="948" y="2188"/>
                  </a:lnTo>
                  <a:lnTo>
                    <a:pt x="948" y="2188"/>
                  </a:lnTo>
                  <a:lnTo>
                    <a:pt x="948" y="2188"/>
                  </a:lnTo>
                  <a:lnTo>
                    <a:pt x="948" y="2188"/>
                  </a:lnTo>
                  <a:lnTo>
                    <a:pt x="948" y="2184"/>
                  </a:lnTo>
                  <a:lnTo>
                    <a:pt x="944" y="2184"/>
                  </a:lnTo>
                  <a:lnTo>
                    <a:pt x="944" y="2184"/>
                  </a:lnTo>
                  <a:lnTo>
                    <a:pt x="944" y="2184"/>
                  </a:lnTo>
                  <a:lnTo>
                    <a:pt x="944" y="2184"/>
                  </a:lnTo>
                  <a:lnTo>
                    <a:pt x="944" y="2184"/>
                  </a:lnTo>
                  <a:lnTo>
                    <a:pt x="944" y="2179"/>
                  </a:lnTo>
                  <a:lnTo>
                    <a:pt x="944" y="2179"/>
                  </a:lnTo>
                  <a:lnTo>
                    <a:pt x="944" y="2179"/>
                  </a:lnTo>
                  <a:lnTo>
                    <a:pt x="944" y="2179"/>
                  </a:lnTo>
                  <a:lnTo>
                    <a:pt x="944" y="2179"/>
                  </a:lnTo>
                  <a:lnTo>
                    <a:pt x="944" y="2175"/>
                  </a:lnTo>
                  <a:lnTo>
                    <a:pt x="944" y="2175"/>
                  </a:lnTo>
                  <a:lnTo>
                    <a:pt x="944" y="2175"/>
                  </a:lnTo>
                  <a:lnTo>
                    <a:pt x="944" y="2175"/>
                  </a:lnTo>
                  <a:lnTo>
                    <a:pt x="944" y="2175"/>
                  </a:lnTo>
                  <a:lnTo>
                    <a:pt x="944" y="2175"/>
                  </a:lnTo>
                  <a:lnTo>
                    <a:pt x="944" y="2170"/>
                  </a:lnTo>
                  <a:lnTo>
                    <a:pt x="939" y="2170"/>
                  </a:lnTo>
                  <a:lnTo>
                    <a:pt x="939" y="2170"/>
                  </a:lnTo>
                  <a:lnTo>
                    <a:pt x="939" y="2170"/>
                  </a:lnTo>
                  <a:lnTo>
                    <a:pt x="939" y="2170"/>
                  </a:lnTo>
                  <a:lnTo>
                    <a:pt x="939" y="2166"/>
                  </a:lnTo>
                  <a:lnTo>
                    <a:pt x="939" y="2166"/>
                  </a:lnTo>
                  <a:lnTo>
                    <a:pt x="939" y="2166"/>
                  </a:lnTo>
                  <a:lnTo>
                    <a:pt x="939" y="2166"/>
                  </a:lnTo>
                  <a:lnTo>
                    <a:pt x="939" y="2166"/>
                  </a:lnTo>
                  <a:lnTo>
                    <a:pt x="939" y="2166"/>
                  </a:lnTo>
                  <a:lnTo>
                    <a:pt x="939" y="2166"/>
                  </a:lnTo>
                  <a:lnTo>
                    <a:pt x="939" y="2161"/>
                  </a:lnTo>
                  <a:lnTo>
                    <a:pt x="939" y="2161"/>
                  </a:lnTo>
                  <a:lnTo>
                    <a:pt x="939" y="2161"/>
                  </a:lnTo>
                  <a:lnTo>
                    <a:pt x="939" y="2161"/>
                  </a:lnTo>
                  <a:lnTo>
                    <a:pt x="939" y="2161"/>
                  </a:lnTo>
                  <a:lnTo>
                    <a:pt x="939" y="2161"/>
                  </a:lnTo>
                  <a:lnTo>
                    <a:pt x="939" y="2157"/>
                  </a:lnTo>
                  <a:lnTo>
                    <a:pt x="939" y="2157"/>
                  </a:lnTo>
                  <a:lnTo>
                    <a:pt x="939" y="2157"/>
                  </a:lnTo>
                  <a:lnTo>
                    <a:pt x="935" y="2157"/>
                  </a:lnTo>
                  <a:lnTo>
                    <a:pt x="935" y="2157"/>
                  </a:lnTo>
                  <a:lnTo>
                    <a:pt x="935" y="2157"/>
                  </a:lnTo>
                  <a:lnTo>
                    <a:pt x="935" y="2152"/>
                  </a:lnTo>
                  <a:lnTo>
                    <a:pt x="935" y="2152"/>
                  </a:lnTo>
                  <a:lnTo>
                    <a:pt x="935" y="2152"/>
                  </a:lnTo>
                  <a:lnTo>
                    <a:pt x="935" y="2152"/>
                  </a:lnTo>
                  <a:lnTo>
                    <a:pt x="935" y="2152"/>
                  </a:lnTo>
                  <a:lnTo>
                    <a:pt x="935" y="2152"/>
                  </a:lnTo>
                  <a:lnTo>
                    <a:pt x="935" y="2148"/>
                  </a:lnTo>
                  <a:lnTo>
                    <a:pt x="935" y="2148"/>
                  </a:lnTo>
                  <a:lnTo>
                    <a:pt x="935" y="2148"/>
                  </a:lnTo>
                  <a:lnTo>
                    <a:pt x="935" y="2148"/>
                  </a:lnTo>
                  <a:lnTo>
                    <a:pt x="935" y="2148"/>
                  </a:lnTo>
                  <a:lnTo>
                    <a:pt x="935" y="2148"/>
                  </a:lnTo>
                  <a:lnTo>
                    <a:pt x="935" y="2143"/>
                  </a:lnTo>
                  <a:lnTo>
                    <a:pt x="935" y="2143"/>
                  </a:lnTo>
                  <a:lnTo>
                    <a:pt x="935" y="2143"/>
                  </a:lnTo>
                  <a:lnTo>
                    <a:pt x="935" y="2143"/>
                  </a:lnTo>
                  <a:lnTo>
                    <a:pt x="935" y="2143"/>
                  </a:lnTo>
                  <a:lnTo>
                    <a:pt x="935" y="2143"/>
                  </a:lnTo>
                  <a:lnTo>
                    <a:pt x="935" y="2139"/>
                  </a:lnTo>
                  <a:lnTo>
                    <a:pt x="935" y="2139"/>
                  </a:lnTo>
                  <a:lnTo>
                    <a:pt x="935" y="2139"/>
                  </a:lnTo>
                  <a:lnTo>
                    <a:pt x="935" y="2139"/>
                  </a:lnTo>
                  <a:lnTo>
                    <a:pt x="935" y="2139"/>
                  </a:lnTo>
                  <a:lnTo>
                    <a:pt x="935" y="2139"/>
                  </a:lnTo>
                  <a:lnTo>
                    <a:pt x="935" y="2134"/>
                  </a:lnTo>
                  <a:lnTo>
                    <a:pt x="935" y="2134"/>
                  </a:lnTo>
                  <a:lnTo>
                    <a:pt x="935" y="2134"/>
                  </a:lnTo>
                  <a:lnTo>
                    <a:pt x="935" y="2134"/>
                  </a:lnTo>
                  <a:lnTo>
                    <a:pt x="935" y="2134"/>
                  </a:lnTo>
                  <a:lnTo>
                    <a:pt x="935" y="2134"/>
                  </a:lnTo>
                  <a:lnTo>
                    <a:pt x="935" y="2130"/>
                  </a:lnTo>
                  <a:lnTo>
                    <a:pt x="935" y="2130"/>
                  </a:lnTo>
                  <a:lnTo>
                    <a:pt x="935" y="2130"/>
                  </a:lnTo>
                  <a:lnTo>
                    <a:pt x="930" y="2130"/>
                  </a:lnTo>
                  <a:lnTo>
                    <a:pt x="930" y="2130"/>
                  </a:lnTo>
                  <a:lnTo>
                    <a:pt x="930" y="2130"/>
                  </a:lnTo>
                  <a:lnTo>
                    <a:pt x="930" y="2125"/>
                  </a:lnTo>
                  <a:lnTo>
                    <a:pt x="930" y="2125"/>
                  </a:lnTo>
                  <a:lnTo>
                    <a:pt x="930" y="2125"/>
                  </a:lnTo>
                  <a:lnTo>
                    <a:pt x="930" y="2125"/>
                  </a:lnTo>
                  <a:lnTo>
                    <a:pt x="930" y="2125"/>
                  </a:lnTo>
                  <a:lnTo>
                    <a:pt x="930" y="2125"/>
                  </a:lnTo>
                  <a:lnTo>
                    <a:pt x="930" y="2121"/>
                  </a:lnTo>
                  <a:lnTo>
                    <a:pt x="930" y="2121"/>
                  </a:lnTo>
                  <a:lnTo>
                    <a:pt x="930" y="2121"/>
                  </a:lnTo>
                  <a:lnTo>
                    <a:pt x="930" y="2121"/>
                  </a:lnTo>
                  <a:lnTo>
                    <a:pt x="930" y="2121"/>
                  </a:lnTo>
                  <a:lnTo>
                    <a:pt x="930" y="2121"/>
                  </a:lnTo>
                  <a:lnTo>
                    <a:pt x="930" y="2117"/>
                  </a:lnTo>
                  <a:lnTo>
                    <a:pt x="930" y="2117"/>
                  </a:lnTo>
                  <a:lnTo>
                    <a:pt x="930" y="2117"/>
                  </a:lnTo>
                  <a:lnTo>
                    <a:pt x="930" y="2117"/>
                  </a:lnTo>
                  <a:lnTo>
                    <a:pt x="930" y="2117"/>
                  </a:lnTo>
                  <a:lnTo>
                    <a:pt x="930" y="2117"/>
                  </a:lnTo>
                  <a:lnTo>
                    <a:pt x="930" y="2112"/>
                  </a:lnTo>
                  <a:lnTo>
                    <a:pt x="930" y="2112"/>
                  </a:lnTo>
                  <a:lnTo>
                    <a:pt x="930" y="2112"/>
                  </a:lnTo>
                  <a:lnTo>
                    <a:pt x="930" y="2112"/>
                  </a:lnTo>
                  <a:lnTo>
                    <a:pt x="930" y="2112"/>
                  </a:lnTo>
                  <a:lnTo>
                    <a:pt x="935" y="2112"/>
                  </a:lnTo>
                  <a:lnTo>
                    <a:pt x="935" y="2108"/>
                  </a:lnTo>
                  <a:lnTo>
                    <a:pt x="935" y="2108"/>
                  </a:lnTo>
                  <a:lnTo>
                    <a:pt x="935" y="2108"/>
                  </a:lnTo>
                  <a:lnTo>
                    <a:pt x="935" y="2108"/>
                  </a:lnTo>
                  <a:lnTo>
                    <a:pt x="935" y="2108"/>
                  </a:lnTo>
                  <a:lnTo>
                    <a:pt x="935" y="2108"/>
                  </a:lnTo>
                  <a:lnTo>
                    <a:pt x="935" y="2108"/>
                  </a:lnTo>
                  <a:lnTo>
                    <a:pt x="935" y="2103"/>
                  </a:lnTo>
                  <a:lnTo>
                    <a:pt x="935" y="2103"/>
                  </a:lnTo>
                  <a:lnTo>
                    <a:pt x="935" y="2103"/>
                  </a:lnTo>
                  <a:lnTo>
                    <a:pt x="935" y="2103"/>
                  </a:lnTo>
                  <a:lnTo>
                    <a:pt x="935" y="2103"/>
                  </a:lnTo>
                  <a:lnTo>
                    <a:pt x="935" y="2099"/>
                  </a:lnTo>
                  <a:lnTo>
                    <a:pt x="935" y="2099"/>
                  </a:lnTo>
                  <a:lnTo>
                    <a:pt x="935" y="2099"/>
                  </a:lnTo>
                  <a:lnTo>
                    <a:pt x="935" y="2099"/>
                  </a:lnTo>
                  <a:lnTo>
                    <a:pt x="935" y="2099"/>
                  </a:lnTo>
                  <a:lnTo>
                    <a:pt x="935" y="2099"/>
                  </a:lnTo>
                  <a:lnTo>
                    <a:pt x="935" y="2094"/>
                  </a:lnTo>
                  <a:lnTo>
                    <a:pt x="935" y="2094"/>
                  </a:lnTo>
                  <a:lnTo>
                    <a:pt x="935" y="2094"/>
                  </a:lnTo>
                  <a:lnTo>
                    <a:pt x="935" y="2094"/>
                  </a:lnTo>
                  <a:lnTo>
                    <a:pt x="935" y="2094"/>
                  </a:lnTo>
                  <a:lnTo>
                    <a:pt x="935" y="2094"/>
                  </a:lnTo>
                  <a:lnTo>
                    <a:pt x="935" y="2090"/>
                  </a:lnTo>
                  <a:lnTo>
                    <a:pt x="935" y="2090"/>
                  </a:lnTo>
                  <a:lnTo>
                    <a:pt x="935" y="2090"/>
                  </a:lnTo>
                  <a:lnTo>
                    <a:pt x="935" y="2090"/>
                  </a:lnTo>
                  <a:lnTo>
                    <a:pt x="935" y="2090"/>
                  </a:lnTo>
                  <a:lnTo>
                    <a:pt x="935" y="2090"/>
                  </a:lnTo>
                  <a:lnTo>
                    <a:pt x="935" y="2085"/>
                  </a:lnTo>
                  <a:lnTo>
                    <a:pt x="935" y="2085"/>
                  </a:lnTo>
                  <a:lnTo>
                    <a:pt x="935" y="2085"/>
                  </a:lnTo>
                  <a:lnTo>
                    <a:pt x="935" y="2085"/>
                  </a:lnTo>
                  <a:lnTo>
                    <a:pt x="935" y="2085"/>
                  </a:lnTo>
                  <a:lnTo>
                    <a:pt x="935" y="2085"/>
                  </a:lnTo>
                  <a:lnTo>
                    <a:pt x="935" y="2081"/>
                  </a:lnTo>
                  <a:lnTo>
                    <a:pt x="935" y="2081"/>
                  </a:lnTo>
                  <a:lnTo>
                    <a:pt x="935" y="2081"/>
                  </a:lnTo>
                  <a:lnTo>
                    <a:pt x="935" y="2081"/>
                  </a:lnTo>
                  <a:lnTo>
                    <a:pt x="935" y="2081"/>
                  </a:lnTo>
                  <a:lnTo>
                    <a:pt x="935" y="2076"/>
                  </a:lnTo>
                  <a:lnTo>
                    <a:pt x="935" y="2076"/>
                  </a:lnTo>
                  <a:lnTo>
                    <a:pt x="935" y="2076"/>
                  </a:lnTo>
                  <a:lnTo>
                    <a:pt x="935" y="2076"/>
                  </a:lnTo>
                  <a:lnTo>
                    <a:pt x="935" y="2076"/>
                  </a:lnTo>
                  <a:lnTo>
                    <a:pt x="935" y="2076"/>
                  </a:lnTo>
                  <a:lnTo>
                    <a:pt x="939" y="2072"/>
                  </a:lnTo>
                  <a:lnTo>
                    <a:pt x="939" y="2072"/>
                  </a:lnTo>
                  <a:lnTo>
                    <a:pt x="939" y="2072"/>
                  </a:lnTo>
                  <a:lnTo>
                    <a:pt x="939" y="2072"/>
                  </a:lnTo>
                  <a:lnTo>
                    <a:pt x="939" y="2072"/>
                  </a:lnTo>
                  <a:lnTo>
                    <a:pt x="939" y="2072"/>
                  </a:lnTo>
                  <a:lnTo>
                    <a:pt x="939" y="2067"/>
                  </a:lnTo>
                  <a:lnTo>
                    <a:pt x="939" y="2067"/>
                  </a:lnTo>
                  <a:lnTo>
                    <a:pt x="939" y="2067"/>
                  </a:lnTo>
                  <a:lnTo>
                    <a:pt x="939" y="2067"/>
                  </a:lnTo>
                  <a:lnTo>
                    <a:pt x="939" y="2067"/>
                  </a:lnTo>
                  <a:lnTo>
                    <a:pt x="939" y="2067"/>
                  </a:lnTo>
                  <a:lnTo>
                    <a:pt x="939" y="2063"/>
                  </a:lnTo>
                  <a:lnTo>
                    <a:pt x="939" y="2063"/>
                  </a:lnTo>
                  <a:lnTo>
                    <a:pt x="939" y="2063"/>
                  </a:lnTo>
                  <a:lnTo>
                    <a:pt x="939" y="2063"/>
                  </a:lnTo>
                  <a:lnTo>
                    <a:pt x="939" y="2063"/>
                  </a:lnTo>
                  <a:lnTo>
                    <a:pt x="939" y="2063"/>
                  </a:lnTo>
                  <a:lnTo>
                    <a:pt x="939" y="2059"/>
                  </a:lnTo>
                  <a:lnTo>
                    <a:pt x="939" y="2059"/>
                  </a:lnTo>
                  <a:lnTo>
                    <a:pt x="944" y="2059"/>
                  </a:lnTo>
                  <a:lnTo>
                    <a:pt x="944" y="2059"/>
                  </a:lnTo>
                  <a:lnTo>
                    <a:pt x="944" y="2059"/>
                  </a:lnTo>
                  <a:lnTo>
                    <a:pt x="944" y="2059"/>
                  </a:lnTo>
                  <a:lnTo>
                    <a:pt x="944" y="2059"/>
                  </a:lnTo>
                  <a:lnTo>
                    <a:pt x="944" y="2054"/>
                  </a:lnTo>
                  <a:lnTo>
                    <a:pt x="944" y="2054"/>
                  </a:lnTo>
                  <a:lnTo>
                    <a:pt x="944" y="2054"/>
                  </a:lnTo>
                  <a:lnTo>
                    <a:pt x="944" y="2054"/>
                  </a:lnTo>
                  <a:lnTo>
                    <a:pt x="944" y="2054"/>
                  </a:lnTo>
                  <a:lnTo>
                    <a:pt x="944" y="2054"/>
                  </a:lnTo>
                  <a:lnTo>
                    <a:pt x="944" y="2050"/>
                  </a:lnTo>
                  <a:lnTo>
                    <a:pt x="944" y="2050"/>
                  </a:lnTo>
                  <a:lnTo>
                    <a:pt x="944" y="2050"/>
                  </a:lnTo>
                  <a:lnTo>
                    <a:pt x="944" y="2050"/>
                  </a:lnTo>
                  <a:lnTo>
                    <a:pt x="944" y="2050"/>
                  </a:lnTo>
                  <a:lnTo>
                    <a:pt x="944" y="2050"/>
                  </a:lnTo>
                  <a:lnTo>
                    <a:pt x="948" y="2045"/>
                  </a:lnTo>
                  <a:lnTo>
                    <a:pt x="948" y="2045"/>
                  </a:lnTo>
                  <a:lnTo>
                    <a:pt x="948" y="2045"/>
                  </a:lnTo>
                  <a:lnTo>
                    <a:pt x="948" y="2045"/>
                  </a:lnTo>
                  <a:lnTo>
                    <a:pt x="948" y="2045"/>
                  </a:lnTo>
                  <a:lnTo>
                    <a:pt x="948" y="2045"/>
                  </a:lnTo>
                  <a:lnTo>
                    <a:pt x="948" y="2041"/>
                  </a:lnTo>
                  <a:lnTo>
                    <a:pt x="948" y="2041"/>
                  </a:lnTo>
                  <a:lnTo>
                    <a:pt x="948" y="2041"/>
                  </a:lnTo>
                  <a:lnTo>
                    <a:pt x="948" y="2041"/>
                  </a:lnTo>
                  <a:lnTo>
                    <a:pt x="948" y="2041"/>
                  </a:lnTo>
                  <a:lnTo>
                    <a:pt x="948" y="2041"/>
                  </a:lnTo>
                  <a:lnTo>
                    <a:pt x="948" y="2036"/>
                  </a:lnTo>
                  <a:lnTo>
                    <a:pt x="948" y="2036"/>
                  </a:lnTo>
                  <a:lnTo>
                    <a:pt x="948" y="2036"/>
                  </a:lnTo>
                  <a:lnTo>
                    <a:pt x="953" y="2036"/>
                  </a:lnTo>
                  <a:lnTo>
                    <a:pt x="953" y="2036"/>
                  </a:lnTo>
                  <a:lnTo>
                    <a:pt x="953" y="2036"/>
                  </a:lnTo>
                  <a:lnTo>
                    <a:pt x="953" y="2036"/>
                  </a:lnTo>
                  <a:lnTo>
                    <a:pt x="953" y="2032"/>
                  </a:lnTo>
                  <a:lnTo>
                    <a:pt x="953" y="2032"/>
                  </a:lnTo>
                  <a:lnTo>
                    <a:pt x="953" y="2032"/>
                  </a:lnTo>
                  <a:lnTo>
                    <a:pt x="953" y="2032"/>
                  </a:lnTo>
                  <a:lnTo>
                    <a:pt x="953" y="2032"/>
                  </a:lnTo>
                  <a:lnTo>
                    <a:pt x="953" y="2032"/>
                  </a:lnTo>
                  <a:lnTo>
                    <a:pt x="953" y="2027"/>
                  </a:lnTo>
                  <a:lnTo>
                    <a:pt x="953" y="2027"/>
                  </a:lnTo>
                  <a:lnTo>
                    <a:pt x="953" y="2027"/>
                  </a:lnTo>
                  <a:lnTo>
                    <a:pt x="957" y="2027"/>
                  </a:lnTo>
                  <a:lnTo>
                    <a:pt x="957" y="2027"/>
                  </a:lnTo>
                  <a:lnTo>
                    <a:pt x="957" y="2027"/>
                  </a:lnTo>
                  <a:lnTo>
                    <a:pt x="957" y="2027"/>
                  </a:lnTo>
                  <a:lnTo>
                    <a:pt x="957" y="2023"/>
                  </a:lnTo>
                  <a:lnTo>
                    <a:pt x="957" y="2023"/>
                  </a:lnTo>
                  <a:lnTo>
                    <a:pt x="957" y="2023"/>
                  </a:lnTo>
                  <a:lnTo>
                    <a:pt x="957" y="2023"/>
                  </a:lnTo>
                  <a:lnTo>
                    <a:pt x="957" y="2023"/>
                  </a:lnTo>
                  <a:lnTo>
                    <a:pt x="957" y="2023"/>
                  </a:lnTo>
                  <a:lnTo>
                    <a:pt x="957" y="2018"/>
                  </a:lnTo>
                  <a:lnTo>
                    <a:pt x="957" y="2018"/>
                  </a:lnTo>
                  <a:lnTo>
                    <a:pt x="957" y="2018"/>
                  </a:lnTo>
                  <a:lnTo>
                    <a:pt x="962" y="2018"/>
                  </a:lnTo>
                  <a:lnTo>
                    <a:pt x="962" y="2018"/>
                  </a:lnTo>
                  <a:lnTo>
                    <a:pt x="962" y="2018"/>
                  </a:lnTo>
                  <a:lnTo>
                    <a:pt x="962" y="2014"/>
                  </a:lnTo>
                  <a:lnTo>
                    <a:pt x="962" y="2014"/>
                  </a:lnTo>
                  <a:lnTo>
                    <a:pt x="962" y="2014"/>
                  </a:lnTo>
                  <a:lnTo>
                    <a:pt x="962" y="2009"/>
                  </a:lnTo>
                  <a:lnTo>
                    <a:pt x="966" y="2009"/>
                  </a:lnTo>
                  <a:lnTo>
                    <a:pt x="966" y="2009"/>
                  </a:lnTo>
                  <a:lnTo>
                    <a:pt x="966" y="2005"/>
                  </a:lnTo>
                  <a:lnTo>
                    <a:pt x="966" y="2005"/>
                  </a:lnTo>
                  <a:lnTo>
                    <a:pt x="966" y="2005"/>
                  </a:lnTo>
                  <a:lnTo>
                    <a:pt x="966" y="2005"/>
                  </a:lnTo>
                  <a:lnTo>
                    <a:pt x="971" y="2000"/>
                  </a:lnTo>
                  <a:lnTo>
                    <a:pt x="971" y="2000"/>
                  </a:lnTo>
                  <a:lnTo>
                    <a:pt x="971" y="2000"/>
                  </a:lnTo>
                  <a:lnTo>
                    <a:pt x="971" y="1996"/>
                  </a:lnTo>
                  <a:lnTo>
                    <a:pt x="971" y="1996"/>
                  </a:lnTo>
                  <a:lnTo>
                    <a:pt x="971" y="1996"/>
                  </a:lnTo>
                  <a:lnTo>
                    <a:pt x="971" y="1996"/>
                  </a:lnTo>
                  <a:lnTo>
                    <a:pt x="975" y="1992"/>
                  </a:lnTo>
                  <a:lnTo>
                    <a:pt x="975" y="1992"/>
                  </a:lnTo>
                  <a:lnTo>
                    <a:pt x="975" y="1992"/>
                  </a:lnTo>
                  <a:lnTo>
                    <a:pt x="975" y="1987"/>
                  </a:lnTo>
                  <a:lnTo>
                    <a:pt x="975" y="1987"/>
                  </a:lnTo>
                  <a:lnTo>
                    <a:pt x="980" y="1987"/>
                  </a:lnTo>
                  <a:lnTo>
                    <a:pt x="980" y="1983"/>
                  </a:lnTo>
                  <a:lnTo>
                    <a:pt x="980" y="1983"/>
                  </a:lnTo>
                  <a:lnTo>
                    <a:pt x="980" y="1978"/>
                  </a:lnTo>
                  <a:lnTo>
                    <a:pt x="984" y="1978"/>
                  </a:lnTo>
                  <a:lnTo>
                    <a:pt x="984" y="1974"/>
                  </a:lnTo>
                  <a:lnTo>
                    <a:pt x="984" y="1969"/>
                  </a:lnTo>
                  <a:lnTo>
                    <a:pt x="988" y="1965"/>
                  </a:lnTo>
                  <a:lnTo>
                    <a:pt x="988" y="1960"/>
                  </a:lnTo>
                  <a:lnTo>
                    <a:pt x="993" y="1960"/>
                  </a:lnTo>
                  <a:lnTo>
                    <a:pt x="993" y="1956"/>
                  </a:lnTo>
                  <a:lnTo>
                    <a:pt x="993" y="1951"/>
                  </a:lnTo>
                  <a:lnTo>
                    <a:pt x="997" y="1951"/>
                  </a:lnTo>
                  <a:lnTo>
                    <a:pt x="997" y="1947"/>
                  </a:lnTo>
                  <a:lnTo>
                    <a:pt x="997" y="1947"/>
                  </a:lnTo>
                  <a:lnTo>
                    <a:pt x="997" y="1947"/>
                  </a:lnTo>
                  <a:lnTo>
                    <a:pt x="1002" y="1942"/>
                  </a:lnTo>
                  <a:lnTo>
                    <a:pt x="1002" y="1942"/>
                  </a:lnTo>
                  <a:lnTo>
                    <a:pt x="1002" y="1942"/>
                  </a:lnTo>
                  <a:lnTo>
                    <a:pt x="1002" y="1938"/>
                  </a:lnTo>
                  <a:lnTo>
                    <a:pt x="1002" y="1938"/>
                  </a:lnTo>
                  <a:lnTo>
                    <a:pt x="1002" y="1938"/>
                  </a:lnTo>
                  <a:lnTo>
                    <a:pt x="1006" y="1933"/>
                  </a:lnTo>
                  <a:lnTo>
                    <a:pt x="1006" y="1933"/>
                  </a:lnTo>
                  <a:lnTo>
                    <a:pt x="1006" y="1933"/>
                  </a:lnTo>
                  <a:lnTo>
                    <a:pt x="1006" y="1929"/>
                  </a:lnTo>
                  <a:lnTo>
                    <a:pt x="1006" y="1929"/>
                  </a:lnTo>
                  <a:lnTo>
                    <a:pt x="1006" y="1929"/>
                  </a:lnTo>
                  <a:lnTo>
                    <a:pt x="1011" y="1925"/>
                  </a:lnTo>
                  <a:lnTo>
                    <a:pt x="1011" y="1925"/>
                  </a:lnTo>
                  <a:lnTo>
                    <a:pt x="1011" y="1925"/>
                  </a:lnTo>
                  <a:lnTo>
                    <a:pt x="1011" y="1920"/>
                  </a:lnTo>
                  <a:lnTo>
                    <a:pt x="1011" y="1920"/>
                  </a:lnTo>
                  <a:lnTo>
                    <a:pt x="1011" y="1920"/>
                  </a:lnTo>
                  <a:lnTo>
                    <a:pt x="1015" y="1916"/>
                  </a:lnTo>
                  <a:lnTo>
                    <a:pt x="1015" y="1916"/>
                  </a:lnTo>
                  <a:lnTo>
                    <a:pt x="1015" y="1916"/>
                  </a:lnTo>
                  <a:lnTo>
                    <a:pt x="1015" y="1911"/>
                  </a:lnTo>
                  <a:lnTo>
                    <a:pt x="1015" y="1911"/>
                  </a:lnTo>
                  <a:lnTo>
                    <a:pt x="1015" y="1911"/>
                  </a:lnTo>
                  <a:lnTo>
                    <a:pt x="1020" y="1907"/>
                  </a:lnTo>
                  <a:lnTo>
                    <a:pt x="1020" y="1907"/>
                  </a:lnTo>
                  <a:lnTo>
                    <a:pt x="1020" y="1907"/>
                  </a:lnTo>
                  <a:lnTo>
                    <a:pt x="1020" y="1902"/>
                  </a:lnTo>
                  <a:lnTo>
                    <a:pt x="1020" y="1902"/>
                  </a:lnTo>
                  <a:lnTo>
                    <a:pt x="1020" y="1902"/>
                  </a:lnTo>
                  <a:lnTo>
                    <a:pt x="1020" y="1898"/>
                  </a:lnTo>
                  <a:lnTo>
                    <a:pt x="1024" y="1898"/>
                  </a:lnTo>
                  <a:lnTo>
                    <a:pt x="1024" y="1898"/>
                  </a:lnTo>
                  <a:lnTo>
                    <a:pt x="1024" y="1893"/>
                  </a:lnTo>
                  <a:lnTo>
                    <a:pt x="1024" y="1893"/>
                  </a:lnTo>
                  <a:lnTo>
                    <a:pt x="1024" y="1893"/>
                  </a:lnTo>
                  <a:lnTo>
                    <a:pt x="1024" y="1893"/>
                  </a:lnTo>
                  <a:lnTo>
                    <a:pt x="1024" y="1893"/>
                  </a:lnTo>
                  <a:lnTo>
                    <a:pt x="1024" y="1893"/>
                  </a:lnTo>
                  <a:lnTo>
                    <a:pt x="1024" y="1889"/>
                  </a:lnTo>
                  <a:lnTo>
                    <a:pt x="1024" y="1889"/>
                  </a:lnTo>
                  <a:lnTo>
                    <a:pt x="1024" y="1889"/>
                  </a:lnTo>
                  <a:lnTo>
                    <a:pt x="1029" y="1889"/>
                  </a:lnTo>
                  <a:lnTo>
                    <a:pt x="1029" y="1889"/>
                  </a:lnTo>
                  <a:lnTo>
                    <a:pt x="1029" y="1889"/>
                  </a:lnTo>
                  <a:lnTo>
                    <a:pt x="1029" y="1884"/>
                  </a:lnTo>
                  <a:lnTo>
                    <a:pt x="1029" y="1884"/>
                  </a:lnTo>
                  <a:lnTo>
                    <a:pt x="1029" y="1884"/>
                  </a:lnTo>
                  <a:lnTo>
                    <a:pt x="1029" y="1884"/>
                  </a:lnTo>
                  <a:lnTo>
                    <a:pt x="1029" y="1884"/>
                  </a:lnTo>
                  <a:lnTo>
                    <a:pt x="1029" y="1884"/>
                  </a:lnTo>
                  <a:lnTo>
                    <a:pt x="1029" y="1880"/>
                  </a:lnTo>
                  <a:lnTo>
                    <a:pt x="1029" y="1880"/>
                  </a:lnTo>
                  <a:lnTo>
                    <a:pt x="1029" y="1880"/>
                  </a:lnTo>
                  <a:lnTo>
                    <a:pt x="1029" y="1880"/>
                  </a:lnTo>
                  <a:lnTo>
                    <a:pt x="1029" y="1880"/>
                  </a:lnTo>
                  <a:lnTo>
                    <a:pt x="1033" y="1880"/>
                  </a:lnTo>
                  <a:lnTo>
                    <a:pt x="1033" y="1875"/>
                  </a:lnTo>
                  <a:lnTo>
                    <a:pt x="1033" y="1875"/>
                  </a:lnTo>
                  <a:lnTo>
                    <a:pt x="1033" y="1875"/>
                  </a:lnTo>
                  <a:lnTo>
                    <a:pt x="1033" y="1875"/>
                  </a:lnTo>
                  <a:lnTo>
                    <a:pt x="1033" y="1875"/>
                  </a:lnTo>
                  <a:lnTo>
                    <a:pt x="1033" y="1875"/>
                  </a:lnTo>
                  <a:lnTo>
                    <a:pt x="1033" y="1871"/>
                  </a:lnTo>
                  <a:lnTo>
                    <a:pt x="1033" y="1871"/>
                  </a:lnTo>
                  <a:lnTo>
                    <a:pt x="1033" y="1871"/>
                  </a:lnTo>
                  <a:lnTo>
                    <a:pt x="1033" y="1871"/>
                  </a:lnTo>
                  <a:lnTo>
                    <a:pt x="1033" y="1871"/>
                  </a:lnTo>
                  <a:lnTo>
                    <a:pt x="1033" y="1866"/>
                  </a:lnTo>
                  <a:lnTo>
                    <a:pt x="1033" y="1866"/>
                  </a:lnTo>
                  <a:lnTo>
                    <a:pt x="1033" y="1866"/>
                  </a:lnTo>
                  <a:lnTo>
                    <a:pt x="1033" y="1866"/>
                  </a:lnTo>
                  <a:lnTo>
                    <a:pt x="1038" y="1866"/>
                  </a:lnTo>
                  <a:lnTo>
                    <a:pt x="1038" y="1866"/>
                  </a:lnTo>
                  <a:lnTo>
                    <a:pt x="1038" y="1862"/>
                  </a:lnTo>
                  <a:lnTo>
                    <a:pt x="1038" y="1862"/>
                  </a:lnTo>
                  <a:lnTo>
                    <a:pt x="1038" y="1862"/>
                  </a:lnTo>
                  <a:lnTo>
                    <a:pt x="1038" y="1862"/>
                  </a:lnTo>
                  <a:lnTo>
                    <a:pt x="1038" y="1862"/>
                  </a:lnTo>
                  <a:lnTo>
                    <a:pt x="1038" y="1862"/>
                  </a:lnTo>
                  <a:lnTo>
                    <a:pt x="1038" y="1858"/>
                  </a:lnTo>
                  <a:lnTo>
                    <a:pt x="1038" y="1858"/>
                  </a:lnTo>
                  <a:lnTo>
                    <a:pt x="1038" y="1858"/>
                  </a:lnTo>
                  <a:lnTo>
                    <a:pt x="1038" y="1858"/>
                  </a:lnTo>
                  <a:lnTo>
                    <a:pt x="1038" y="1858"/>
                  </a:lnTo>
                  <a:lnTo>
                    <a:pt x="1038" y="1858"/>
                  </a:lnTo>
                  <a:lnTo>
                    <a:pt x="1038" y="1853"/>
                  </a:lnTo>
                  <a:lnTo>
                    <a:pt x="1038" y="1853"/>
                  </a:lnTo>
                  <a:lnTo>
                    <a:pt x="1038" y="1853"/>
                  </a:lnTo>
                  <a:lnTo>
                    <a:pt x="1042" y="1853"/>
                  </a:lnTo>
                  <a:lnTo>
                    <a:pt x="1042" y="1853"/>
                  </a:lnTo>
                  <a:lnTo>
                    <a:pt x="1042" y="1849"/>
                  </a:lnTo>
                  <a:lnTo>
                    <a:pt x="1042" y="1849"/>
                  </a:lnTo>
                  <a:lnTo>
                    <a:pt x="1042" y="1849"/>
                  </a:lnTo>
                  <a:lnTo>
                    <a:pt x="1042" y="1849"/>
                  </a:lnTo>
                  <a:lnTo>
                    <a:pt x="1042" y="1849"/>
                  </a:lnTo>
                  <a:lnTo>
                    <a:pt x="1042" y="1844"/>
                  </a:lnTo>
                  <a:lnTo>
                    <a:pt x="1042" y="1844"/>
                  </a:lnTo>
                  <a:lnTo>
                    <a:pt x="1042" y="1844"/>
                  </a:lnTo>
                  <a:lnTo>
                    <a:pt x="1042" y="1844"/>
                  </a:lnTo>
                  <a:lnTo>
                    <a:pt x="1042" y="1840"/>
                  </a:lnTo>
                  <a:lnTo>
                    <a:pt x="1042" y="1840"/>
                  </a:lnTo>
                  <a:lnTo>
                    <a:pt x="1042" y="1840"/>
                  </a:lnTo>
                  <a:lnTo>
                    <a:pt x="1042" y="1840"/>
                  </a:lnTo>
                  <a:lnTo>
                    <a:pt x="1042" y="1840"/>
                  </a:lnTo>
                  <a:lnTo>
                    <a:pt x="1042" y="1835"/>
                  </a:lnTo>
                  <a:lnTo>
                    <a:pt x="1047" y="1835"/>
                  </a:lnTo>
                  <a:lnTo>
                    <a:pt x="1047" y="1835"/>
                  </a:lnTo>
                  <a:lnTo>
                    <a:pt x="1047" y="1835"/>
                  </a:lnTo>
                  <a:lnTo>
                    <a:pt x="1047" y="1835"/>
                  </a:lnTo>
                  <a:lnTo>
                    <a:pt x="1047" y="1835"/>
                  </a:lnTo>
                  <a:lnTo>
                    <a:pt x="1047" y="1831"/>
                  </a:lnTo>
                  <a:lnTo>
                    <a:pt x="1047" y="1831"/>
                  </a:lnTo>
                  <a:lnTo>
                    <a:pt x="1047" y="1831"/>
                  </a:lnTo>
                  <a:lnTo>
                    <a:pt x="1047" y="1826"/>
                  </a:lnTo>
                  <a:lnTo>
                    <a:pt x="1047" y="1826"/>
                  </a:lnTo>
                  <a:lnTo>
                    <a:pt x="1047" y="1826"/>
                  </a:lnTo>
                  <a:lnTo>
                    <a:pt x="1047" y="1826"/>
                  </a:lnTo>
                  <a:lnTo>
                    <a:pt x="1047" y="1822"/>
                  </a:lnTo>
                  <a:lnTo>
                    <a:pt x="1047" y="1822"/>
                  </a:lnTo>
                  <a:lnTo>
                    <a:pt x="1047" y="1822"/>
                  </a:lnTo>
                  <a:lnTo>
                    <a:pt x="1047" y="1822"/>
                  </a:lnTo>
                  <a:lnTo>
                    <a:pt x="1047" y="1817"/>
                  </a:lnTo>
                  <a:lnTo>
                    <a:pt x="1047" y="1817"/>
                  </a:lnTo>
                  <a:lnTo>
                    <a:pt x="1047" y="1817"/>
                  </a:lnTo>
                  <a:lnTo>
                    <a:pt x="1051" y="1817"/>
                  </a:lnTo>
                  <a:lnTo>
                    <a:pt x="1051" y="1813"/>
                  </a:lnTo>
                  <a:lnTo>
                    <a:pt x="1051" y="1813"/>
                  </a:lnTo>
                  <a:lnTo>
                    <a:pt x="1051" y="1813"/>
                  </a:lnTo>
                  <a:lnTo>
                    <a:pt x="1051" y="1808"/>
                  </a:lnTo>
                  <a:lnTo>
                    <a:pt x="1051" y="1808"/>
                  </a:lnTo>
                  <a:lnTo>
                    <a:pt x="1051" y="1808"/>
                  </a:lnTo>
                  <a:lnTo>
                    <a:pt x="1051" y="1808"/>
                  </a:lnTo>
                  <a:lnTo>
                    <a:pt x="1051" y="1804"/>
                  </a:lnTo>
                  <a:lnTo>
                    <a:pt x="1051" y="1804"/>
                  </a:lnTo>
                  <a:lnTo>
                    <a:pt x="1051" y="1804"/>
                  </a:lnTo>
                  <a:lnTo>
                    <a:pt x="1051" y="1804"/>
                  </a:lnTo>
                  <a:lnTo>
                    <a:pt x="1051" y="1799"/>
                  </a:lnTo>
                  <a:lnTo>
                    <a:pt x="1051" y="1799"/>
                  </a:lnTo>
                  <a:lnTo>
                    <a:pt x="1051" y="1799"/>
                  </a:lnTo>
                  <a:lnTo>
                    <a:pt x="1051" y="1795"/>
                  </a:lnTo>
                  <a:lnTo>
                    <a:pt x="1051" y="1795"/>
                  </a:lnTo>
                  <a:lnTo>
                    <a:pt x="1051" y="1795"/>
                  </a:lnTo>
                  <a:lnTo>
                    <a:pt x="1051" y="1795"/>
                  </a:lnTo>
                  <a:lnTo>
                    <a:pt x="1051" y="1791"/>
                  </a:lnTo>
                  <a:lnTo>
                    <a:pt x="1051" y="1791"/>
                  </a:lnTo>
                  <a:lnTo>
                    <a:pt x="1051" y="1791"/>
                  </a:lnTo>
                  <a:lnTo>
                    <a:pt x="1051" y="1786"/>
                  </a:lnTo>
                  <a:lnTo>
                    <a:pt x="1051" y="1786"/>
                  </a:lnTo>
                  <a:lnTo>
                    <a:pt x="1056" y="1786"/>
                  </a:lnTo>
                  <a:lnTo>
                    <a:pt x="1056" y="1786"/>
                  </a:lnTo>
                  <a:lnTo>
                    <a:pt x="1056" y="1782"/>
                  </a:lnTo>
                  <a:lnTo>
                    <a:pt x="1056" y="1782"/>
                  </a:lnTo>
                  <a:lnTo>
                    <a:pt x="1056" y="1782"/>
                  </a:lnTo>
                  <a:lnTo>
                    <a:pt x="1056" y="1777"/>
                  </a:lnTo>
                  <a:lnTo>
                    <a:pt x="1056" y="1777"/>
                  </a:lnTo>
                  <a:lnTo>
                    <a:pt x="1056" y="1777"/>
                  </a:lnTo>
                  <a:lnTo>
                    <a:pt x="1056" y="1777"/>
                  </a:lnTo>
                  <a:lnTo>
                    <a:pt x="1056" y="1773"/>
                  </a:lnTo>
                  <a:lnTo>
                    <a:pt x="1056" y="1773"/>
                  </a:lnTo>
                  <a:lnTo>
                    <a:pt x="1056" y="1773"/>
                  </a:lnTo>
                  <a:lnTo>
                    <a:pt x="1056" y="1768"/>
                  </a:lnTo>
                  <a:lnTo>
                    <a:pt x="1056" y="1768"/>
                  </a:lnTo>
                  <a:lnTo>
                    <a:pt x="1056" y="1768"/>
                  </a:lnTo>
                  <a:lnTo>
                    <a:pt x="1056" y="1764"/>
                  </a:lnTo>
                  <a:lnTo>
                    <a:pt x="1056" y="1764"/>
                  </a:lnTo>
                  <a:lnTo>
                    <a:pt x="1056" y="1764"/>
                  </a:lnTo>
                  <a:lnTo>
                    <a:pt x="1056" y="1764"/>
                  </a:lnTo>
                  <a:lnTo>
                    <a:pt x="1056" y="1759"/>
                  </a:lnTo>
                  <a:lnTo>
                    <a:pt x="1056" y="1759"/>
                  </a:lnTo>
                  <a:lnTo>
                    <a:pt x="1056" y="1759"/>
                  </a:lnTo>
                  <a:lnTo>
                    <a:pt x="1056" y="1755"/>
                  </a:lnTo>
                  <a:lnTo>
                    <a:pt x="1056" y="1755"/>
                  </a:lnTo>
                  <a:lnTo>
                    <a:pt x="1056" y="1755"/>
                  </a:lnTo>
                  <a:lnTo>
                    <a:pt x="1056" y="1755"/>
                  </a:lnTo>
                  <a:lnTo>
                    <a:pt x="1056" y="1750"/>
                  </a:lnTo>
                  <a:lnTo>
                    <a:pt x="1056" y="1750"/>
                  </a:lnTo>
                  <a:lnTo>
                    <a:pt x="1056" y="1750"/>
                  </a:lnTo>
                  <a:lnTo>
                    <a:pt x="1056" y="1746"/>
                  </a:lnTo>
                  <a:lnTo>
                    <a:pt x="1056" y="1746"/>
                  </a:lnTo>
                  <a:lnTo>
                    <a:pt x="1056" y="1746"/>
                  </a:lnTo>
                  <a:lnTo>
                    <a:pt x="1056" y="1741"/>
                  </a:lnTo>
                  <a:lnTo>
                    <a:pt x="1056" y="1741"/>
                  </a:lnTo>
                  <a:lnTo>
                    <a:pt x="1056" y="1741"/>
                  </a:lnTo>
                  <a:lnTo>
                    <a:pt x="1056" y="1741"/>
                  </a:lnTo>
                  <a:lnTo>
                    <a:pt x="1056" y="1737"/>
                  </a:lnTo>
                  <a:lnTo>
                    <a:pt x="1056" y="1737"/>
                  </a:lnTo>
                  <a:lnTo>
                    <a:pt x="1056" y="1737"/>
                  </a:lnTo>
                  <a:lnTo>
                    <a:pt x="1056" y="1732"/>
                  </a:lnTo>
                  <a:lnTo>
                    <a:pt x="1056" y="1732"/>
                  </a:lnTo>
                  <a:lnTo>
                    <a:pt x="1056" y="1732"/>
                  </a:lnTo>
                  <a:lnTo>
                    <a:pt x="1056" y="1728"/>
                  </a:lnTo>
                  <a:lnTo>
                    <a:pt x="1056" y="1728"/>
                  </a:lnTo>
                  <a:lnTo>
                    <a:pt x="1056" y="1728"/>
                  </a:lnTo>
                  <a:lnTo>
                    <a:pt x="1056" y="1724"/>
                  </a:lnTo>
                  <a:lnTo>
                    <a:pt x="1056" y="1724"/>
                  </a:lnTo>
                  <a:lnTo>
                    <a:pt x="1056" y="1724"/>
                  </a:lnTo>
                  <a:lnTo>
                    <a:pt x="1056" y="1719"/>
                  </a:lnTo>
                  <a:lnTo>
                    <a:pt x="1056" y="1719"/>
                  </a:lnTo>
                  <a:lnTo>
                    <a:pt x="1056" y="1719"/>
                  </a:lnTo>
                  <a:lnTo>
                    <a:pt x="1056" y="1715"/>
                  </a:lnTo>
                  <a:lnTo>
                    <a:pt x="1056" y="1715"/>
                  </a:lnTo>
                  <a:lnTo>
                    <a:pt x="1056" y="1715"/>
                  </a:lnTo>
                  <a:lnTo>
                    <a:pt x="1056" y="1715"/>
                  </a:lnTo>
                  <a:lnTo>
                    <a:pt x="1056" y="1710"/>
                  </a:lnTo>
                  <a:lnTo>
                    <a:pt x="1056" y="1710"/>
                  </a:lnTo>
                  <a:lnTo>
                    <a:pt x="1056" y="1710"/>
                  </a:lnTo>
                  <a:lnTo>
                    <a:pt x="1056" y="1706"/>
                  </a:lnTo>
                  <a:lnTo>
                    <a:pt x="1056" y="1706"/>
                  </a:lnTo>
                  <a:lnTo>
                    <a:pt x="1056" y="1706"/>
                  </a:lnTo>
                  <a:lnTo>
                    <a:pt x="1056" y="1701"/>
                  </a:lnTo>
                  <a:lnTo>
                    <a:pt x="1056" y="1701"/>
                  </a:lnTo>
                  <a:lnTo>
                    <a:pt x="1056" y="1701"/>
                  </a:lnTo>
                  <a:lnTo>
                    <a:pt x="1056" y="1701"/>
                  </a:lnTo>
                  <a:lnTo>
                    <a:pt x="1056" y="1697"/>
                  </a:lnTo>
                  <a:lnTo>
                    <a:pt x="1056" y="1697"/>
                  </a:lnTo>
                  <a:lnTo>
                    <a:pt x="1056" y="1697"/>
                  </a:lnTo>
                  <a:lnTo>
                    <a:pt x="1056" y="1692"/>
                  </a:lnTo>
                  <a:lnTo>
                    <a:pt x="1056" y="1692"/>
                  </a:lnTo>
                  <a:lnTo>
                    <a:pt x="1056" y="1692"/>
                  </a:lnTo>
                  <a:lnTo>
                    <a:pt x="1056" y="1688"/>
                  </a:lnTo>
                  <a:lnTo>
                    <a:pt x="1056" y="1688"/>
                  </a:lnTo>
                  <a:lnTo>
                    <a:pt x="1056" y="1688"/>
                  </a:lnTo>
                  <a:lnTo>
                    <a:pt x="1056" y="1688"/>
                  </a:lnTo>
                  <a:lnTo>
                    <a:pt x="1056" y="1683"/>
                  </a:lnTo>
                  <a:lnTo>
                    <a:pt x="1056" y="1683"/>
                  </a:lnTo>
                  <a:lnTo>
                    <a:pt x="1056" y="1683"/>
                  </a:lnTo>
                  <a:lnTo>
                    <a:pt x="1056" y="1679"/>
                  </a:lnTo>
                  <a:lnTo>
                    <a:pt x="1056" y="1679"/>
                  </a:lnTo>
                  <a:lnTo>
                    <a:pt x="1056" y="1679"/>
                  </a:lnTo>
                  <a:lnTo>
                    <a:pt x="1056" y="1674"/>
                  </a:lnTo>
                  <a:lnTo>
                    <a:pt x="1056" y="1674"/>
                  </a:lnTo>
                  <a:lnTo>
                    <a:pt x="1056" y="1674"/>
                  </a:lnTo>
                  <a:lnTo>
                    <a:pt x="1056" y="1674"/>
                  </a:lnTo>
                  <a:lnTo>
                    <a:pt x="1056" y="1670"/>
                  </a:lnTo>
                  <a:lnTo>
                    <a:pt x="1056" y="1670"/>
                  </a:lnTo>
                  <a:lnTo>
                    <a:pt x="1056" y="1670"/>
                  </a:lnTo>
                  <a:lnTo>
                    <a:pt x="1056" y="1665"/>
                  </a:lnTo>
                  <a:lnTo>
                    <a:pt x="1056" y="1665"/>
                  </a:lnTo>
                  <a:lnTo>
                    <a:pt x="1056" y="1665"/>
                  </a:lnTo>
                  <a:lnTo>
                    <a:pt x="1056" y="1661"/>
                  </a:lnTo>
                  <a:lnTo>
                    <a:pt x="1051" y="1661"/>
                  </a:lnTo>
                  <a:lnTo>
                    <a:pt x="1051" y="1661"/>
                  </a:lnTo>
                  <a:lnTo>
                    <a:pt x="1051" y="1661"/>
                  </a:lnTo>
                  <a:lnTo>
                    <a:pt x="1051" y="1657"/>
                  </a:lnTo>
                  <a:lnTo>
                    <a:pt x="1051" y="1657"/>
                  </a:lnTo>
                  <a:lnTo>
                    <a:pt x="1051" y="1657"/>
                  </a:lnTo>
                  <a:lnTo>
                    <a:pt x="1051" y="1652"/>
                  </a:lnTo>
                  <a:lnTo>
                    <a:pt x="1051" y="1652"/>
                  </a:lnTo>
                  <a:lnTo>
                    <a:pt x="1051" y="1652"/>
                  </a:lnTo>
                  <a:lnTo>
                    <a:pt x="1051" y="1652"/>
                  </a:lnTo>
                  <a:lnTo>
                    <a:pt x="1051" y="1648"/>
                  </a:lnTo>
                  <a:lnTo>
                    <a:pt x="1051" y="1648"/>
                  </a:lnTo>
                  <a:lnTo>
                    <a:pt x="1051" y="1648"/>
                  </a:lnTo>
                  <a:lnTo>
                    <a:pt x="1051" y="1643"/>
                  </a:lnTo>
                  <a:lnTo>
                    <a:pt x="1051" y="1643"/>
                  </a:lnTo>
                  <a:lnTo>
                    <a:pt x="1051" y="1643"/>
                  </a:lnTo>
                  <a:lnTo>
                    <a:pt x="1051" y="1639"/>
                  </a:lnTo>
                  <a:lnTo>
                    <a:pt x="1051" y="1639"/>
                  </a:lnTo>
                  <a:lnTo>
                    <a:pt x="1051" y="1639"/>
                  </a:lnTo>
                  <a:lnTo>
                    <a:pt x="1051" y="1639"/>
                  </a:lnTo>
                  <a:lnTo>
                    <a:pt x="1051" y="1634"/>
                  </a:lnTo>
                  <a:lnTo>
                    <a:pt x="1051" y="1634"/>
                  </a:lnTo>
                  <a:lnTo>
                    <a:pt x="1051" y="1634"/>
                  </a:lnTo>
                  <a:lnTo>
                    <a:pt x="1051" y="1630"/>
                  </a:lnTo>
                  <a:lnTo>
                    <a:pt x="1051" y="1630"/>
                  </a:lnTo>
                  <a:lnTo>
                    <a:pt x="1051" y="1630"/>
                  </a:lnTo>
                  <a:lnTo>
                    <a:pt x="1051" y="1630"/>
                  </a:lnTo>
                  <a:lnTo>
                    <a:pt x="1047" y="1625"/>
                  </a:lnTo>
                  <a:lnTo>
                    <a:pt x="1047" y="1625"/>
                  </a:lnTo>
                  <a:lnTo>
                    <a:pt x="1047" y="1625"/>
                  </a:lnTo>
                  <a:lnTo>
                    <a:pt x="1047" y="1621"/>
                  </a:lnTo>
                  <a:lnTo>
                    <a:pt x="1047" y="1621"/>
                  </a:lnTo>
                  <a:lnTo>
                    <a:pt x="1047" y="1621"/>
                  </a:lnTo>
                  <a:lnTo>
                    <a:pt x="1047" y="1621"/>
                  </a:lnTo>
                  <a:lnTo>
                    <a:pt x="1047" y="1616"/>
                  </a:lnTo>
                  <a:lnTo>
                    <a:pt x="1047" y="1616"/>
                  </a:lnTo>
                  <a:lnTo>
                    <a:pt x="1047" y="1616"/>
                  </a:lnTo>
                  <a:lnTo>
                    <a:pt x="1047" y="1612"/>
                  </a:lnTo>
                  <a:lnTo>
                    <a:pt x="1047" y="1612"/>
                  </a:lnTo>
                  <a:lnTo>
                    <a:pt x="1047" y="1612"/>
                  </a:lnTo>
                  <a:lnTo>
                    <a:pt x="1047" y="1612"/>
                  </a:lnTo>
                  <a:lnTo>
                    <a:pt x="1047" y="1607"/>
                  </a:lnTo>
                  <a:lnTo>
                    <a:pt x="1047" y="1607"/>
                  </a:lnTo>
                  <a:lnTo>
                    <a:pt x="1047" y="1607"/>
                  </a:lnTo>
                  <a:lnTo>
                    <a:pt x="1047" y="1603"/>
                  </a:lnTo>
                  <a:lnTo>
                    <a:pt x="1047" y="1603"/>
                  </a:lnTo>
                  <a:lnTo>
                    <a:pt x="1047" y="1603"/>
                  </a:lnTo>
                  <a:lnTo>
                    <a:pt x="1047" y="1603"/>
                  </a:lnTo>
                  <a:lnTo>
                    <a:pt x="1042" y="1598"/>
                  </a:lnTo>
                  <a:lnTo>
                    <a:pt x="1042" y="1598"/>
                  </a:lnTo>
                  <a:lnTo>
                    <a:pt x="1042" y="1598"/>
                  </a:lnTo>
                  <a:lnTo>
                    <a:pt x="1042" y="1598"/>
                  </a:lnTo>
                  <a:lnTo>
                    <a:pt x="1042" y="1594"/>
                  </a:lnTo>
                  <a:lnTo>
                    <a:pt x="1042" y="1594"/>
                  </a:lnTo>
                  <a:lnTo>
                    <a:pt x="1042" y="1594"/>
                  </a:lnTo>
                  <a:lnTo>
                    <a:pt x="1042" y="1590"/>
                  </a:lnTo>
                  <a:lnTo>
                    <a:pt x="1042" y="1590"/>
                  </a:lnTo>
                  <a:lnTo>
                    <a:pt x="1042" y="1590"/>
                  </a:lnTo>
                  <a:lnTo>
                    <a:pt x="1042" y="1590"/>
                  </a:lnTo>
                  <a:lnTo>
                    <a:pt x="1042" y="1585"/>
                  </a:lnTo>
                  <a:lnTo>
                    <a:pt x="1042" y="1585"/>
                  </a:lnTo>
                  <a:lnTo>
                    <a:pt x="1042" y="1585"/>
                  </a:lnTo>
                  <a:lnTo>
                    <a:pt x="1042" y="1585"/>
                  </a:lnTo>
                  <a:lnTo>
                    <a:pt x="1042" y="1581"/>
                  </a:lnTo>
                  <a:lnTo>
                    <a:pt x="1042" y="1581"/>
                  </a:lnTo>
                  <a:lnTo>
                    <a:pt x="1038" y="1581"/>
                  </a:lnTo>
                  <a:lnTo>
                    <a:pt x="1038" y="1581"/>
                  </a:lnTo>
                  <a:lnTo>
                    <a:pt x="1038" y="1576"/>
                  </a:lnTo>
                  <a:lnTo>
                    <a:pt x="1038" y="1576"/>
                  </a:lnTo>
                  <a:lnTo>
                    <a:pt x="1038" y="1576"/>
                  </a:lnTo>
                  <a:lnTo>
                    <a:pt x="1038" y="1576"/>
                  </a:lnTo>
                  <a:lnTo>
                    <a:pt x="1038" y="1576"/>
                  </a:lnTo>
                  <a:lnTo>
                    <a:pt x="1038" y="1576"/>
                  </a:lnTo>
                  <a:lnTo>
                    <a:pt x="1038" y="1576"/>
                  </a:lnTo>
                  <a:lnTo>
                    <a:pt x="1038" y="1572"/>
                  </a:lnTo>
                  <a:lnTo>
                    <a:pt x="1038" y="1572"/>
                  </a:lnTo>
                  <a:lnTo>
                    <a:pt x="1038" y="1572"/>
                  </a:lnTo>
                  <a:lnTo>
                    <a:pt x="1038" y="1572"/>
                  </a:lnTo>
                  <a:lnTo>
                    <a:pt x="1038" y="1572"/>
                  </a:lnTo>
                  <a:lnTo>
                    <a:pt x="1038" y="1567"/>
                  </a:lnTo>
                  <a:lnTo>
                    <a:pt x="1033" y="1567"/>
                  </a:lnTo>
                  <a:lnTo>
                    <a:pt x="1033" y="1567"/>
                  </a:lnTo>
                  <a:lnTo>
                    <a:pt x="1033" y="1567"/>
                  </a:lnTo>
                  <a:lnTo>
                    <a:pt x="1033" y="1567"/>
                  </a:lnTo>
                  <a:lnTo>
                    <a:pt x="1033" y="1563"/>
                  </a:lnTo>
                  <a:lnTo>
                    <a:pt x="1033" y="1563"/>
                  </a:lnTo>
                  <a:lnTo>
                    <a:pt x="1033" y="1563"/>
                  </a:lnTo>
                  <a:lnTo>
                    <a:pt x="1033" y="1563"/>
                  </a:lnTo>
                  <a:lnTo>
                    <a:pt x="1033" y="1563"/>
                  </a:lnTo>
                  <a:lnTo>
                    <a:pt x="1033" y="1563"/>
                  </a:lnTo>
                  <a:lnTo>
                    <a:pt x="1033" y="1558"/>
                  </a:lnTo>
                  <a:lnTo>
                    <a:pt x="1033" y="1558"/>
                  </a:lnTo>
                  <a:lnTo>
                    <a:pt x="1029" y="1558"/>
                  </a:lnTo>
                  <a:lnTo>
                    <a:pt x="1029" y="1558"/>
                  </a:lnTo>
                  <a:lnTo>
                    <a:pt x="1029" y="1558"/>
                  </a:lnTo>
                  <a:lnTo>
                    <a:pt x="1029" y="1554"/>
                  </a:lnTo>
                  <a:lnTo>
                    <a:pt x="1029" y="1554"/>
                  </a:lnTo>
                  <a:lnTo>
                    <a:pt x="1029" y="1554"/>
                  </a:lnTo>
                  <a:lnTo>
                    <a:pt x="1029" y="1554"/>
                  </a:lnTo>
                  <a:lnTo>
                    <a:pt x="1029" y="1554"/>
                  </a:lnTo>
                  <a:lnTo>
                    <a:pt x="1029" y="1554"/>
                  </a:lnTo>
                  <a:lnTo>
                    <a:pt x="1029" y="1549"/>
                  </a:lnTo>
                  <a:lnTo>
                    <a:pt x="1029" y="1549"/>
                  </a:lnTo>
                  <a:lnTo>
                    <a:pt x="1029" y="1549"/>
                  </a:lnTo>
                  <a:lnTo>
                    <a:pt x="1024" y="1549"/>
                  </a:lnTo>
                  <a:lnTo>
                    <a:pt x="1024" y="1549"/>
                  </a:lnTo>
                  <a:lnTo>
                    <a:pt x="1024" y="1549"/>
                  </a:lnTo>
                  <a:lnTo>
                    <a:pt x="1024" y="1545"/>
                  </a:lnTo>
                  <a:lnTo>
                    <a:pt x="1024" y="1545"/>
                  </a:lnTo>
                  <a:lnTo>
                    <a:pt x="1024" y="1545"/>
                  </a:lnTo>
                  <a:lnTo>
                    <a:pt x="1024" y="1545"/>
                  </a:lnTo>
                  <a:lnTo>
                    <a:pt x="1024" y="1545"/>
                  </a:lnTo>
                  <a:lnTo>
                    <a:pt x="1024" y="1540"/>
                  </a:lnTo>
                  <a:lnTo>
                    <a:pt x="1024" y="1540"/>
                  </a:lnTo>
                  <a:lnTo>
                    <a:pt x="1020" y="1540"/>
                  </a:lnTo>
                  <a:lnTo>
                    <a:pt x="1020" y="1540"/>
                  </a:lnTo>
                  <a:lnTo>
                    <a:pt x="1020" y="1540"/>
                  </a:lnTo>
                  <a:lnTo>
                    <a:pt x="1020" y="1540"/>
                  </a:lnTo>
                  <a:lnTo>
                    <a:pt x="1020" y="1536"/>
                  </a:lnTo>
                  <a:lnTo>
                    <a:pt x="1020" y="1536"/>
                  </a:lnTo>
                  <a:lnTo>
                    <a:pt x="1020" y="1536"/>
                  </a:lnTo>
                  <a:lnTo>
                    <a:pt x="1020" y="1536"/>
                  </a:lnTo>
                  <a:lnTo>
                    <a:pt x="1020" y="1536"/>
                  </a:lnTo>
                  <a:lnTo>
                    <a:pt x="1020" y="1536"/>
                  </a:lnTo>
                  <a:lnTo>
                    <a:pt x="1015" y="1531"/>
                  </a:lnTo>
                  <a:lnTo>
                    <a:pt x="1015" y="1531"/>
                  </a:lnTo>
                  <a:lnTo>
                    <a:pt x="1015" y="1531"/>
                  </a:lnTo>
                  <a:lnTo>
                    <a:pt x="1015" y="1531"/>
                  </a:lnTo>
                  <a:lnTo>
                    <a:pt x="1015" y="1531"/>
                  </a:lnTo>
                  <a:lnTo>
                    <a:pt x="1015" y="1531"/>
                  </a:lnTo>
                  <a:lnTo>
                    <a:pt x="1015" y="1527"/>
                  </a:lnTo>
                  <a:lnTo>
                    <a:pt x="1015" y="1527"/>
                  </a:lnTo>
                  <a:lnTo>
                    <a:pt x="1015" y="1527"/>
                  </a:lnTo>
                  <a:lnTo>
                    <a:pt x="1011" y="1527"/>
                  </a:lnTo>
                  <a:lnTo>
                    <a:pt x="1011" y="1527"/>
                  </a:lnTo>
                  <a:lnTo>
                    <a:pt x="1011" y="1527"/>
                  </a:lnTo>
                  <a:lnTo>
                    <a:pt x="1011" y="1523"/>
                  </a:lnTo>
                  <a:lnTo>
                    <a:pt x="1011" y="1523"/>
                  </a:lnTo>
                  <a:lnTo>
                    <a:pt x="1011" y="1523"/>
                  </a:lnTo>
                  <a:lnTo>
                    <a:pt x="1011" y="1523"/>
                  </a:lnTo>
                  <a:lnTo>
                    <a:pt x="1011" y="1523"/>
                  </a:lnTo>
                  <a:lnTo>
                    <a:pt x="1011" y="1523"/>
                  </a:lnTo>
                  <a:lnTo>
                    <a:pt x="1006" y="1518"/>
                  </a:lnTo>
                  <a:lnTo>
                    <a:pt x="1006" y="1518"/>
                  </a:lnTo>
                  <a:lnTo>
                    <a:pt x="1006" y="1518"/>
                  </a:lnTo>
                  <a:lnTo>
                    <a:pt x="1006" y="1518"/>
                  </a:lnTo>
                  <a:lnTo>
                    <a:pt x="1006" y="1518"/>
                  </a:lnTo>
                  <a:lnTo>
                    <a:pt x="1006" y="1518"/>
                  </a:lnTo>
                  <a:lnTo>
                    <a:pt x="1006" y="1514"/>
                  </a:lnTo>
                  <a:lnTo>
                    <a:pt x="1006" y="1514"/>
                  </a:lnTo>
                  <a:lnTo>
                    <a:pt x="1006" y="1514"/>
                  </a:lnTo>
                  <a:lnTo>
                    <a:pt x="1002" y="1514"/>
                  </a:lnTo>
                  <a:lnTo>
                    <a:pt x="1002" y="1514"/>
                  </a:lnTo>
                  <a:lnTo>
                    <a:pt x="1002" y="1514"/>
                  </a:lnTo>
                  <a:lnTo>
                    <a:pt x="1002" y="1509"/>
                  </a:lnTo>
                  <a:lnTo>
                    <a:pt x="1002" y="1509"/>
                  </a:lnTo>
                  <a:lnTo>
                    <a:pt x="1002" y="1509"/>
                  </a:lnTo>
                  <a:lnTo>
                    <a:pt x="1002" y="1509"/>
                  </a:lnTo>
                  <a:lnTo>
                    <a:pt x="1002" y="1509"/>
                  </a:lnTo>
                  <a:lnTo>
                    <a:pt x="997" y="1509"/>
                  </a:lnTo>
                  <a:lnTo>
                    <a:pt x="997" y="1505"/>
                  </a:lnTo>
                  <a:lnTo>
                    <a:pt x="997" y="1505"/>
                  </a:lnTo>
                  <a:lnTo>
                    <a:pt x="997" y="1505"/>
                  </a:lnTo>
                  <a:lnTo>
                    <a:pt x="997" y="1505"/>
                  </a:lnTo>
                  <a:lnTo>
                    <a:pt x="997" y="1505"/>
                  </a:lnTo>
                  <a:lnTo>
                    <a:pt x="997" y="1505"/>
                  </a:lnTo>
                  <a:lnTo>
                    <a:pt x="997" y="1505"/>
                  </a:lnTo>
                  <a:lnTo>
                    <a:pt x="993" y="1500"/>
                  </a:lnTo>
                  <a:lnTo>
                    <a:pt x="993" y="1500"/>
                  </a:lnTo>
                  <a:lnTo>
                    <a:pt x="993" y="1500"/>
                  </a:lnTo>
                  <a:lnTo>
                    <a:pt x="993" y="1500"/>
                  </a:lnTo>
                  <a:lnTo>
                    <a:pt x="993" y="1500"/>
                  </a:lnTo>
                  <a:lnTo>
                    <a:pt x="993" y="1500"/>
                  </a:lnTo>
                  <a:lnTo>
                    <a:pt x="993" y="1496"/>
                  </a:lnTo>
                  <a:lnTo>
                    <a:pt x="993" y="1496"/>
                  </a:lnTo>
                  <a:lnTo>
                    <a:pt x="988" y="1496"/>
                  </a:lnTo>
                  <a:lnTo>
                    <a:pt x="988" y="1496"/>
                  </a:lnTo>
                  <a:lnTo>
                    <a:pt x="988" y="1496"/>
                  </a:lnTo>
                  <a:lnTo>
                    <a:pt x="988" y="1496"/>
                  </a:lnTo>
                  <a:lnTo>
                    <a:pt x="988" y="1496"/>
                  </a:lnTo>
                  <a:lnTo>
                    <a:pt x="988" y="1491"/>
                  </a:lnTo>
                  <a:lnTo>
                    <a:pt x="988" y="1491"/>
                  </a:lnTo>
                  <a:lnTo>
                    <a:pt x="988" y="1496"/>
                  </a:lnTo>
                  <a:lnTo>
                    <a:pt x="984" y="1496"/>
                  </a:lnTo>
                  <a:lnTo>
                    <a:pt x="984" y="1496"/>
                  </a:lnTo>
                  <a:lnTo>
                    <a:pt x="984" y="1496"/>
                  </a:lnTo>
                  <a:lnTo>
                    <a:pt x="984" y="1496"/>
                  </a:lnTo>
                  <a:lnTo>
                    <a:pt x="984" y="1496"/>
                  </a:lnTo>
                  <a:lnTo>
                    <a:pt x="980" y="1496"/>
                  </a:lnTo>
                  <a:lnTo>
                    <a:pt x="980" y="1496"/>
                  </a:lnTo>
                  <a:lnTo>
                    <a:pt x="980" y="1500"/>
                  </a:lnTo>
                  <a:lnTo>
                    <a:pt x="975" y="1500"/>
                  </a:lnTo>
                  <a:lnTo>
                    <a:pt x="975" y="1500"/>
                  </a:lnTo>
                  <a:lnTo>
                    <a:pt x="975" y="1500"/>
                  </a:lnTo>
                  <a:lnTo>
                    <a:pt x="971" y="1505"/>
                  </a:lnTo>
                  <a:lnTo>
                    <a:pt x="971" y="1505"/>
                  </a:lnTo>
                  <a:lnTo>
                    <a:pt x="966" y="1509"/>
                  </a:lnTo>
                  <a:lnTo>
                    <a:pt x="962" y="1509"/>
                  </a:lnTo>
                  <a:lnTo>
                    <a:pt x="957" y="1514"/>
                  </a:lnTo>
                  <a:lnTo>
                    <a:pt x="957" y="1514"/>
                  </a:lnTo>
                  <a:lnTo>
                    <a:pt x="953" y="1514"/>
                  </a:lnTo>
                  <a:lnTo>
                    <a:pt x="953" y="1518"/>
                  </a:lnTo>
                  <a:lnTo>
                    <a:pt x="948" y="1518"/>
                  </a:lnTo>
                  <a:lnTo>
                    <a:pt x="948" y="1518"/>
                  </a:lnTo>
                  <a:lnTo>
                    <a:pt x="944" y="1518"/>
                  </a:lnTo>
                  <a:lnTo>
                    <a:pt x="944" y="1523"/>
                  </a:lnTo>
                  <a:lnTo>
                    <a:pt x="939" y="1523"/>
                  </a:lnTo>
                  <a:lnTo>
                    <a:pt x="939" y="1523"/>
                  </a:lnTo>
                  <a:lnTo>
                    <a:pt x="935" y="1527"/>
                  </a:lnTo>
                  <a:lnTo>
                    <a:pt x="935" y="1527"/>
                  </a:lnTo>
                  <a:lnTo>
                    <a:pt x="935" y="1527"/>
                  </a:lnTo>
                  <a:lnTo>
                    <a:pt x="930" y="1527"/>
                  </a:lnTo>
                  <a:lnTo>
                    <a:pt x="930" y="1527"/>
                  </a:lnTo>
                  <a:lnTo>
                    <a:pt x="930" y="1531"/>
                  </a:lnTo>
                  <a:lnTo>
                    <a:pt x="930" y="1531"/>
                  </a:lnTo>
                  <a:lnTo>
                    <a:pt x="930" y="1531"/>
                  </a:lnTo>
                  <a:lnTo>
                    <a:pt x="926" y="1531"/>
                  </a:lnTo>
                  <a:lnTo>
                    <a:pt x="926" y="1531"/>
                  </a:lnTo>
                  <a:lnTo>
                    <a:pt x="926" y="1531"/>
                  </a:lnTo>
                  <a:lnTo>
                    <a:pt x="926" y="1531"/>
                  </a:lnTo>
                  <a:lnTo>
                    <a:pt x="921" y="1531"/>
                  </a:lnTo>
                  <a:lnTo>
                    <a:pt x="921" y="1536"/>
                  </a:lnTo>
                  <a:lnTo>
                    <a:pt x="921" y="1536"/>
                  </a:lnTo>
                  <a:lnTo>
                    <a:pt x="921" y="1536"/>
                  </a:lnTo>
                  <a:lnTo>
                    <a:pt x="921" y="1536"/>
                  </a:lnTo>
                  <a:lnTo>
                    <a:pt x="917" y="1536"/>
                  </a:lnTo>
                  <a:lnTo>
                    <a:pt x="917" y="1536"/>
                  </a:lnTo>
                  <a:lnTo>
                    <a:pt x="917" y="1536"/>
                  </a:lnTo>
                  <a:lnTo>
                    <a:pt x="917" y="1536"/>
                  </a:lnTo>
                  <a:lnTo>
                    <a:pt x="917" y="1540"/>
                  </a:lnTo>
                  <a:lnTo>
                    <a:pt x="912" y="1540"/>
                  </a:lnTo>
                  <a:lnTo>
                    <a:pt x="912" y="1540"/>
                  </a:lnTo>
                  <a:lnTo>
                    <a:pt x="912" y="1540"/>
                  </a:lnTo>
                  <a:lnTo>
                    <a:pt x="912" y="1540"/>
                  </a:lnTo>
                  <a:lnTo>
                    <a:pt x="912" y="1540"/>
                  </a:lnTo>
                  <a:lnTo>
                    <a:pt x="908" y="1540"/>
                  </a:lnTo>
                  <a:lnTo>
                    <a:pt x="908" y="1540"/>
                  </a:lnTo>
                  <a:lnTo>
                    <a:pt x="908" y="1540"/>
                  </a:lnTo>
                  <a:lnTo>
                    <a:pt x="908" y="1545"/>
                  </a:lnTo>
                  <a:lnTo>
                    <a:pt x="908" y="1545"/>
                  </a:lnTo>
                  <a:lnTo>
                    <a:pt x="908" y="1545"/>
                  </a:lnTo>
                  <a:lnTo>
                    <a:pt x="903" y="1545"/>
                  </a:lnTo>
                  <a:lnTo>
                    <a:pt x="903" y="1545"/>
                  </a:lnTo>
                  <a:lnTo>
                    <a:pt x="903" y="1545"/>
                  </a:lnTo>
                  <a:lnTo>
                    <a:pt x="903" y="1545"/>
                  </a:lnTo>
                  <a:lnTo>
                    <a:pt x="903" y="1545"/>
                  </a:lnTo>
                  <a:lnTo>
                    <a:pt x="903" y="1545"/>
                  </a:lnTo>
                  <a:lnTo>
                    <a:pt x="903" y="1545"/>
                  </a:lnTo>
                  <a:lnTo>
                    <a:pt x="903" y="1545"/>
                  </a:lnTo>
                  <a:lnTo>
                    <a:pt x="903" y="1545"/>
                  </a:lnTo>
                  <a:lnTo>
                    <a:pt x="903" y="1545"/>
                  </a:lnTo>
                  <a:lnTo>
                    <a:pt x="903" y="1545"/>
                  </a:lnTo>
                  <a:lnTo>
                    <a:pt x="903" y="1545"/>
                  </a:lnTo>
                  <a:lnTo>
                    <a:pt x="899" y="1545"/>
                  </a:lnTo>
                  <a:lnTo>
                    <a:pt x="899" y="1545"/>
                  </a:lnTo>
                  <a:lnTo>
                    <a:pt x="899" y="1545"/>
                  </a:lnTo>
                  <a:lnTo>
                    <a:pt x="899" y="1545"/>
                  </a:lnTo>
                  <a:lnTo>
                    <a:pt x="899" y="1545"/>
                  </a:lnTo>
                  <a:lnTo>
                    <a:pt x="899" y="1545"/>
                  </a:lnTo>
                  <a:lnTo>
                    <a:pt x="899" y="1545"/>
                  </a:lnTo>
                  <a:lnTo>
                    <a:pt x="899" y="1545"/>
                  </a:lnTo>
                  <a:lnTo>
                    <a:pt x="899" y="1545"/>
                  </a:lnTo>
                  <a:lnTo>
                    <a:pt x="899" y="1549"/>
                  </a:lnTo>
                  <a:lnTo>
                    <a:pt x="899" y="1549"/>
                  </a:lnTo>
                  <a:lnTo>
                    <a:pt x="899" y="1549"/>
                  </a:lnTo>
                  <a:lnTo>
                    <a:pt x="895" y="1549"/>
                  </a:lnTo>
                  <a:lnTo>
                    <a:pt x="895" y="1549"/>
                  </a:lnTo>
                  <a:lnTo>
                    <a:pt x="895" y="1549"/>
                  </a:lnTo>
                  <a:lnTo>
                    <a:pt x="895" y="1549"/>
                  </a:lnTo>
                  <a:lnTo>
                    <a:pt x="895" y="1549"/>
                  </a:lnTo>
                  <a:lnTo>
                    <a:pt x="895" y="1549"/>
                  </a:lnTo>
                  <a:lnTo>
                    <a:pt x="895" y="1549"/>
                  </a:lnTo>
                  <a:lnTo>
                    <a:pt x="895" y="1549"/>
                  </a:lnTo>
                  <a:lnTo>
                    <a:pt x="895" y="1549"/>
                  </a:lnTo>
                  <a:lnTo>
                    <a:pt x="895" y="1549"/>
                  </a:lnTo>
                  <a:lnTo>
                    <a:pt x="890" y="1549"/>
                  </a:lnTo>
                  <a:lnTo>
                    <a:pt x="890" y="1549"/>
                  </a:lnTo>
                  <a:lnTo>
                    <a:pt x="890" y="1549"/>
                  </a:lnTo>
                  <a:lnTo>
                    <a:pt x="890" y="1549"/>
                  </a:lnTo>
                  <a:lnTo>
                    <a:pt x="890" y="1549"/>
                  </a:lnTo>
                  <a:lnTo>
                    <a:pt x="890" y="1549"/>
                  </a:lnTo>
                  <a:lnTo>
                    <a:pt x="890" y="1549"/>
                  </a:lnTo>
                  <a:lnTo>
                    <a:pt x="890" y="1549"/>
                  </a:lnTo>
                  <a:lnTo>
                    <a:pt x="886" y="1549"/>
                  </a:lnTo>
                  <a:lnTo>
                    <a:pt x="886" y="1549"/>
                  </a:lnTo>
                  <a:lnTo>
                    <a:pt x="886" y="1549"/>
                  </a:lnTo>
                  <a:lnTo>
                    <a:pt x="886" y="1549"/>
                  </a:lnTo>
                  <a:lnTo>
                    <a:pt x="886" y="1549"/>
                  </a:lnTo>
                  <a:lnTo>
                    <a:pt x="886" y="1549"/>
                  </a:lnTo>
                  <a:lnTo>
                    <a:pt x="886" y="1549"/>
                  </a:lnTo>
                  <a:lnTo>
                    <a:pt x="881" y="1549"/>
                  </a:lnTo>
                  <a:lnTo>
                    <a:pt x="881" y="1549"/>
                  </a:lnTo>
                  <a:lnTo>
                    <a:pt x="881" y="1549"/>
                  </a:lnTo>
                  <a:lnTo>
                    <a:pt x="881" y="1549"/>
                  </a:lnTo>
                  <a:lnTo>
                    <a:pt x="881" y="1549"/>
                  </a:lnTo>
                  <a:lnTo>
                    <a:pt x="881" y="1549"/>
                  </a:lnTo>
                  <a:lnTo>
                    <a:pt x="881" y="1549"/>
                  </a:lnTo>
                  <a:lnTo>
                    <a:pt x="877" y="1549"/>
                  </a:lnTo>
                  <a:lnTo>
                    <a:pt x="877" y="1549"/>
                  </a:lnTo>
                  <a:lnTo>
                    <a:pt x="877" y="1549"/>
                  </a:lnTo>
                  <a:lnTo>
                    <a:pt x="877" y="1549"/>
                  </a:lnTo>
                  <a:lnTo>
                    <a:pt x="877" y="1549"/>
                  </a:lnTo>
                  <a:lnTo>
                    <a:pt x="877" y="1549"/>
                  </a:lnTo>
                  <a:lnTo>
                    <a:pt x="877" y="1549"/>
                  </a:lnTo>
                  <a:lnTo>
                    <a:pt x="872" y="1549"/>
                  </a:lnTo>
                  <a:lnTo>
                    <a:pt x="872" y="1549"/>
                  </a:lnTo>
                  <a:lnTo>
                    <a:pt x="872" y="1549"/>
                  </a:lnTo>
                  <a:lnTo>
                    <a:pt x="872" y="1549"/>
                  </a:lnTo>
                  <a:lnTo>
                    <a:pt x="868" y="1549"/>
                  </a:lnTo>
                  <a:lnTo>
                    <a:pt x="868" y="1549"/>
                  </a:lnTo>
                  <a:lnTo>
                    <a:pt x="872" y="1554"/>
                  </a:lnTo>
                  <a:lnTo>
                    <a:pt x="872" y="1554"/>
                  </a:lnTo>
                  <a:lnTo>
                    <a:pt x="877" y="1558"/>
                  </a:lnTo>
                  <a:lnTo>
                    <a:pt x="881" y="1558"/>
                  </a:lnTo>
                  <a:lnTo>
                    <a:pt x="881" y="1558"/>
                  </a:lnTo>
                  <a:lnTo>
                    <a:pt x="886" y="1563"/>
                  </a:lnTo>
                  <a:lnTo>
                    <a:pt x="886" y="1563"/>
                  </a:lnTo>
                  <a:lnTo>
                    <a:pt x="886" y="1563"/>
                  </a:lnTo>
                  <a:lnTo>
                    <a:pt x="890" y="1563"/>
                  </a:lnTo>
                  <a:lnTo>
                    <a:pt x="890" y="1563"/>
                  </a:lnTo>
                  <a:lnTo>
                    <a:pt x="890" y="1567"/>
                  </a:lnTo>
                  <a:lnTo>
                    <a:pt x="895" y="1567"/>
                  </a:lnTo>
                  <a:lnTo>
                    <a:pt x="895" y="1567"/>
                  </a:lnTo>
                  <a:lnTo>
                    <a:pt x="895" y="1567"/>
                  </a:lnTo>
                  <a:lnTo>
                    <a:pt x="899" y="1567"/>
                  </a:lnTo>
                  <a:lnTo>
                    <a:pt x="899" y="1572"/>
                  </a:lnTo>
                  <a:lnTo>
                    <a:pt x="899" y="1572"/>
                  </a:lnTo>
                  <a:lnTo>
                    <a:pt x="903" y="1572"/>
                  </a:lnTo>
                  <a:lnTo>
                    <a:pt x="903" y="1572"/>
                  </a:lnTo>
                  <a:lnTo>
                    <a:pt x="903" y="1572"/>
                  </a:lnTo>
                  <a:lnTo>
                    <a:pt x="903" y="1572"/>
                  </a:lnTo>
                  <a:lnTo>
                    <a:pt x="908" y="1576"/>
                  </a:lnTo>
                  <a:lnTo>
                    <a:pt x="908" y="1576"/>
                  </a:lnTo>
                  <a:lnTo>
                    <a:pt x="908" y="1576"/>
                  </a:lnTo>
                  <a:lnTo>
                    <a:pt x="908" y="1576"/>
                  </a:lnTo>
                  <a:lnTo>
                    <a:pt x="912" y="1576"/>
                  </a:lnTo>
                  <a:lnTo>
                    <a:pt x="912" y="1576"/>
                  </a:lnTo>
                  <a:lnTo>
                    <a:pt x="912" y="1576"/>
                  </a:lnTo>
                  <a:lnTo>
                    <a:pt x="917" y="1581"/>
                  </a:lnTo>
                  <a:lnTo>
                    <a:pt x="917" y="1581"/>
                  </a:lnTo>
                  <a:lnTo>
                    <a:pt x="917" y="1581"/>
                  </a:lnTo>
                  <a:lnTo>
                    <a:pt x="917" y="1581"/>
                  </a:lnTo>
                  <a:lnTo>
                    <a:pt x="921" y="1581"/>
                  </a:lnTo>
                  <a:lnTo>
                    <a:pt x="921" y="1581"/>
                  </a:lnTo>
                  <a:lnTo>
                    <a:pt x="921" y="1581"/>
                  </a:lnTo>
                  <a:lnTo>
                    <a:pt x="921" y="1585"/>
                  </a:lnTo>
                  <a:lnTo>
                    <a:pt x="926" y="1585"/>
                  </a:lnTo>
                  <a:lnTo>
                    <a:pt x="926" y="1585"/>
                  </a:lnTo>
                  <a:lnTo>
                    <a:pt x="926" y="1585"/>
                  </a:lnTo>
                  <a:lnTo>
                    <a:pt x="926" y="1585"/>
                  </a:lnTo>
                  <a:lnTo>
                    <a:pt x="926" y="1585"/>
                  </a:lnTo>
                  <a:lnTo>
                    <a:pt x="926" y="1585"/>
                  </a:lnTo>
                  <a:lnTo>
                    <a:pt x="926" y="1585"/>
                  </a:lnTo>
                  <a:lnTo>
                    <a:pt x="926" y="1585"/>
                  </a:lnTo>
                  <a:lnTo>
                    <a:pt x="930" y="1585"/>
                  </a:lnTo>
                  <a:lnTo>
                    <a:pt x="930" y="1585"/>
                  </a:lnTo>
                  <a:lnTo>
                    <a:pt x="930" y="1585"/>
                  </a:lnTo>
                  <a:lnTo>
                    <a:pt x="930" y="1585"/>
                  </a:lnTo>
                  <a:lnTo>
                    <a:pt x="930" y="1585"/>
                  </a:lnTo>
                  <a:lnTo>
                    <a:pt x="930" y="1585"/>
                  </a:lnTo>
                  <a:lnTo>
                    <a:pt x="930" y="1585"/>
                  </a:lnTo>
                  <a:lnTo>
                    <a:pt x="930" y="1585"/>
                  </a:lnTo>
                  <a:lnTo>
                    <a:pt x="930" y="1590"/>
                  </a:lnTo>
                  <a:lnTo>
                    <a:pt x="930" y="1590"/>
                  </a:lnTo>
                  <a:lnTo>
                    <a:pt x="930" y="1590"/>
                  </a:lnTo>
                  <a:lnTo>
                    <a:pt x="930" y="1590"/>
                  </a:lnTo>
                  <a:lnTo>
                    <a:pt x="930" y="1590"/>
                  </a:lnTo>
                  <a:lnTo>
                    <a:pt x="930" y="1590"/>
                  </a:lnTo>
                  <a:lnTo>
                    <a:pt x="935" y="1590"/>
                  </a:lnTo>
                  <a:lnTo>
                    <a:pt x="935" y="1590"/>
                  </a:lnTo>
                  <a:lnTo>
                    <a:pt x="935" y="1590"/>
                  </a:lnTo>
                  <a:lnTo>
                    <a:pt x="935" y="1590"/>
                  </a:lnTo>
                  <a:lnTo>
                    <a:pt x="935" y="1590"/>
                  </a:lnTo>
                  <a:lnTo>
                    <a:pt x="935" y="1590"/>
                  </a:lnTo>
                  <a:lnTo>
                    <a:pt x="935" y="1590"/>
                  </a:lnTo>
                  <a:lnTo>
                    <a:pt x="935" y="1590"/>
                  </a:lnTo>
                  <a:lnTo>
                    <a:pt x="935" y="1590"/>
                  </a:lnTo>
                  <a:lnTo>
                    <a:pt x="935" y="1594"/>
                  </a:lnTo>
                  <a:lnTo>
                    <a:pt x="935" y="1594"/>
                  </a:lnTo>
                  <a:lnTo>
                    <a:pt x="935" y="1594"/>
                  </a:lnTo>
                  <a:lnTo>
                    <a:pt x="939" y="1594"/>
                  </a:lnTo>
                  <a:lnTo>
                    <a:pt x="939" y="1594"/>
                  </a:lnTo>
                  <a:lnTo>
                    <a:pt x="939" y="1594"/>
                  </a:lnTo>
                  <a:lnTo>
                    <a:pt x="939" y="1594"/>
                  </a:lnTo>
                  <a:lnTo>
                    <a:pt x="939" y="1594"/>
                  </a:lnTo>
                  <a:lnTo>
                    <a:pt x="939" y="1594"/>
                  </a:lnTo>
                  <a:lnTo>
                    <a:pt x="939" y="1594"/>
                  </a:lnTo>
                  <a:lnTo>
                    <a:pt x="939" y="1594"/>
                  </a:lnTo>
                  <a:lnTo>
                    <a:pt x="939" y="1594"/>
                  </a:lnTo>
                  <a:lnTo>
                    <a:pt x="939" y="1598"/>
                  </a:lnTo>
                  <a:lnTo>
                    <a:pt x="944" y="1598"/>
                  </a:lnTo>
                  <a:lnTo>
                    <a:pt x="944" y="1598"/>
                  </a:lnTo>
                  <a:lnTo>
                    <a:pt x="944" y="1598"/>
                  </a:lnTo>
                  <a:lnTo>
                    <a:pt x="944" y="1598"/>
                  </a:lnTo>
                  <a:lnTo>
                    <a:pt x="944" y="1598"/>
                  </a:lnTo>
                  <a:lnTo>
                    <a:pt x="944" y="1598"/>
                  </a:lnTo>
                  <a:lnTo>
                    <a:pt x="944" y="1598"/>
                  </a:lnTo>
                  <a:lnTo>
                    <a:pt x="944" y="1598"/>
                  </a:lnTo>
                  <a:lnTo>
                    <a:pt x="944" y="1598"/>
                  </a:lnTo>
                  <a:lnTo>
                    <a:pt x="944" y="1603"/>
                  </a:lnTo>
                  <a:lnTo>
                    <a:pt x="948" y="1603"/>
                  </a:lnTo>
                  <a:lnTo>
                    <a:pt x="948" y="1603"/>
                  </a:lnTo>
                  <a:lnTo>
                    <a:pt x="948" y="1603"/>
                  </a:lnTo>
                  <a:lnTo>
                    <a:pt x="948" y="1603"/>
                  </a:lnTo>
                  <a:lnTo>
                    <a:pt x="948" y="1603"/>
                  </a:lnTo>
                  <a:lnTo>
                    <a:pt x="948" y="1603"/>
                  </a:lnTo>
                  <a:lnTo>
                    <a:pt x="948" y="1603"/>
                  </a:lnTo>
                  <a:lnTo>
                    <a:pt x="948" y="1603"/>
                  </a:lnTo>
                  <a:lnTo>
                    <a:pt x="948" y="1607"/>
                  </a:lnTo>
                  <a:lnTo>
                    <a:pt x="948" y="1607"/>
                  </a:lnTo>
                  <a:lnTo>
                    <a:pt x="948" y="1607"/>
                  </a:lnTo>
                  <a:lnTo>
                    <a:pt x="953" y="1607"/>
                  </a:lnTo>
                  <a:lnTo>
                    <a:pt x="953" y="1607"/>
                  </a:lnTo>
                  <a:lnTo>
                    <a:pt x="953" y="1607"/>
                  </a:lnTo>
                  <a:lnTo>
                    <a:pt x="953" y="1607"/>
                  </a:lnTo>
                  <a:lnTo>
                    <a:pt x="953" y="1607"/>
                  </a:lnTo>
                  <a:lnTo>
                    <a:pt x="953" y="1612"/>
                  </a:lnTo>
                  <a:lnTo>
                    <a:pt x="953" y="1612"/>
                  </a:lnTo>
                  <a:lnTo>
                    <a:pt x="953" y="1612"/>
                  </a:lnTo>
                  <a:lnTo>
                    <a:pt x="953" y="1612"/>
                  </a:lnTo>
                  <a:lnTo>
                    <a:pt x="953" y="1612"/>
                  </a:lnTo>
                  <a:lnTo>
                    <a:pt x="953" y="1612"/>
                  </a:lnTo>
                  <a:lnTo>
                    <a:pt x="953" y="1612"/>
                  </a:lnTo>
                  <a:lnTo>
                    <a:pt x="957" y="1612"/>
                  </a:lnTo>
                  <a:lnTo>
                    <a:pt x="957" y="1612"/>
                  </a:lnTo>
                  <a:lnTo>
                    <a:pt x="957" y="1612"/>
                  </a:lnTo>
                  <a:lnTo>
                    <a:pt x="957" y="1612"/>
                  </a:lnTo>
                  <a:lnTo>
                    <a:pt x="957" y="1612"/>
                  </a:lnTo>
                  <a:lnTo>
                    <a:pt x="957" y="1616"/>
                  </a:lnTo>
                  <a:lnTo>
                    <a:pt x="957" y="1616"/>
                  </a:lnTo>
                  <a:lnTo>
                    <a:pt x="957" y="1616"/>
                  </a:lnTo>
                  <a:lnTo>
                    <a:pt x="957" y="1616"/>
                  </a:lnTo>
                  <a:lnTo>
                    <a:pt x="957" y="1616"/>
                  </a:lnTo>
                  <a:lnTo>
                    <a:pt x="957" y="1616"/>
                  </a:lnTo>
                  <a:lnTo>
                    <a:pt x="957" y="1616"/>
                  </a:lnTo>
                  <a:lnTo>
                    <a:pt x="957" y="1616"/>
                  </a:lnTo>
                  <a:lnTo>
                    <a:pt x="957" y="1616"/>
                  </a:lnTo>
                  <a:lnTo>
                    <a:pt x="957" y="1616"/>
                  </a:lnTo>
                  <a:lnTo>
                    <a:pt x="957" y="1616"/>
                  </a:lnTo>
                  <a:lnTo>
                    <a:pt x="957" y="1621"/>
                  </a:lnTo>
                  <a:lnTo>
                    <a:pt x="957" y="1621"/>
                  </a:lnTo>
                  <a:lnTo>
                    <a:pt x="957" y="1621"/>
                  </a:lnTo>
                  <a:lnTo>
                    <a:pt x="957" y="1621"/>
                  </a:lnTo>
                  <a:lnTo>
                    <a:pt x="957" y="1621"/>
                  </a:lnTo>
                  <a:lnTo>
                    <a:pt x="957" y="1621"/>
                  </a:lnTo>
                  <a:lnTo>
                    <a:pt x="962" y="1621"/>
                  </a:lnTo>
                  <a:lnTo>
                    <a:pt x="962" y="1621"/>
                  </a:lnTo>
                  <a:lnTo>
                    <a:pt x="962" y="1621"/>
                  </a:lnTo>
                  <a:lnTo>
                    <a:pt x="962" y="1621"/>
                  </a:lnTo>
                  <a:lnTo>
                    <a:pt x="962" y="1621"/>
                  </a:lnTo>
                  <a:lnTo>
                    <a:pt x="962" y="1621"/>
                  </a:lnTo>
                  <a:lnTo>
                    <a:pt x="962" y="1625"/>
                  </a:lnTo>
                  <a:lnTo>
                    <a:pt x="962" y="1625"/>
                  </a:lnTo>
                  <a:lnTo>
                    <a:pt x="962" y="1625"/>
                  </a:lnTo>
                  <a:lnTo>
                    <a:pt x="962" y="1625"/>
                  </a:lnTo>
                  <a:lnTo>
                    <a:pt x="962" y="1625"/>
                  </a:lnTo>
                  <a:lnTo>
                    <a:pt x="962" y="1625"/>
                  </a:lnTo>
                  <a:lnTo>
                    <a:pt x="962" y="1625"/>
                  </a:lnTo>
                  <a:lnTo>
                    <a:pt x="962" y="1625"/>
                  </a:lnTo>
                  <a:lnTo>
                    <a:pt x="962" y="1625"/>
                  </a:lnTo>
                  <a:lnTo>
                    <a:pt x="962" y="1625"/>
                  </a:lnTo>
                  <a:lnTo>
                    <a:pt x="962" y="1625"/>
                  </a:lnTo>
                  <a:lnTo>
                    <a:pt x="962" y="1630"/>
                  </a:lnTo>
                  <a:lnTo>
                    <a:pt x="962" y="1630"/>
                  </a:lnTo>
                  <a:lnTo>
                    <a:pt x="962" y="1630"/>
                  </a:lnTo>
                  <a:lnTo>
                    <a:pt x="962" y="1630"/>
                  </a:lnTo>
                  <a:lnTo>
                    <a:pt x="962" y="1630"/>
                  </a:lnTo>
                  <a:lnTo>
                    <a:pt x="962" y="1630"/>
                  </a:lnTo>
                  <a:lnTo>
                    <a:pt x="962" y="1630"/>
                  </a:lnTo>
                  <a:lnTo>
                    <a:pt x="962" y="1630"/>
                  </a:lnTo>
                  <a:lnTo>
                    <a:pt x="962" y="1630"/>
                  </a:lnTo>
                  <a:lnTo>
                    <a:pt x="962" y="1630"/>
                  </a:lnTo>
                  <a:lnTo>
                    <a:pt x="962" y="1630"/>
                  </a:lnTo>
                  <a:lnTo>
                    <a:pt x="962" y="1630"/>
                  </a:lnTo>
                  <a:lnTo>
                    <a:pt x="962" y="1634"/>
                  </a:lnTo>
                  <a:lnTo>
                    <a:pt x="962" y="1634"/>
                  </a:lnTo>
                  <a:lnTo>
                    <a:pt x="962" y="1634"/>
                  </a:lnTo>
                  <a:lnTo>
                    <a:pt x="962" y="1634"/>
                  </a:lnTo>
                  <a:lnTo>
                    <a:pt x="962" y="1634"/>
                  </a:lnTo>
                  <a:lnTo>
                    <a:pt x="962" y="1634"/>
                  </a:lnTo>
                  <a:lnTo>
                    <a:pt x="962" y="1634"/>
                  </a:lnTo>
                  <a:lnTo>
                    <a:pt x="962" y="1634"/>
                  </a:lnTo>
                  <a:lnTo>
                    <a:pt x="962" y="1634"/>
                  </a:lnTo>
                  <a:lnTo>
                    <a:pt x="962" y="1634"/>
                  </a:lnTo>
                  <a:lnTo>
                    <a:pt x="962" y="1634"/>
                  </a:lnTo>
                  <a:lnTo>
                    <a:pt x="962" y="1639"/>
                  </a:lnTo>
                  <a:lnTo>
                    <a:pt x="962" y="1639"/>
                  </a:lnTo>
                  <a:lnTo>
                    <a:pt x="962" y="1639"/>
                  </a:lnTo>
                  <a:lnTo>
                    <a:pt x="962" y="1639"/>
                  </a:lnTo>
                  <a:lnTo>
                    <a:pt x="962" y="1639"/>
                  </a:lnTo>
                  <a:lnTo>
                    <a:pt x="962" y="1639"/>
                  </a:lnTo>
                  <a:lnTo>
                    <a:pt x="962" y="1639"/>
                  </a:lnTo>
                  <a:lnTo>
                    <a:pt x="962" y="1639"/>
                  </a:lnTo>
                  <a:lnTo>
                    <a:pt x="962" y="1639"/>
                  </a:lnTo>
                  <a:lnTo>
                    <a:pt x="962" y="1639"/>
                  </a:lnTo>
                  <a:lnTo>
                    <a:pt x="962" y="1643"/>
                  </a:lnTo>
                  <a:lnTo>
                    <a:pt x="962" y="1643"/>
                  </a:lnTo>
                  <a:lnTo>
                    <a:pt x="962" y="1643"/>
                  </a:lnTo>
                  <a:lnTo>
                    <a:pt x="962" y="1643"/>
                  </a:lnTo>
                  <a:lnTo>
                    <a:pt x="962" y="1643"/>
                  </a:lnTo>
                  <a:lnTo>
                    <a:pt x="962" y="1643"/>
                  </a:lnTo>
                  <a:lnTo>
                    <a:pt x="962" y="1643"/>
                  </a:lnTo>
                  <a:lnTo>
                    <a:pt x="962" y="1643"/>
                  </a:lnTo>
                  <a:lnTo>
                    <a:pt x="962" y="1643"/>
                  </a:lnTo>
                  <a:lnTo>
                    <a:pt x="962" y="1643"/>
                  </a:lnTo>
                  <a:lnTo>
                    <a:pt x="962" y="1648"/>
                  </a:lnTo>
                  <a:lnTo>
                    <a:pt x="962" y="1648"/>
                  </a:lnTo>
                  <a:lnTo>
                    <a:pt x="962" y="1648"/>
                  </a:lnTo>
                  <a:lnTo>
                    <a:pt x="962" y="1648"/>
                  </a:lnTo>
                  <a:lnTo>
                    <a:pt x="962" y="1648"/>
                  </a:lnTo>
                  <a:lnTo>
                    <a:pt x="962" y="1648"/>
                  </a:lnTo>
                  <a:lnTo>
                    <a:pt x="962" y="1648"/>
                  </a:lnTo>
                  <a:lnTo>
                    <a:pt x="962" y="1648"/>
                  </a:lnTo>
                  <a:lnTo>
                    <a:pt x="962" y="1648"/>
                  </a:lnTo>
                  <a:lnTo>
                    <a:pt x="962" y="1648"/>
                  </a:lnTo>
                  <a:lnTo>
                    <a:pt x="962" y="1652"/>
                  </a:lnTo>
                  <a:lnTo>
                    <a:pt x="962" y="1652"/>
                  </a:lnTo>
                  <a:lnTo>
                    <a:pt x="962" y="1652"/>
                  </a:lnTo>
                  <a:lnTo>
                    <a:pt x="962" y="1652"/>
                  </a:lnTo>
                  <a:lnTo>
                    <a:pt x="962" y="1652"/>
                  </a:lnTo>
                  <a:lnTo>
                    <a:pt x="962" y="1652"/>
                  </a:lnTo>
                  <a:lnTo>
                    <a:pt x="962" y="1652"/>
                  </a:lnTo>
                  <a:lnTo>
                    <a:pt x="957" y="1652"/>
                  </a:lnTo>
                  <a:lnTo>
                    <a:pt x="957" y="1652"/>
                  </a:lnTo>
                  <a:lnTo>
                    <a:pt x="957" y="1652"/>
                  </a:lnTo>
                  <a:lnTo>
                    <a:pt x="957" y="1652"/>
                  </a:lnTo>
                  <a:lnTo>
                    <a:pt x="957" y="1657"/>
                  </a:lnTo>
                  <a:lnTo>
                    <a:pt x="957" y="1657"/>
                  </a:lnTo>
                  <a:lnTo>
                    <a:pt x="957" y="1657"/>
                  </a:lnTo>
                  <a:lnTo>
                    <a:pt x="957" y="1657"/>
                  </a:lnTo>
                  <a:lnTo>
                    <a:pt x="957" y="1657"/>
                  </a:lnTo>
                  <a:lnTo>
                    <a:pt x="957" y="1657"/>
                  </a:lnTo>
                  <a:lnTo>
                    <a:pt x="957" y="1657"/>
                  </a:lnTo>
                  <a:lnTo>
                    <a:pt x="957" y="1657"/>
                  </a:lnTo>
                  <a:lnTo>
                    <a:pt x="957" y="1657"/>
                  </a:lnTo>
                  <a:lnTo>
                    <a:pt x="957" y="1657"/>
                  </a:lnTo>
                  <a:lnTo>
                    <a:pt x="957" y="1657"/>
                  </a:lnTo>
                  <a:lnTo>
                    <a:pt x="953" y="1657"/>
                  </a:lnTo>
                  <a:lnTo>
                    <a:pt x="953" y="1657"/>
                  </a:lnTo>
                  <a:lnTo>
                    <a:pt x="953" y="1657"/>
                  </a:lnTo>
                  <a:lnTo>
                    <a:pt x="953" y="1657"/>
                  </a:lnTo>
                  <a:lnTo>
                    <a:pt x="953" y="1657"/>
                  </a:lnTo>
                  <a:lnTo>
                    <a:pt x="953" y="1657"/>
                  </a:lnTo>
                  <a:lnTo>
                    <a:pt x="953" y="1657"/>
                  </a:lnTo>
                  <a:lnTo>
                    <a:pt x="953" y="1661"/>
                  </a:lnTo>
                  <a:lnTo>
                    <a:pt x="953" y="1661"/>
                  </a:lnTo>
                  <a:lnTo>
                    <a:pt x="953" y="1661"/>
                  </a:lnTo>
                  <a:lnTo>
                    <a:pt x="953" y="1661"/>
                  </a:lnTo>
                  <a:lnTo>
                    <a:pt x="953" y="1661"/>
                  </a:lnTo>
                  <a:lnTo>
                    <a:pt x="953" y="1661"/>
                  </a:lnTo>
                  <a:lnTo>
                    <a:pt x="953" y="1661"/>
                  </a:lnTo>
                  <a:lnTo>
                    <a:pt x="953" y="1661"/>
                  </a:lnTo>
                  <a:lnTo>
                    <a:pt x="948" y="1661"/>
                  </a:lnTo>
                  <a:lnTo>
                    <a:pt x="948" y="1661"/>
                  </a:lnTo>
                  <a:lnTo>
                    <a:pt x="948" y="1661"/>
                  </a:lnTo>
                  <a:lnTo>
                    <a:pt x="948" y="1661"/>
                  </a:lnTo>
                  <a:lnTo>
                    <a:pt x="948" y="1661"/>
                  </a:lnTo>
                  <a:lnTo>
                    <a:pt x="948" y="1661"/>
                  </a:lnTo>
                  <a:lnTo>
                    <a:pt x="948" y="1661"/>
                  </a:lnTo>
                  <a:lnTo>
                    <a:pt x="948" y="1661"/>
                  </a:lnTo>
                  <a:lnTo>
                    <a:pt x="948" y="1661"/>
                  </a:lnTo>
                  <a:lnTo>
                    <a:pt x="948" y="1661"/>
                  </a:lnTo>
                  <a:lnTo>
                    <a:pt x="944" y="1661"/>
                  </a:lnTo>
                  <a:lnTo>
                    <a:pt x="944" y="1665"/>
                  </a:lnTo>
                  <a:lnTo>
                    <a:pt x="944" y="1665"/>
                  </a:lnTo>
                  <a:lnTo>
                    <a:pt x="944" y="1665"/>
                  </a:lnTo>
                  <a:lnTo>
                    <a:pt x="944" y="1665"/>
                  </a:lnTo>
                  <a:lnTo>
                    <a:pt x="944" y="1665"/>
                  </a:lnTo>
                  <a:lnTo>
                    <a:pt x="944" y="1665"/>
                  </a:lnTo>
                  <a:lnTo>
                    <a:pt x="944" y="1665"/>
                  </a:lnTo>
                  <a:lnTo>
                    <a:pt x="944" y="1665"/>
                  </a:lnTo>
                  <a:lnTo>
                    <a:pt x="939" y="1665"/>
                  </a:lnTo>
                  <a:lnTo>
                    <a:pt x="939" y="1665"/>
                  </a:lnTo>
                  <a:lnTo>
                    <a:pt x="939" y="1665"/>
                  </a:lnTo>
                  <a:lnTo>
                    <a:pt x="939" y="1665"/>
                  </a:lnTo>
                  <a:lnTo>
                    <a:pt x="939" y="1665"/>
                  </a:lnTo>
                  <a:lnTo>
                    <a:pt x="939" y="1665"/>
                  </a:lnTo>
                  <a:lnTo>
                    <a:pt x="939" y="1665"/>
                  </a:lnTo>
                  <a:lnTo>
                    <a:pt x="939" y="1665"/>
                  </a:lnTo>
                  <a:lnTo>
                    <a:pt x="939" y="1665"/>
                  </a:lnTo>
                  <a:lnTo>
                    <a:pt x="935" y="1665"/>
                  </a:lnTo>
                  <a:lnTo>
                    <a:pt x="935" y="1665"/>
                  </a:lnTo>
                  <a:lnTo>
                    <a:pt x="935" y="1665"/>
                  </a:lnTo>
                  <a:lnTo>
                    <a:pt x="935" y="1665"/>
                  </a:lnTo>
                  <a:lnTo>
                    <a:pt x="935" y="1665"/>
                  </a:lnTo>
                  <a:lnTo>
                    <a:pt x="935" y="1665"/>
                  </a:lnTo>
                  <a:lnTo>
                    <a:pt x="935" y="1665"/>
                  </a:lnTo>
                  <a:lnTo>
                    <a:pt x="935" y="1665"/>
                  </a:lnTo>
                  <a:lnTo>
                    <a:pt x="930" y="1665"/>
                  </a:lnTo>
                  <a:lnTo>
                    <a:pt x="930" y="1670"/>
                  </a:lnTo>
                  <a:lnTo>
                    <a:pt x="930" y="1670"/>
                  </a:lnTo>
                  <a:lnTo>
                    <a:pt x="930" y="1670"/>
                  </a:lnTo>
                  <a:lnTo>
                    <a:pt x="930" y="1670"/>
                  </a:lnTo>
                  <a:lnTo>
                    <a:pt x="930" y="1670"/>
                  </a:lnTo>
                  <a:lnTo>
                    <a:pt x="930" y="1670"/>
                  </a:lnTo>
                  <a:lnTo>
                    <a:pt x="926" y="1670"/>
                  </a:lnTo>
                  <a:lnTo>
                    <a:pt x="926" y="1670"/>
                  </a:lnTo>
                  <a:lnTo>
                    <a:pt x="926" y="1670"/>
                  </a:lnTo>
                  <a:lnTo>
                    <a:pt x="926" y="1670"/>
                  </a:lnTo>
                  <a:lnTo>
                    <a:pt x="926" y="1670"/>
                  </a:lnTo>
                  <a:lnTo>
                    <a:pt x="926" y="1670"/>
                  </a:lnTo>
                  <a:lnTo>
                    <a:pt x="926" y="1670"/>
                  </a:lnTo>
                  <a:lnTo>
                    <a:pt x="921" y="1670"/>
                  </a:lnTo>
                  <a:lnTo>
                    <a:pt x="921" y="1670"/>
                  </a:lnTo>
                  <a:lnTo>
                    <a:pt x="921" y="1670"/>
                  </a:lnTo>
                  <a:lnTo>
                    <a:pt x="921" y="1670"/>
                  </a:lnTo>
                  <a:lnTo>
                    <a:pt x="921" y="1670"/>
                  </a:lnTo>
                  <a:lnTo>
                    <a:pt x="921" y="1670"/>
                  </a:lnTo>
                  <a:lnTo>
                    <a:pt x="921" y="1670"/>
                  </a:lnTo>
                  <a:lnTo>
                    <a:pt x="917" y="1670"/>
                  </a:lnTo>
                  <a:lnTo>
                    <a:pt x="917" y="1670"/>
                  </a:lnTo>
                  <a:lnTo>
                    <a:pt x="917" y="1670"/>
                  </a:lnTo>
                  <a:lnTo>
                    <a:pt x="917" y="1670"/>
                  </a:lnTo>
                  <a:lnTo>
                    <a:pt x="917" y="1670"/>
                  </a:lnTo>
                  <a:lnTo>
                    <a:pt x="917" y="1670"/>
                  </a:lnTo>
                  <a:lnTo>
                    <a:pt x="912" y="1670"/>
                  </a:lnTo>
                  <a:lnTo>
                    <a:pt x="912" y="1670"/>
                  </a:lnTo>
                  <a:lnTo>
                    <a:pt x="912" y="1670"/>
                  </a:lnTo>
                  <a:lnTo>
                    <a:pt x="912" y="1670"/>
                  </a:lnTo>
                  <a:lnTo>
                    <a:pt x="912" y="1670"/>
                  </a:lnTo>
                  <a:lnTo>
                    <a:pt x="912" y="1670"/>
                  </a:lnTo>
                  <a:lnTo>
                    <a:pt x="908" y="1674"/>
                  </a:lnTo>
                  <a:lnTo>
                    <a:pt x="908" y="1674"/>
                  </a:lnTo>
                  <a:lnTo>
                    <a:pt x="908" y="1674"/>
                  </a:lnTo>
                  <a:lnTo>
                    <a:pt x="908" y="1674"/>
                  </a:lnTo>
                  <a:lnTo>
                    <a:pt x="908" y="1674"/>
                  </a:lnTo>
                  <a:lnTo>
                    <a:pt x="903" y="1674"/>
                  </a:lnTo>
                  <a:lnTo>
                    <a:pt x="903" y="1674"/>
                  </a:lnTo>
                  <a:lnTo>
                    <a:pt x="903" y="1674"/>
                  </a:lnTo>
                  <a:lnTo>
                    <a:pt x="903" y="1674"/>
                  </a:lnTo>
                  <a:lnTo>
                    <a:pt x="903" y="1674"/>
                  </a:lnTo>
                  <a:lnTo>
                    <a:pt x="903" y="1674"/>
                  </a:lnTo>
                  <a:lnTo>
                    <a:pt x="899" y="1674"/>
                  </a:lnTo>
                  <a:lnTo>
                    <a:pt x="899" y="1674"/>
                  </a:lnTo>
                  <a:lnTo>
                    <a:pt x="899" y="1674"/>
                  </a:lnTo>
                  <a:lnTo>
                    <a:pt x="899" y="1674"/>
                  </a:lnTo>
                  <a:lnTo>
                    <a:pt x="899" y="1674"/>
                  </a:lnTo>
                  <a:lnTo>
                    <a:pt x="895" y="1674"/>
                  </a:lnTo>
                  <a:lnTo>
                    <a:pt x="895" y="1674"/>
                  </a:lnTo>
                  <a:lnTo>
                    <a:pt x="895" y="1674"/>
                  </a:lnTo>
                  <a:lnTo>
                    <a:pt x="895" y="1674"/>
                  </a:lnTo>
                  <a:lnTo>
                    <a:pt x="890" y="1674"/>
                  </a:lnTo>
                  <a:lnTo>
                    <a:pt x="890" y="1674"/>
                  </a:lnTo>
                  <a:lnTo>
                    <a:pt x="886" y="1674"/>
                  </a:lnTo>
                  <a:lnTo>
                    <a:pt x="886" y="1674"/>
                  </a:lnTo>
                  <a:lnTo>
                    <a:pt x="886" y="1674"/>
                  </a:lnTo>
                  <a:lnTo>
                    <a:pt x="881" y="1674"/>
                  </a:lnTo>
                  <a:lnTo>
                    <a:pt x="881" y="1674"/>
                  </a:lnTo>
                  <a:lnTo>
                    <a:pt x="877" y="1674"/>
                  </a:lnTo>
                  <a:lnTo>
                    <a:pt x="877" y="1679"/>
                  </a:lnTo>
                  <a:lnTo>
                    <a:pt x="872" y="1679"/>
                  </a:lnTo>
                  <a:lnTo>
                    <a:pt x="872" y="1679"/>
                  </a:lnTo>
                  <a:lnTo>
                    <a:pt x="872" y="1679"/>
                  </a:lnTo>
                  <a:lnTo>
                    <a:pt x="868" y="1679"/>
                  </a:lnTo>
                  <a:lnTo>
                    <a:pt x="868" y="1679"/>
                  </a:lnTo>
                  <a:lnTo>
                    <a:pt x="863" y="1679"/>
                  </a:lnTo>
                  <a:lnTo>
                    <a:pt x="863" y="1679"/>
                  </a:lnTo>
                  <a:lnTo>
                    <a:pt x="859" y="1679"/>
                  </a:lnTo>
                  <a:lnTo>
                    <a:pt x="859" y="1679"/>
                  </a:lnTo>
                  <a:lnTo>
                    <a:pt x="854" y="1679"/>
                  </a:lnTo>
                  <a:lnTo>
                    <a:pt x="854" y="1679"/>
                  </a:lnTo>
                  <a:lnTo>
                    <a:pt x="850" y="1679"/>
                  </a:lnTo>
                  <a:lnTo>
                    <a:pt x="850" y="1679"/>
                  </a:lnTo>
                  <a:lnTo>
                    <a:pt x="850" y="1679"/>
                  </a:lnTo>
                  <a:lnTo>
                    <a:pt x="845" y="1679"/>
                  </a:lnTo>
                  <a:lnTo>
                    <a:pt x="845" y="1679"/>
                  </a:lnTo>
                  <a:lnTo>
                    <a:pt x="841" y="1679"/>
                  </a:lnTo>
                  <a:lnTo>
                    <a:pt x="841" y="1679"/>
                  </a:lnTo>
                  <a:lnTo>
                    <a:pt x="836" y="1679"/>
                  </a:lnTo>
                  <a:lnTo>
                    <a:pt x="836" y="1679"/>
                  </a:lnTo>
                  <a:lnTo>
                    <a:pt x="832" y="1679"/>
                  </a:lnTo>
                  <a:lnTo>
                    <a:pt x="832" y="1679"/>
                  </a:lnTo>
                  <a:lnTo>
                    <a:pt x="827" y="1679"/>
                  </a:lnTo>
                  <a:lnTo>
                    <a:pt x="827" y="1679"/>
                  </a:lnTo>
                  <a:lnTo>
                    <a:pt x="823" y="1679"/>
                  </a:lnTo>
                  <a:lnTo>
                    <a:pt x="823" y="1679"/>
                  </a:lnTo>
                  <a:lnTo>
                    <a:pt x="819" y="1683"/>
                  </a:lnTo>
                  <a:lnTo>
                    <a:pt x="819" y="1683"/>
                  </a:lnTo>
                  <a:lnTo>
                    <a:pt x="814" y="1683"/>
                  </a:lnTo>
                  <a:lnTo>
                    <a:pt x="814" y="1683"/>
                  </a:lnTo>
                  <a:lnTo>
                    <a:pt x="810" y="1683"/>
                  </a:lnTo>
                  <a:lnTo>
                    <a:pt x="810" y="1683"/>
                  </a:lnTo>
                  <a:lnTo>
                    <a:pt x="805" y="1683"/>
                  </a:lnTo>
                  <a:lnTo>
                    <a:pt x="805" y="1683"/>
                  </a:lnTo>
                  <a:lnTo>
                    <a:pt x="801" y="1683"/>
                  </a:lnTo>
                  <a:lnTo>
                    <a:pt x="796" y="1683"/>
                  </a:lnTo>
                  <a:lnTo>
                    <a:pt x="796" y="1683"/>
                  </a:lnTo>
                  <a:lnTo>
                    <a:pt x="792" y="1683"/>
                  </a:lnTo>
                  <a:lnTo>
                    <a:pt x="792" y="1683"/>
                  </a:lnTo>
                  <a:lnTo>
                    <a:pt x="787" y="1683"/>
                  </a:lnTo>
                  <a:lnTo>
                    <a:pt x="787" y="1683"/>
                  </a:lnTo>
                  <a:lnTo>
                    <a:pt x="783" y="1683"/>
                  </a:lnTo>
                  <a:lnTo>
                    <a:pt x="783" y="1683"/>
                  </a:lnTo>
                  <a:lnTo>
                    <a:pt x="778" y="1683"/>
                  </a:lnTo>
                  <a:lnTo>
                    <a:pt x="778" y="1683"/>
                  </a:lnTo>
                  <a:lnTo>
                    <a:pt x="774" y="1683"/>
                  </a:lnTo>
                  <a:lnTo>
                    <a:pt x="774" y="1683"/>
                  </a:lnTo>
                  <a:lnTo>
                    <a:pt x="769" y="1683"/>
                  </a:lnTo>
                  <a:lnTo>
                    <a:pt x="769" y="1683"/>
                  </a:lnTo>
                  <a:lnTo>
                    <a:pt x="765" y="1683"/>
                  </a:lnTo>
                  <a:lnTo>
                    <a:pt x="760" y="1683"/>
                  </a:lnTo>
                  <a:lnTo>
                    <a:pt x="760" y="1683"/>
                  </a:lnTo>
                  <a:lnTo>
                    <a:pt x="756" y="1683"/>
                  </a:lnTo>
                  <a:lnTo>
                    <a:pt x="756" y="1683"/>
                  </a:lnTo>
                  <a:lnTo>
                    <a:pt x="751" y="1683"/>
                  </a:lnTo>
                  <a:lnTo>
                    <a:pt x="751" y="1683"/>
                  </a:lnTo>
                  <a:lnTo>
                    <a:pt x="747" y="1683"/>
                  </a:lnTo>
                  <a:lnTo>
                    <a:pt x="747" y="1683"/>
                  </a:lnTo>
                  <a:lnTo>
                    <a:pt x="742" y="1683"/>
                  </a:lnTo>
                  <a:lnTo>
                    <a:pt x="742" y="1683"/>
                  </a:lnTo>
                  <a:lnTo>
                    <a:pt x="738" y="1683"/>
                  </a:lnTo>
                  <a:lnTo>
                    <a:pt x="738" y="1683"/>
                  </a:lnTo>
                  <a:lnTo>
                    <a:pt x="734" y="1683"/>
                  </a:lnTo>
                  <a:lnTo>
                    <a:pt x="729" y="1683"/>
                  </a:lnTo>
                  <a:lnTo>
                    <a:pt x="729" y="1683"/>
                  </a:lnTo>
                  <a:lnTo>
                    <a:pt x="729" y="1683"/>
                  </a:lnTo>
                  <a:lnTo>
                    <a:pt x="725" y="1683"/>
                  </a:lnTo>
                  <a:lnTo>
                    <a:pt x="725" y="1683"/>
                  </a:lnTo>
                  <a:lnTo>
                    <a:pt x="725" y="1683"/>
                  </a:lnTo>
                  <a:lnTo>
                    <a:pt x="725" y="1683"/>
                  </a:lnTo>
                  <a:lnTo>
                    <a:pt x="720" y="1683"/>
                  </a:lnTo>
                  <a:lnTo>
                    <a:pt x="720" y="1683"/>
                  </a:lnTo>
                  <a:lnTo>
                    <a:pt x="720" y="1683"/>
                  </a:lnTo>
                  <a:lnTo>
                    <a:pt x="720" y="1683"/>
                  </a:lnTo>
                  <a:lnTo>
                    <a:pt x="716" y="1683"/>
                  </a:lnTo>
                  <a:lnTo>
                    <a:pt x="716" y="1683"/>
                  </a:lnTo>
                  <a:lnTo>
                    <a:pt x="716" y="1683"/>
                  </a:lnTo>
                  <a:lnTo>
                    <a:pt x="711" y="1683"/>
                  </a:lnTo>
                  <a:lnTo>
                    <a:pt x="711" y="1683"/>
                  </a:lnTo>
                  <a:lnTo>
                    <a:pt x="711" y="1683"/>
                  </a:lnTo>
                  <a:lnTo>
                    <a:pt x="711" y="1683"/>
                  </a:lnTo>
                  <a:lnTo>
                    <a:pt x="707" y="1683"/>
                  </a:lnTo>
                  <a:lnTo>
                    <a:pt x="707" y="1683"/>
                  </a:lnTo>
                  <a:lnTo>
                    <a:pt x="707" y="1683"/>
                  </a:lnTo>
                  <a:lnTo>
                    <a:pt x="707" y="1683"/>
                  </a:lnTo>
                  <a:lnTo>
                    <a:pt x="702" y="1683"/>
                  </a:lnTo>
                  <a:lnTo>
                    <a:pt x="702" y="1683"/>
                  </a:lnTo>
                  <a:lnTo>
                    <a:pt x="702" y="1683"/>
                  </a:lnTo>
                  <a:lnTo>
                    <a:pt x="702" y="1683"/>
                  </a:lnTo>
                  <a:lnTo>
                    <a:pt x="698" y="1683"/>
                  </a:lnTo>
                  <a:lnTo>
                    <a:pt x="698" y="1683"/>
                  </a:lnTo>
                  <a:lnTo>
                    <a:pt x="698" y="1683"/>
                  </a:lnTo>
                  <a:lnTo>
                    <a:pt x="693" y="1679"/>
                  </a:lnTo>
                  <a:lnTo>
                    <a:pt x="693" y="1679"/>
                  </a:lnTo>
                  <a:lnTo>
                    <a:pt x="693" y="1679"/>
                  </a:lnTo>
                  <a:lnTo>
                    <a:pt x="693" y="1679"/>
                  </a:lnTo>
                  <a:lnTo>
                    <a:pt x="689" y="1679"/>
                  </a:lnTo>
                  <a:lnTo>
                    <a:pt x="689" y="1679"/>
                  </a:lnTo>
                  <a:lnTo>
                    <a:pt x="689" y="1679"/>
                  </a:lnTo>
                  <a:lnTo>
                    <a:pt x="689" y="1679"/>
                  </a:lnTo>
                  <a:lnTo>
                    <a:pt x="684" y="1679"/>
                  </a:lnTo>
                  <a:lnTo>
                    <a:pt x="684" y="1679"/>
                  </a:lnTo>
                  <a:lnTo>
                    <a:pt x="684" y="1679"/>
                  </a:lnTo>
                  <a:lnTo>
                    <a:pt x="684" y="1679"/>
                  </a:lnTo>
                  <a:lnTo>
                    <a:pt x="680" y="1679"/>
                  </a:lnTo>
                  <a:lnTo>
                    <a:pt x="680" y="1679"/>
                  </a:lnTo>
                  <a:lnTo>
                    <a:pt x="680" y="1679"/>
                  </a:lnTo>
                  <a:lnTo>
                    <a:pt x="680" y="1679"/>
                  </a:lnTo>
                  <a:lnTo>
                    <a:pt x="675" y="1679"/>
                  </a:lnTo>
                  <a:lnTo>
                    <a:pt x="675" y="1679"/>
                  </a:lnTo>
                  <a:lnTo>
                    <a:pt x="675" y="1679"/>
                  </a:lnTo>
                  <a:lnTo>
                    <a:pt x="675" y="1679"/>
                  </a:lnTo>
                  <a:lnTo>
                    <a:pt x="671" y="1679"/>
                  </a:lnTo>
                  <a:lnTo>
                    <a:pt x="671" y="1679"/>
                  </a:lnTo>
                  <a:lnTo>
                    <a:pt x="671" y="1679"/>
                  </a:lnTo>
                  <a:lnTo>
                    <a:pt x="671" y="1679"/>
                  </a:lnTo>
                  <a:lnTo>
                    <a:pt x="666" y="1679"/>
                  </a:lnTo>
                  <a:lnTo>
                    <a:pt x="666" y="1679"/>
                  </a:lnTo>
                  <a:lnTo>
                    <a:pt x="666" y="1679"/>
                  </a:lnTo>
                  <a:lnTo>
                    <a:pt x="666" y="1679"/>
                  </a:lnTo>
                  <a:lnTo>
                    <a:pt x="662" y="1679"/>
                  </a:lnTo>
                  <a:lnTo>
                    <a:pt x="662" y="1679"/>
                  </a:lnTo>
                  <a:lnTo>
                    <a:pt x="662" y="1679"/>
                  </a:lnTo>
                  <a:lnTo>
                    <a:pt x="662" y="1679"/>
                  </a:lnTo>
                  <a:lnTo>
                    <a:pt x="658" y="1679"/>
                  </a:lnTo>
                  <a:lnTo>
                    <a:pt x="658" y="1679"/>
                  </a:lnTo>
                  <a:lnTo>
                    <a:pt x="658" y="1679"/>
                  </a:lnTo>
                  <a:lnTo>
                    <a:pt x="658" y="1679"/>
                  </a:lnTo>
                  <a:lnTo>
                    <a:pt x="653" y="1679"/>
                  </a:lnTo>
                  <a:lnTo>
                    <a:pt x="653" y="1679"/>
                  </a:lnTo>
                  <a:lnTo>
                    <a:pt x="653" y="1679"/>
                  </a:lnTo>
                  <a:lnTo>
                    <a:pt x="653" y="1679"/>
                  </a:lnTo>
                  <a:lnTo>
                    <a:pt x="649" y="1679"/>
                  </a:lnTo>
                  <a:lnTo>
                    <a:pt x="649" y="1679"/>
                  </a:lnTo>
                  <a:lnTo>
                    <a:pt x="649" y="1679"/>
                  </a:lnTo>
                  <a:lnTo>
                    <a:pt x="649" y="1679"/>
                  </a:lnTo>
                  <a:lnTo>
                    <a:pt x="644" y="1674"/>
                  </a:lnTo>
                  <a:lnTo>
                    <a:pt x="644" y="1674"/>
                  </a:lnTo>
                  <a:lnTo>
                    <a:pt x="644" y="1674"/>
                  </a:lnTo>
                  <a:lnTo>
                    <a:pt x="644" y="1674"/>
                  </a:lnTo>
                  <a:lnTo>
                    <a:pt x="640" y="1674"/>
                  </a:lnTo>
                  <a:lnTo>
                    <a:pt x="640" y="1674"/>
                  </a:lnTo>
                  <a:lnTo>
                    <a:pt x="640" y="1674"/>
                  </a:lnTo>
                  <a:lnTo>
                    <a:pt x="640" y="1674"/>
                  </a:lnTo>
                  <a:lnTo>
                    <a:pt x="635" y="1674"/>
                  </a:lnTo>
                  <a:lnTo>
                    <a:pt x="635" y="1674"/>
                  </a:lnTo>
                  <a:lnTo>
                    <a:pt x="635" y="1674"/>
                  </a:lnTo>
                  <a:lnTo>
                    <a:pt x="635" y="1674"/>
                  </a:lnTo>
                  <a:lnTo>
                    <a:pt x="635" y="1674"/>
                  </a:lnTo>
                  <a:lnTo>
                    <a:pt x="631" y="1674"/>
                  </a:lnTo>
                  <a:lnTo>
                    <a:pt x="631" y="1674"/>
                  </a:lnTo>
                  <a:lnTo>
                    <a:pt x="631" y="1674"/>
                  </a:lnTo>
                  <a:lnTo>
                    <a:pt x="631" y="1674"/>
                  </a:lnTo>
                  <a:lnTo>
                    <a:pt x="626" y="1674"/>
                  </a:lnTo>
                  <a:lnTo>
                    <a:pt x="626" y="1674"/>
                  </a:lnTo>
                  <a:lnTo>
                    <a:pt x="626" y="1674"/>
                  </a:lnTo>
                  <a:lnTo>
                    <a:pt x="626" y="1674"/>
                  </a:lnTo>
                  <a:lnTo>
                    <a:pt x="622" y="1674"/>
                  </a:lnTo>
                  <a:lnTo>
                    <a:pt x="622" y="1674"/>
                  </a:lnTo>
                  <a:lnTo>
                    <a:pt x="622" y="1674"/>
                  </a:lnTo>
                  <a:lnTo>
                    <a:pt x="622" y="1674"/>
                  </a:lnTo>
                  <a:lnTo>
                    <a:pt x="622" y="1674"/>
                  </a:lnTo>
                  <a:lnTo>
                    <a:pt x="617" y="1674"/>
                  </a:lnTo>
                  <a:lnTo>
                    <a:pt x="617" y="1674"/>
                  </a:lnTo>
                  <a:lnTo>
                    <a:pt x="617" y="1670"/>
                  </a:lnTo>
                  <a:lnTo>
                    <a:pt x="617" y="1670"/>
                  </a:lnTo>
                  <a:lnTo>
                    <a:pt x="617" y="1670"/>
                  </a:lnTo>
                  <a:lnTo>
                    <a:pt x="613" y="1670"/>
                  </a:lnTo>
                  <a:lnTo>
                    <a:pt x="613" y="1670"/>
                  </a:lnTo>
                  <a:lnTo>
                    <a:pt x="613" y="1670"/>
                  </a:lnTo>
                  <a:lnTo>
                    <a:pt x="613" y="1670"/>
                  </a:lnTo>
                  <a:lnTo>
                    <a:pt x="608" y="1670"/>
                  </a:lnTo>
                  <a:lnTo>
                    <a:pt x="608" y="1670"/>
                  </a:lnTo>
                  <a:lnTo>
                    <a:pt x="608" y="1670"/>
                  </a:lnTo>
                  <a:lnTo>
                    <a:pt x="608" y="1670"/>
                  </a:lnTo>
                  <a:lnTo>
                    <a:pt x="608" y="1670"/>
                  </a:lnTo>
                  <a:lnTo>
                    <a:pt x="604" y="1670"/>
                  </a:lnTo>
                  <a:lnTo>
                    <a:pt x="604" y="1670"/>
                  </a:lnTo>
                  <a:lnTo>
                    <a:pt x="604" y="1670"/>
                  </a:lnTo>
                  <a:lnTo>
                    <a:pt x="604" y="1670"/>
                  </a:lnTo>
                  <a:lnTo>
                    <a:pt x="604" y="1670"/>
                  </a:lnTo>
                  <a:lnTo>
                    <a:pt x="599" y="1670"/>
                  </a:lnTo>
                  <a:lnTo>
                    <a:pt x="599" y="1670"/>
                  </a:lnTo>
                  <a:lnTo>
                    <a:pt x="599" y="1670"/>
                  </a:lnTo>
                  <a:lnTo>
                    <a:pt x="599" y="1670"/>
                  </a:lnTo>
                  <a:lnTo>
                    <a:pt x="599" y="1670"/>
                  </a:lnTo>
                  <a:lnTo>
                    <a:pt x="595" y="1665"/>
                  </a:lnTo>
                  <a:lnTo>
                    <a:pt x="595" y="1665"/>
                  </a:lnTo>
                  <a:lnTo>
                    <a:pt x="595" y="1665"/>
                  </a:lnTo>
                  <a:lnTo>
                    <a:pt x="595" y="1665"/>
                  </a:lnTo>
                  <a:lnTo>
                    <a:pt x="595" y="1665"/>
                  </a:lnTo>
                  <a:lnTo>
                    <a:pt x="590" y="1665"/>
                  </a:lnTo>
                  <a:lnTo>
                    <a:pt x="590" y="1665"/>
                  </a:lnTo>
                  <a:lnTo>
                    <a:pt x="590" y="1665"/>
                  </a:lnTo>
                  <a:lnTo>
                    <a:pt x="590" y="1665"/>
                  </a:lnTo>
                  <a:lnTo>
                    <a:pt x="590" y="1665"/>
                  </a:lnTo>
                  <a:lnTo>
                    <a:pt x="586" y="1665"/>
                  </a:lnTo>
                  <a:lnTo>
                    <a:pt x="586" y="1665"/>
                  </a:lnTo>
                  <a:lnTo>
                    <a:pt x="586" y="1665"/>
                  </a:lnTo>
                  <a:lnTo>
                    <a:pt x="586" y="1665"/>
                  </a:lnTo>
                  <a:lnTo>
                    <a:pt x="586" y="1665"/>
                  </a:lnTo>
                  <a:lnTo>
                    <a:pt x="586" y="1665"/>
                  </a:lnTo>
                  <a:lnTo>
                    <a:pt x="581" y="1665"/>
                  </a:lnTo>
                  <a:lnTo>
                    <a:pt x="581" y="1665"/>
                  </a:lnTo>
                  <a:lnTo>
                    <a:pt x="581" y="1661"/>
                  </a:lnTo>
                  <a:lnTo>
                    <a:pt x="581" y="1661"/>
                  </a:lnTo>
                  <a:lnTo>
                    <a:pt x="581" y="1661"/>
                  </a:lnTo>
                  <a:lnTo>
                    <a:pt x="577" y="1661"/>
                  </a:lnTo>
                  <a:lnTo>
                    <a:pt x="577" y="1661"/>
                  </a:lnTo>
                  <a:lnTo>
                    <a:pt x="577" y="1661"/>
                  </a:lnTo>
                  <a:lnTo>
                    <a:pt x="577" y="1661"/>
                  </a:lnTo>
                  <a:lnTo>
                    <a:pt x="577" y="1661"/>
                  </a:lnTo>
                  <a:lnTo>
                    <a:pt x="577" y="1661"/>
                  </a:lnTo>
                  <a:lnTo>
                    <a:pt x="573" y="1661"/>
                  </a:lnTo>
                  <a:lnTo>
                    <a:pt x="573" y="1661"/>
                  </a:lnTo>
                  <a:lnTo>
                    <a:pt x="573" y="1661"/>
                  </a:lnTo>
                  <a:lnTo>
                    <a:pt x="573" y="1661"/>
                  </a:lnTo>
                  <a:lnTo>
                    <a:pt x="573" y="1661"/>
                  </a:lnTo>
                  <a:lnTo>
                    <a:pt x="573" y="1661"/>
                  </a:lnTo>
                  <a:lnTo>
                    <a:pt x="568" y="1657"/>
                  </a:lnTo>
                  <a:lnTo>
                    <a:pt x="568" y="1657"/>
                  </a:lnTo>
                  <a:lnTo>
                    <a:pt x="568" y="1657"/>
                  </a:lnTo>
                  <a:lnTo>
                    <a:pt x="568" y="1657"/>
                  </a:lnTo>
                  <a:lnTo>
                    <a:pt x="568" y="1657"/>
                  </a:lnTo>
                  <a:lnTo>
                    <a:pt x="568" y="1657"/>
                  </a:lnTo>
                  <a:lnTo>
                    <a:pt x="564" y="1657"/>
                  </a:lnTo>
                  <a:lnTo>
                    <a:pt x="564" y="1657"/>
                  </a:lnTo>
                  <a:lnTo>
                    <a:pt x="564" y="1657"/>
                  </a:lnTo>
                  <a:lnTo>
                    <a:pt x="564" y="1657"/>
                  </a:lnTo>
                  <a:lnTo>
                    <a:pt x="564" y="1657"/>
                  </a:lnTo>
                  <a:lnTo>
                    <a:pt x="564" y="1657"/>
                  </a:lnTo>
                  <a:lnTo>
                    <a:pt x="564" y="1657"/>
                  </a:lnTo>
                  <a:lnTo>
                    <a:pt x="559" y="1652"/>
                  </a:lnTo>
                  <a:lnTo>
                    <a:pt x="559" y="1652"/>
                  </a:lnTo>
                  <a:lnTo>
                    <a:pt x="559" y="1652"/>
                  </a:lnTo>
                  <a:lnTo>
                    <a:pt x="559" y="1652"/>
                  </a:lnTo>
                  <a:lnTo>
                    <a:pt x="559" y="1652"/>
                  </a:lnTo>
                  <a:lnTo>
                    <a:pt x="559" y="1652"/>
                  </a:lnTo>
                  <a:lnTo>
                    <a:pt x="559" y="1652"/>
                  </a:lnTo>
                  <a:lnTo>
                    <a:pt x="559" y="1652"/>
                  </a:lnTo>
                  <a:lnTo>
                    <a:pt x="559" y="1652"/>
                  </a:lnTo>
                  <a:lnTo>
                    <a:pt x="559" y="1652"/>
                  </a:lnTo>
                  <a:lnTo>
                    <a:pt x="559" y="1652"/>
                  </a:lnTo>
                  <a:lnTo>
                    <a:pt x="559" y="1652"/>
                  </a:lnTo>
                  <a:lnTo>
                    <a:pt x="555" y="1652"/>
                  </a:lnTo>
                  <a:lnTo>
                    <a:pt x="555" y="1652"/>
                  </a:lnTo>
                  <a:lnTo>
                    <a:pt x="555" y="1652"/>
                  </a:lnTo>
                  <a:lnTo>
                    <a:pt x="555" y="1652"/>
                  </a:lnTo>
                  <a:lnTo>
                    <a:pt x="555" y="1652"/>
                  </a:lnTo>
                  <a:lnTo>
                    <a:pt x="555" y="1652"/>
                  </a:lnTo>
                  <a:lnTo>
                    <a:pt x="555" y="1652"/>
                  </a:lnTo>
                  <a:lnTo>
                    <a:pt x="555" y="1652"/>
                  </a:lnTo>
                  <a:lnTo>
                    <a:pt x="555" y="1652"/>
                  </a:lnTo>
                  <a:lnTo>
                    <a:pt x="555" y="1648"/>
                  </a:lnTo>
                  <a:lnTo>
                    <a:pt x="555" y="1648"/>
                  </a:lnTo>
                  <a:lnTo>
                    <a:pt x="555" y="1648"/>
                  </a:lnTo>
                  <a:lnTo>
                    <a:pt x="555" y="1648"/>
                  </a:lnTo>
                  <a:lnTo>
                    <a:pt x="555" y="1648"/>
                  </a:lnTo>
                  <a:lnTo>
                    <a:pt x="555" y="1648"/>
                  </a:lnTo>
                  <a:lnTo>
                    <a:pt x="550" y="1648"/>
                  </a:lnTo>
                  <a:lnTo>
                    <a:pt x="550" y="1648"/>
                  </a:lnTo>
                  <a:lnTo>
                    <a:pt x="550" y="1648"/>
                  </a:lnTo>
                  <a:lnTo>
                    <a:pt x="550" y="1648"/>
                  </a:lnTo>
                  <a:lnTo>
                    <a:pt x="550" y="1648"/>
                  </a:lnTo>
                  <a:lnTo>
                    <a:pt x="550" y="1648"/>
                  </a:lnTo>
                  <a:lnTo>
                    <a:pt x="550" y="1648"/>
                  </a:lnTo>
                  <a:lnTo>
                    <a:pt x="550" y="1648"/>
                  </a:lnTo>
                  <a:lnTo>
                    <a:pt x="550" y="1648"/>
                  </a:lnTo>
                  <a:lnTo>
                    <a:pt x="550" y="1648"/>
                  </a:lnTo>
                  <a:lnTo>
                    <a:pt x="550" y="1648"/>
                  </a:lnTo>
                  <a:lnTo>
                    <a:pt x="550" y="1648"/>
                  </a:lnTo>
                  <a:lnTo>
                    <a:pt x="550" y="1648"/>
                  </a:lnTo>
                  <a:lnTo>
                    <a:pt x="550" y="1648"/>
                  </a:lnTo>
                  <a:lnTo>
                    <a:pt x="550" y="1648"/>
                  </a:lnTo>
                  <a:lnTo>
                    <a:pt x="550" y="1643"/>
                  </a:lnTo>
                  <a:lnTo>
                    <a:pt x="546" y="1643"/>
                  </a:lnTo>
                  <a:lnTo>
                    <a:pt x="546" y="1643"/>
                  </a:lnTo>
                  <a:lnTo>
                    <a:pt x="546" y="1643"/>
                  </a:lnTo>
                  <a:lnTo>
                    <a:pt x="546" y="1643"/>
                  </a:lnTo>
                  <a:lnTo>
                    <a:pt x="546" y="1643"/>
                  </a:lnTo>
                  <a:lnTo>
                    <a:pt x="546" y="1643"/>
                  </a:lnTo>
                  <a:lnTo>
                    <a:pt x="546" y="1643"/>
                  </a:lnTo>
                  <a:lnTo>
                    <a:pt x="546" y="1643"/>
                  </a:lnTo>
                  <a:lnTo>
                    <a:pt x="546" y="1643"/>
                  </a:lnTo>
                  <a:lnTo>
                    <a:pt x="546" y="1643"/>
                  </a:lnTo>
                  <a:lnTo>
                    <a:pt x="546" y="1643"/>
                  </a:lnTo>
                  <a:lnTo>
                    <a:pt x="546" y="1643"/>
                  </a:lnTo>
                  <a:lnTo>
                    <a:pt x="546" y="1643"/>
                  </a:lnTo>
                  <a:lnTo>
                    <a:pt x="546" y="1643"/>
                  </a:lnTo>
                  <a:lnTo>
                    <a:pt x="546" y="1643"/>
                  </a:lnTo>
                  <a:lnTo>
                    <a:pt x="546" y="1643"/>
                  </a:lnTo>
                  <a:lnTo>
                    <a:pt x="546" y="1643"/>
                  </a:lnTo>
                  <a:lnTo>
                    <a:pt x="546" y="1639"/>
                  </a:lnTo>
                  <a:lnTo>
                    <a:pt x="546" y="1639"/>
                  </a:lnTo>
                  <a:lnTo>
                    <a:pt x="541" y="1639"/>
                  </a:lnTo>
                  <a:lnTo>
                    <a:pt x="541" y="1639"/>
                  </a:lnTo>
                  <a:lnTo>
                    <a:pt x="541" y="1639"/>
                  </a:lnTo>
                  <a:lnTo>
                    <a:pt x="541" y="1639"/>
                  </a:lnTo>
                  <a:lnTo>
                    <a:pt x="541" y="1639"/>
                  </a:lnTo>
                  <a:lnTo>
                    <a:pt x="541" y="1639"/>
                  </a:lnTo>
                  <a:lnTo>
                    <a:pt x="541" y="1639"/>
                  </a:lnTo>
                  <a:lnTo>
                    <a:pt x="541" y="1639"/>
                  </a:lnTo>
                  <a:lnTo>
                    <a:pt x="541" y="1639"/>
                  </a:lnTo>
                  <a:lnTo>
                    <a:pt x="541" y="1639"/>
                  </a:lnTo>
                  <a:lnTo>
                    <a:pt x="541" y="1639"/>
                  </a:lnTo>
                  <a:lnTo>
                    <a:pt x="541" y="1639"/>
                  </a:lnTo>
                  <a:lnTo>
                    <a:pt x="541" y="1639"/>
                  </a:lnTo>
                  <a:lnTo>
                    <a:pt x="541" y="1639"/>
                  </a:lnTo>
                  <a:lnTo>
                    <a:pt x="541" y="1634"/>
                  </a:lnTo>
                  <a:lnTo>
                    <a:pt x="541" y="1634"/>
                  </a:lnTo>
                  <a:lnTo>
                    <a:pt x="541" y="1634"/>
                  </a:lnTo>
                  <a:lnTo>
                    <a:pt x="541" y="1634"/>
                  </a:lnTo>
                  <a:lnTo>
                    <a:pt x="541" y="1634"/>
                  </a:lnTo>
                  <a:lnTo>
                    <a:pt x="541" y="1634"/>
                  </a:lnTo>
                  <a:lnTo>
                    <a:pt x="541" y="1634"/>
                  </a:lnTo>
                  <a:lnTo>
                    <a:pt x="541" y="1634"/>
                  </a:lnTo>
                  <a:lnTo>
                    <a:pt x="537" y="1634"/>
                  </a:lnTo>
                  <a:lnTo>
                    <a:pt x="537" y="1634"/>
                  </a:lnTo>
                  <a:lnTo>
                    <a:pt x="537" y="1634"/>
                  </a:lnTo>
                  <a:lnTo>
                    <a:pt x="537" y="1634"/>
                  </a:lnTo>
                  <a:lnTo>
                    <a:pt x="537" y="1634"/>
                  </a:lnTo>
                  <a:lnTo>
                    <a:pt x="537" y="1634"/>
                  </a:lnTo>
                  <a:lnTo>
                    <a:pt x="537" y="1634"/>
                  </a:lnTo>
                  <a:lnTo>
                    <a:pt x="537" y="1630"/>
                  </a:lnTo>
                  <a:lnTo>
                    <a:pt x="537" y="1630"/>
                  </a:lnTo>
                  <a:lnTo>
                    <a:pt x="537" y="1630"/>
                  </a:lnTo>
                  <a:lnTo>
                    <a:pt x="537" y="1630"/>
                  </a:lnTo>
                  <a:lnTo>
                    <a:pt x="537" y="1630"/>
                  </a:lnTo>
                  <a:lnTo>
                    <a:pt x="537" y="1630"/>
                  </a:lnTo>
                  <a:lnTo>
                    <a:pt x="537" y="1630"/>
                  </a:lnTo>
                  <a:lnTo>
                    <a:pt x="537" y="1630"/>
                  </a:lnTo>
                  <a:lnTo>
                    <a:pt x="537" y="1630"/>
                  </a:lnTo>
                  <a:lnTo>
                    <a:pt x="537" y="1630"/>
                  </a:lnTo>
                  <a:lnTo>
                    <a:pt x="537" y="1630"/>
                  </a:lnTo>
                  <a:lnTo>
                    <a:pt x="537" y="1630"/>
                  </a:lnTo>
                  <a:lnTo>
                    <a:pt x="537" y="1630"/>
                  </a:lnTo>
                  <a:lnTo>
                    <a:pt x="537" y="1625"/>
                  </a:lnTo>
                  <a:lnTo>
                    <a:pt x="537" y="1625"/>
                  </a:lnTo>
                  <a:lnTo>
                    <a:pt x="537" y="1625"/>
                  </a:lnTo>
                  <a:lnTo>
                    <a:pt x="537" y="1625"/>
                  </a:lnTo>
                  <a:lnTo>
                    <a:pt x="537" y="1625"/>
                  </a:lnTo>
                  <a:lnTo>
                    <a:pt x="537" y="1625"/>
                  </a:lnTo>
                  <a:lnTo>
                    <a:pt x="537" y="1625"/>
                  </a:lnTo>
                  <a:lnTo>
                    <a:pt x="537" y="1625"/>
                  </a:lnTo>
                  <a:lnTo>
                    <a:pt x="537" y="1625"/>
                  </a:lnTo>
                  <a:lnTo>
                    <a:pt x="537" y="1625"/>
                  </a:lnTo>
                  <a:lnTo>
                    <a:pt x="537" y="1625"/>
                  </a:lnTo>
                  <a:lnTo>
                    <a:pt x="537" y="1625"/>
                  </a:lnTo>
                  <a:lnTo>
                    <a:pt x="537" y="1625"/>
                  </a:lnTo>
                  <a:lnTo>
                    <a:pt x="537" y="1621"/>
                  </a:lnTo>
                  <a:lnTo>
                    <a:pt x="537" y="1621"/>
                  </a:lnTo>
                  <a:lnTo>
                    <a:pt x="537" y="1621"/>
                  </a:lnTo>
                  <a:lnTo>
                    <a:pt x="537" y="1621"/>
                  </a:lnTo>
                  <a:lnTo>
                    <a:pt x="537" y="1621"/>
                  </a:lnTo>
                  <a:lnTo>
                    <a:pt x="537" y="1621"/>
                  </a:lnTo>
                  <a:lnTo>
                    <a:pt x="537" y="1621"/>
                  </a:lnTo>
                  <a:lnTo>
                    <a:pt x="537" y="1621"/>
                  </a:lnTo>
                  <a:lnTo>
                    <a:pt x="537" y="1621"/>
                  </a:lnTo>
                  <a:lnTo>
                    <a:pt x="537" y="1621"/>
                  </a:lnTo>
                  <a:lnTo>
                    <a:pt x="537" y="1621"/>
                  </a:lnTo>
                  <a:lnTo>
                    <a:pt x="532" y="1621"/>
                  </a:lnTo>
                  <a:lnTo>
                    <a:pt x="532" y="1621"/>
                  </a:lnTo>
                  <a:lnTo>
                    <a:pt x="532" y="1616"/>
                  </a:lnTo>
                  <a:lnTo>
                    <a:pt x="532" y="1616"/>
                  </a:lnTo>
                  <a:lnTo>
                    <a:pt x="532" y="1616"/>
                  </a:lnTo>
                  <a:lnTo>
                    <a:pt x="532" y="1616"/>
                  </a:lnTo>
                  <a:lnTo>
                    <a:pt x="532" y="1616"/>
                  </a:lnTo>
                  <a:lnTo>
                    <a:pt x="532" y="1616"/>
                  </a:lnTo>
                  <a:lnTo>
                    <a:pt x="532" y="1616"/>
                  </a:lnTo>
                  <a:lnTo>
                    <a:pt x="532" y="1616"/>
                  </a:lnTo>
                  <a:lnTo>
                    <a:pt x="532" y="1616"/>
                  </a:lnTo>
                  <a:lnTo>
                    <a:pt x="532" y="1616"/>
                  </a:lnTo>
                  <a:lnTo>
                    <a:pt x="537" y="1616"/>
                  </a:lnTo>
                  <a:lnTo>
                    <a:pt x="537" y="1616"/>
                  </a:lnTo>
                  <a:lnTo>
                    <a:pt x="537" y="1612"/>
                  </a:lnTo>
                  <a:lnTo>
                    <a:pt x="537" y="1612"/>
                  </a:lnTo>
                  <a:lnTo>
                    <a:pt x="537" y="1612"/>
                  </a:lnTo>
                  <a:lnTo>
                    <a:pt x="537" y="1612"/>
                  </a:lnTo>
                  <a:lnTo>
                    <a:pt x="537" y="1612"/>
                  </a:lnTo>
                  <a:lnTo>
                    <a:pt x="537" y="1612"/>
                  </a:lnTo>
                  <a:lnTo>
                    <a:pt x="537" y="1612"/>
                  </a:lnTo>
                  <a:lnTo>
                    <a:pt x="537" y="1612"/>
                  </a:lnTo>
                  <a:lnTo>
                    <a:pt x="537" y="1612"/>
                  </a:lnTo>
                  <a:lnTo>
                    <a:pt x="537" y="1612"/>
                  </a:lnTo>
                  <a:lnTo>
                    <a:pt x="537" y="1612"/>
                  </a:lnTo>
                  <a:lnTo>
                    <a:pt x="537" y="1612"/>
                  </a:lnTo>
                  <a:lnTo>
                    <a:pt x="537" y="1607"/>
                  </a:lnTo>
                  <a:lnTo>
                    <a:pt x="537" y="1607"/>
                  </a:lnTo>
                  <a:lnTo>
                    <a:pt x="537" y="1607"/>
                  </a:lnTo>
                  <a:lnTo>
                    <a:pt x="532" y="1607"/>
                  </a:lnTo>
                  <a:lnTo>
                    <a:pt x="532" y="1612"/>
                  </a:lnTo>
                  <a:lnTo>
                    <a:pt x="532" y="1612"/>
                  </a:lnTo>
                  <a:lnTo>
                    <a:pt x="532" y="1612"/>
                  </a:lnTo>
                  <a:lnTo>
                    <a:pt x="532" y="1612"/>
                  </a:lnTo>
                  <a:lnTo>
                    <a:pt x="528" y="1612"/>
                  </a:lnTo>
                  <a:lnTo>
                    <a:pt x="528" y="1612"/>
                  </a:lnTo>
                  <a:lnTo>
                    <a:pt x="528" y="1612"/>
                  </a:lnTo>
                  <a:lnTo>
                    <a:pt x="528" y="1612"/>
                  </a:lnTo>
                  <a:lnTo>
                    <a:pt x="528" y="1612"/>
                  </a:lnTo>
                  <a:lnTo>
                    <a:pt x="523" y="1612"/>
                  </a:lnTo>
                  <a:lnTo>
                    <a:pt x="523" y="1612"/>
                  </a:lnTo>
                  <a:lnTo>
                    <a:pt x="523" y="1612"/>
                  </a:lnTo>
                  <a:lnTo>
                    <a:pt x="523" y="1612"/>
                  </a:lnTo>
                  <a:lnTo>
                    <a:pt x="523" y="1612"/>
                  </a:lnTo>
                  <a:lnTo>
                    <a:pt x="519" y="1616"/>
                  </a:lnTo>
                  <a:lnTo>
                    <a:pt x="519" y="1616"/>
                  </a:lnTo>
                  <a:lnTo>
                    <a:pt x="519" y="1616"/>
                  </a:lnTo>
                  <a:lnTo>
                    <a:pt x="519" y="1616"/>
                  </a:lnTo>
                  <a:lnTo>
                    <a:pt x="519" y="1616"/>
                  </a:lnTo>
                  <a:lnTo>
                    <a:pt x="514" y="1616"/>
                  </a:lnTo>
                  <a:lnTo>
                    <a:pt x="514" y="1616"/>
                  </a:lnTo>
                  <a:lnTo>
                    <a:pt x="514" y="1616"/>
                  </a:lnTo>
                  <a:lnTo>
                    <a:pt x="514" y="1616"/>
                  </a:lnTo>
                  <a:lnTo>
                    <a:pt x="514" y="1616"/>
                  </a:lnTo>
                  <a:lnTo>
                    <a:pt x="510" y="1616"/>
                  </a:lnTo>
                  <a:lnTo>
                    <a:pt x="510" y="1616"/>
                  </a:lnTo>
                  <a:lnTo>
                    <a:pt x="510" y="1616"/>
                  </a:lnTo>
                  <a:lnTo>
                    <a:pt x="510" y="1616"/>
                  </a:lnTo>
                  <a:lnTo>
                    <a:pt x="510" y="1616"/>
                  </a:lnTo>
                  <a:lnTo>
                    <a:pt x="505" y="1616"/>
                  </a:lnTo>
                  <a:lnTo>
                    <a:pt x="505" y="1616"/>
                  </a:lnTo>
                  <a:lnTo>
                    <a:pt x="505" y="1621"/>
                  </a:lnTo>
                  <a:lnTo>
                    <a:pt x="505" y="1621"/>
                  </a:lnTo>
                  <a:lnTo>
                    <a:pt x="505" y="1621"/>
                  </a:lnTo>
                  <a:lnTo>
                    <a:pt x="501" y="1621"/>
                  </a:lnTo>
                  <a:lnTo>
                    <a:pt x="501" y="1621"/>
                  </a:lnTo>
                  <a:lnTo>
                    <a:pt x="501" y="1621"/>
                  </a:lnTo>
                  <a:lnTo>
                    <a:pt x="501" y="1621"/>
                  </a:lnTo>
                  <a:lnTo>
                    <a:pt x="501" y="1621"/>
                  </a:lnTo>
                  <a:lnTo>
                    <a:pt x="497" y="1621"/>
                  </a:lnTo>
                  <a:lnTo>
                    <a:pt x="497" y="1621"/>
                  </a:lnTo>
                  <a:lnTo>
                    <a:pt x="497" y="1621"/>
                  </a:lnTo>
                  <a:lnTo>
                    <a:pt x="497" y="1621"/>
                  </a:lnTo>
                  <a:lnTo>
                    <a:pt x="497" y="1621"/>
                  </a:lnTo>
                  <a:lnTo>
                    <a:pt x="492" y="1621"/>
                  </a:lnTo>
                  <a:lnTo>
                    <a:pt x="492" y="1621"/>
                  </a:lnTo>
                  <a:lnTo>
                    <a:pt x="492" y="1621"/>
                  </a:lnTo>
                  <a:lnTo>
                    <a:pt x="492" y="1621"/>
                  </a:lnTo>
                  <a:lnTo>
                    <a:pt x="488" y="1621"/>
                  </a:lnTo>
                  <a:lnTo>
                    <a:pt x="488" y="1621"/>
                  </a:lnTo>
                  <a:lnTo>
                    <a:pt x="488" y="1621"/>
                  </a:lnTo>
                  <a:lnTo>
                    <a:pt x="488" y="1621"/>
                  </a:lnTo>
                  <a:lnTo>
                    <a:pt x="488" y="1621"/>
                  </a:lnTo>
                  <a:lnTo>
                    <a:pt x="483" y="1621"/>
                  </a:lnTo>
                  <a:lnTo>
                    <a:pt x="483" y="1621"/>
                  </a:lnTo>
                  <a:lnTo>
                    <a:pt x="483" y="1621"/>
                  </a:lnTo>
                  <a:lnTo>
                    <a:pt x="483" y="1621"/>
                  </a:lnTo>
                  <a:lnTo>
                    <a:pt x="483" y="1625"/>
                  </a:lnTo>
                  <a:lnTo>
                    <a:pt x="479" y="1625"/>
                  </a:lnTo>
                  <a:lnTo>
                    <a:pt x="479" y="1625"/>
                  </a:lnTo>
                  <a:lnTo>
                    <a:pt x="479" y="1625"/>
                  </a:lnTo>
                  <a:lnTo>
                    <a:pt x="479" y="1625"/>
                  </a:lnTo>
                  <a:lnTo>
                    <a:pt x="479" y="1625"/>
                  </a:lnTo>
                  <a:lnTo>
                    <a:pt x="474" y="1625"/>
                  </a:lnTo>
                  <a:lnTo>
                    <a:pt x="474" y="1625"/>
                  </a:lnTo>
                  <a:lnTo>
                    <a:pt x="474" y="1625"/>
                  </a:lnTo>
                  <a:lnTo>
                    <a:pt x="474" y="1625"/>
                  </a:lnTo>
                  <a:lnTo>
                    <a:pt x="470" y="1625"/>
                  </a:lnTo>
                  <a:lnTo>
                    <a:pt x="470" y="1625"/>
                  </a:lnTo>
                  <a:lnTo>
                    <a:pt x="470" y="1625"/>
                  </a:lnTo>
                  <a:lnTo>
                    <a:pt x="470" y="1625"/>
                  </a:lnTo>
                  <a:lnTo>
                    <a:pt x="470" y="1625"/>
                  </a:lnTo>
                  <a:lnTo>
                    <a:pt x="465" y="1625"/>
                  </a:lnTo>
                  <a:lnTo>
                    <a:pt x="465" y="1625"/>
                  </a:lnTo>
                  <a:lnTo>
                    <a:pt x="465" y="1625"/>
                  </a:lnTo>
                  <a:lnTo>
                    <a:pt x="465" y="1625"/>
                  </a:lnTo>
                  <a:lnTo>
                    <a:pt x="465" y="1625"/>
                  </a:lnTo>
                  <a:lnTo>
                    <a:pt x="461" y="1625"/>
                  </a:lnTo>
                  <a:lnTo>
                    <a:pt x="461" y="1625"/>
                  </a:lnTo>
                  <a:lnTo>
                    <a:pt x="461" y="1625"/>
                  </a:lnTo>
                  <a:lnTo>
                    <a:pt x="461" y="1625"/>
                  </a:lnTo>
                  <a:lnTo>
                    <a:pt x="461" y="1625"/>
                  </a:lnTo>
                  <a:lnTo>
                    <a:pt x="461" y="1625"/>
                  </a:lnTo>
                  <a:lnTo>
                    <a:pt x="456" y="1625"/>
                  </a:lnTo>
                  <a:lnTo>
                    <a:pt x="456" y="1625"/>
                  </a:lnTo>
                  <a:lnTo>
                    <a:pt x="456" y="1625"/>
                  </a:lnTo>
                  <a:lnTo>
                    <a:pt x="456" y="1625"/>
                  </a:lnTo>
                  <a:lnTo>
                    <a:pt x="456" y="1625"/>
                  </a:lnTo>
                  <a:lnTo>
                    <a:pt x="456" y="1625"/>
                  </a:lnTo>
                  <a:lnTo>
                    <a:pt x="456" y="1625"/>
                  </a:lnTo>
                  <a:lnTo>
                    <a:pt x="456" y="1625"/>
                  </a:lnTo>
                  <a:lnTo>
                    <a:pt x="452" y="1625"/>
                  </a:lnTo>
                  <a:lnTo>
                    <a:pt x="452" y="1625"/>
                  </a:lnTo>
                  <a:lnTo>
                    <a:pt x="452" y="1625"/>
                  </a:lnTo>
                  <a:lnTo>
                    <a:pt x="452" y="1625"/>
                  </a:lnTo>
                  <a:lnTo>
                    <a:pt x="452" y="1625"/>
                  </a:lnTo>
                  <a:lnTo>
                    <a:pt x="452" y="1625"/>
                  </a:lnTo>
                  <a:lnTo>
                    <a:pt x="452" y="1625"/>
                  </a:lnTo>
                  <a:lnTo>
                    <a:pt x="452" y="1625"/>
                  </a:lnTo>
                  <a:lnTo>
                    <a:pt x="452" y="1625"/>
                  </a:lnTo>
                  <a:lnTo>
                    <a:pt x="447" y="1625"/>
                  </a:lnTo>
                  <a:lnTo>
                    <a:pt x="447" y="1625"/>
                  </a:lnTo>
                  <a:lnTo>
                    <a:pt x="447" y="1625"/>
                  </a:lnTo>
                  <a:lnTo>
                    <a:pt x="447" y="1625"/>
                  </a:lnTo>
                  <a:lnTo>
                    <a:pt x="447" y="1625"/>
                  </a:lnTo>
                  <a:lnTo>
                    <a:pt x="447" y="1625"/>
                  </a:lnTo>
                  <a:lnTo>
                    <a:pt x="447" y="1625"/>
                  </a:lnTo>
                  <a:lnTo>
                    <a:pt x="447" y="1625"/>
                  </a:lnTo>
                  <a:lnTo>
                    <a:pt x="447" y="1625"/>
                  </a:lnTo>
                  <a:lnTo>
                    <a:pt x="443" y="1625"/>
                  </a:lnTo>
                  <a:lnTo>
                    <a:pt x="443" y="1625"/>
                  </a:lnTo>
                  <a:lnTo>
                    <a:pt x="443" y="1625"/>
                  </a:lnTo>
                  <a:lnTo>
                    <a:pt x="443" y="1625"/>
                  </a:lnTo>
                  <a:lnTo>
                    <a:pt x="443" y="1625"/>
                  </a:lnTo>
                  <a:lnTo>
                    <a:pt x="443" y="1625"/>
                  </a:lnTo>
                  <a:lnTo>
                    <a:pt x="443" y="1625"/>
                  </a:lnTo>
                  <a:lnTo>
                    <a:pt x="443" y="1621"/>
                  </a:lnTo>
                  <a:lnTo>
                    <a:pt x="443" y="1621"/>
                  </a:lnTo>
                  <a:lnTo>
                    <a:pt x="438" y="1621"/>
                  </a:lnTo>
                  <a:lnTo>
                    <a:pt x="438" y="1621"/>
                  </a:lnTo>
                  <a:lnTo>
                    <a:pt x="438" y="1621"/>
                  </a:lnTo>
                  <a:lnTo>
                    <a:pt x="438" y="1621"/>
                  </a:lnTo>
                  <a:lnTo>
                    <a:pt x="438" y="1621"/>
                  </a:lnTo>
                  <a:lnTo>
                    <a:pt x="438" y="1621"/>
                  </a:lnTo>
                  <a:lnTo>
                    <a:pt x="438" y="1621"/>
                  </a:lnTo>
                  <a:lnTo>
                    <a:pt x="438" y="1621"/>
                  </a:lnTo>
                  <a:lnTo>
                    <a:pt x="438" y="1621"/>
                  </a:lnTo>
                  <a:lnTo>
                    <a:pt x="438" y="1621"/>
                  </a:lnTo>
                  <a:lnTo>
                    <a:pt x="434" y="1621"/>
                  </a:lnTo>
                  <a:lnTo>
                    <a:pt x="434" y="1621"/>
                  </a:lnTo>
                  <a:lnTo>
                    <a:pt x="434" y="1621"/>
                  </a:lnTo>
                  <a:lnTo>
                    <a:pt x="434" y="1621"/>
                  </a:lnTo>
                  <a:lnTo>
                    <a:pt x="434" y="1621"/>
                  </a:lnTo>
                  <a:lnTo>
                    <a:pt x="434" y="1621"/>
                  </a:lnTo>
                  <a:lnTo>
                    <a:pt x="434" y="1621"/>
                  </a:lnTo>
                  <a:lnTo>
                    <a:pt x="434" y="1621"/>
                  </a:lnTo>
                  <a:lnTo>
                    <a:pt x="434" y="1621"/>
                  </a:lnTo>
                  <a:lnTo>
                    <a:pt x="429" y="1621"/>
                  </a:lnTo>
                  <a:lnTo>
                    <a:pt x="429" y="1621"/>
                  </a:lnTo>
                  <a:lnTo>
                    <a:pt x="429" y="1621"/>
                  </a:lnTo>
                  <a:lnTo>
                    <a:pt x="429" y="1621"/>
                  </a:lnTo>
                  <a:lnTo>
                    <a:pt x="429" y="1621"/>
                  </a:lnTo>
                  <a:lnTo>
                    <a:pt x="429" y="1621"/>
                  </a:lnTo>
                  <a:lnTo>
                    <a:pt x="429" y="1621"/>
                  </a:lnTo>
                  <a:lnTo>
                    <a:pt x="429" y="1621"/>
                  </a:lnTo>
                  <a:lnTo>
                    <a:pt x="429" y="1616"/>
                  </a:lnTo>
                  <a:lnTo>
                    <a:pt x="429" y="1616"/>
                  </a:lnTo>
                  <a:lnTo>
                    <a:pt x="429" y="1616"/>
                  </a:lnTo>
                  <a:lnTo>
                    <a:pt x="425" y="1616"/>
                  </a:lnTo>
                  <a:lnTo>
                    <a:pt x="425" y="1616"/>
                  </a:lnTo>
                  <a:lnTo>
                    <a:pt x="425" y="1616"/>
                  </a:lnTo>
                  <a:lnTo>
                    <a:pt x="425" y="1616"/>
                  </a:lnTo>
                  <a:lnTo>
                    <a:pt x="425" y="1616"/>
                  </a:lnTo>
                  <a:lnTo>
                    <a:pt x="425" y="1616"/>
                  </a:lnTo>
                  <a:lnTo>
                    <a:pt x="425" y="1616"/>
                  </a:lnTo>
                  <a:lnTo>
                    <a:pt x="425" y="1616"/>
                  </a:lnTo>
                  <a:lnTo>
                    <a:pt x="425" y="1616"/>
                  </a:lnTo>
                  <a:lnTo>
                    <a:pt x="425" y="1616"/>
                  </a:lnTo>
                  <a:lnTo>
                    <a:pt x="425" y="1616"/>
                  </a:lnTo>
                  <a:lnTo>
                    <a:pt x="420" y="1616"/>
                  </a:lnTo>
                  <a:lnTo>
                    <a:pt x="420" y="1616"/>
                  </a:lnTo>
                  <a:lnTo>
                    <a:pt x="420" y="1612"/>
                  </a:lnTo>
                  <a:lnTo>
                    <a:pt x="420" y="1612"/>
                  </a:lnTo>
                  <a:lnTo>
                    <a:pt x="420" y="1612"/>
                  </a:lnTo>
                  <a:lnTo>
                    <a:pt x="420" y="1612"/>
                  </a:lnTo>
                  <a:lnTo>
                    <a:pt x="420" y="1612"/>
                  </a:lnTo>
                  <a:lnTo>
                    <a:pt x="420" y="1612"/>
                  </a:lnTo>
                  <a:lnTo>
                    <a:pt x="420" y="1612"/>
                  </a:lnTo>
                  <a:lnTo>
                    <a:pt x="420" y="1612"/>
                  </a:lnTo>
                  <a:lnTo>
                    <a:pt x="420" y="1612"/>
                  </a:lnTo>
                  <a:lnTo>
                    <a:pt x="420" y="1612"/>
                  </a:lnTo>
                  <a:lnTo>
                    <a:pt x="420" y="1612"/>
                  </a:lnTo>
                  <a:lnTo>
                    <a:pt x="416" y="1612"/>
                  </a:lnTo>
                  <a:lnTo>
                    <a:pt x="416" y="1612"/>
                  </a:lnTo>
                  <a:lnTo>
                    <a:pt x="416" y="1607"/>
                  </a:lnTo>
                  <a:lnTo>
                    <a:pt x="416" y="1607"/>
                  </a:lnTo>
                  <a:lnTo>
                    <a:pt x="416" y="1607"/>
                  </a:lnTo>
                  <a:lnTo>
                    <a:pt x="416" y="1607"/>
                  </a:lnTo>
                  <a:lnTo>
                    <a:pt x="416" y="1607"/>
                  </a:lnTo>
                  <a:lnTo>
                    <a:pt x="416" y="1607"/>
                  </a:lnTo>
                  <a:lnTo>
                    <a:pt x="416" y="1607"/>
                  </a:lnTo>
                  <a:lnTo>
                    <a:pt x="416" y="1607"/>
                  </a:lnTo>
                  <a:lnTo>
                    <a:pt x="416" y="1607"/>
                  </a:lnTo>
                  <a:lnTo>
                    <a:pt x="416" y="1607"/>
                  </a:lnTo>
                  <a:lnTo>
                    <a:pt x="416" y="1607"/>
                  </a:lnTo>
                  <a:lnTo>
                    <a:pt x="416" y="1603"/>
                  </a:lnTo>
                  <a:lnTo>
                    <a:pt x="416" y="1603"/>
                  </a:lnTo>
                  <a:lnTo>
                    <a:pt x="412" y="1603"/>
                  </a:lnTo>
                  <a:lnTo>
                    <a:pt x="412" y="1603"/>
                  </a:lnTo>
                  <a:lnTo>
                    <a:pt x="412" y="1603"/>
                  </a:lnTo>
                  <a:lnTo>
                    <a:pt x="412" y="1603"/>
                  </a:lnTo>
                  <a:lnTo>
                    <a:pt x="412" y="1603"/>
                  </a:lnTo>
                  <a:lnTo>
                    <a:pt x="412" y="1603"/>
                  </a:lnTo>
                  <a:lnTo>
                    <a:pt x="412" y="1603"/>
                  </a:lnTo>
                  <a:lnTo>
                    <a:pt x="412" y="1603"/>
                  </a:lnTo>
                  <a:lnTo>
                    <a:pt x="412" y="1603"/>
                  </a:lnTo>
                  <a:lnTo>
                    <a:pt x="412" y="1598"/>
                  </a:lnTo>
                  <a:lnTo>
                    <a:pt x="412" y="1598"/>
                  </a:lnTo>
                  <a:lnTo>
                    <a:pt x="412" y="1598"/>
                  </a:lnTo>
                  <a:lnTo>
                    <a:pt x="412" y="1598"/>
                  </a:lnTo>
                  <a:lnTo>
                    <a:pt x="412" y="1598"/>
                  </a:lnTo>
                  <a:lnTo>
                    <a:pt x="412" y="1598"/>
                  </a:lnTo>
                  <a:lnTo>
                    <a:pt x="412" y="1598"/>
                  </a:lnTo>
                  <a:lnTo>
                    <a:pt x="412" y="1598"/>
                  </a:lnTo>
                  <a:lnTo>
                    <a:pt x="407" y="1598"/>
                  </a:lnTo>
                  <a:lnTo>
                    <a:pt x="407" y="1598"/>
                  </a:lnTo>
                  <a:lnTo>
                    <a:pt x="407" y="1594"/>
                  </a:lnTo>
                  <a:lnTo>
                    <a:pt x="407" y="1594"/>
                  </a:lnTo>
                  <a:lnTo>
                    <a:pt x="407" y="1594"/>
                  </a:lnTo>
                  <a:lnTo>
                    <a:pt x="407" y="1594"/>
                  </a:lnTo>
                  <a:lnTo>
                    <a:pt x="407" y="1594"/>
                  </a:lnTo>
                  <a:lnTo>
                    <a:pt x="407" y="1594"/>
                  </a:lnTo>
                  <a:lnTo>
                    <a:pt x="407" y="1594"/>
                  </a:lnTo>
                  <a:lnTo>
                    <a:pt x="407" y="1594"/>
                  </a:lnTo>
                  <a:lnTo>
                    <a:pt x="407" y="1594"/>
                  </a:lnTo>
                  <a:lnTo>
                    <a:pt x="407" y="1594"/>
                  </a:lnTo>
                  <a:lnTo>
                    <a:pt x="407" y="1594"/>
                  </a:lnTo>
                  <a:lnTo>
                    <a:pt x="407" y="1594"/>
                  </a:lnTo>
                  <a:lnTo>
                    <a:pt x="407" y="1594"/>
                  </a:lnTo>
                  <a:lnTo>
                    <a:pt x="407" y="1590"/>
                  </a:lnTo>
                  <a:lnTo>
                    <a:pt x="407" y="1590"/>
                  </a:lnTo>
                  <a:lnTo>
                    <a:pt x="407" y="1590"/>
                  </a:lnTo>
                  <a:lnTo>
                    <a:pt x="407" y="1590"/>
                  </a:lnTo>
                  <a:lnTo>
                    <a:pt x="407" y="1590"/>
                  </a:lnTo>
                  <a:lnTo>
                    <a:pt x="407" y="1590"/>
                  </a:lnTo>
                  <a:lnTo>
                    <a:pt x="407" y="1590"/>
                  </a:lnTo>
                  <a:lnTo>
                    <a:pt x="407" y="1590"/>
                  </a:lnTo>
                  <a:lnTo>
                    <a:pt x="407" y="1590"/>
                  </a:lnTo>
                  <a:lnTo>
                    <a:pt x="407" y="1590"/>
                  </a:lnTo>
                  <a:lnTo>
                    <a:pt x="407" y="1590"/>
                  </a:lnTo>
                  <a:lnTo>
                    <a:pt x="407" y="1590"/>
                  </a:lnTo>
                  <a:lnTo>
                    <a:pt x="407" y="1590"/>
                  </a:lnTo>
                  <a:lnTo>
                    <a:pt x="407" y="1590"/>
                  </a:lnTo>
                  <a:lnTo>
                    <a:pt x="407" y="1585"/>
                  </a:lnTo>
                  <a:lnTo>
                    <a:pt x="407" y="1585"/>
                  </a:lnTo>
                  <a:lnTo>
                    <a:pt x="407" y="1585"/>
                  </a:lnTo>
                  <a:lnTo>
                    <a:pt x="407" y="1585"/>
                  </a:lnTo>
                  <a:lnTo>
                    <a:pt x="407" y="1585"/>
                  </a:lnTo>
                  <a:lnTo>
                    <a:pt x="403" y="1585"/>
                  </a:lnTo>
                  <a:lnTo>
                    <a:pt x="403" y="1585"/>
                  </a:lnTo>
                  <a:lnTo>
                    <a:pt x="403" y="1585"/>
                  </a:lnTo>
                  <a:lnTo>
                    <a:pt x="403" y="1585"/>
                  </a:lnTo>
                  <a:lnTo>
                    <a:pt x="403" y="1585"/>
                  </a:lnTo>
                  <a:lnTo>
                    <a:pt x="403" y="1585"/>
                  </a:lnTo>
                  <a:lnTo>
                    <a:pt x="403" y="1585"/>
                  </a:lnTo>
                  <a:lnTo>
                    <a:pt x="403" y="1585"/>
                  </a:lnTo>
                  <a:lnTo>
                    <a:pt x="403" y="1581"/>
                  </a:lnTo>
                  <a:lnTo>
                    <a:pt x="403" y="1581"/>
                  </a:lnTo>
                  <a:lnTo>
                    <a:pt x="403" y="1581"/>
                  </a:lnTo>
                  <a:lnTo>
                    <a:pt x="403" y="1581"/>
                  </a:lnTo>
                  <a:lnTo>
                    <a:pt x="403" y="1581"/>
                  </a:lnTo>
                  <a:lnTo>
                    <a:pt x="403" y="1581"/>
                  </a:lnTo>
                  <a:lnTo>
                    <a:pt x="403" y="1581"/>
                  </a:lnTo>
                  <a:lnTo>
                    <a:pt x="403" y="1581"/>
                  </a:lnTo>
                  <a:lnTo>
                    <a:pt x="403" y="1581"/>
                  </a:lnTo>
                  <a:lnTo>
                    <a:pt x="403" y="1581"/>
                  </a:lnTo>
                  <a:lnTo>
                    <a:pt x="403" y="1581"/>
                  </a:lnTo>
                  <a:lnTo>
                    <a:pt x="403" y="1581"/>
                  </a:lnTo>
                  <a:lnTo>
                    <a:pt x="403" y="1581"/>
                  </a:lnTo>
                  <a:lnTo>
                    <a:pt x="403" y="1581"/>
                  </a:lnTo>
                  <a:lnTo>
                    <a:pt x="403" y="1576"/>
                  </a:lnTo>
                  <a:lnTo>
                    <a:pt x="403" y="1576"/>
                  </a:lnTo>
                  <a:lnTo>
                    <a:pt x="403" y="1576"/>
                  </a:lnTo>
                  <a:lnTo>
                    <a:pt x="403" y="1576"/>
                  </a:lnTo>
                  <a:lnTo>
                    <a:pt x="403" y="1576"/>
                  </a:lnTo>
                  <a:lnTo>
                    <a:pt x="403" y="1576"/>
                  </a:lnTo>
                  <a:lnTo>
                    <a:pt x="403" y="1576"/>
                  </a:lnTo>
                  <a:lnTo>
                    <a:pt x="403" y="1576"/>
                  </a:lnTo>
                  <a:lnTo>
                    <a:pt x="403" y="1576"/>
                  </a:lnTo>
                  <a:lnTo>
                    <a:pt x="403" y="1576"/>
                  </a:lnTo>
                  <a:lnTo>
                    <a:pt x="403" y="1576"/>
                  </a:lnTo>
                  <a:lnTo>
                    <a:pt x="403" y="1576"/>
                  </a:lnTo>
                  <a:lnTo>
                    <a:pt x="403" y="1572"/>
                  </a:lnTo>
                  <a:lnTo>
                    <a:pt x="403" y="1572"/>
                  </a:lnTo>
                  <a:lnTo>
                    <a:pt x="403" y="1572"/>
                  </a:lnTo>
                  <a:lnTo>
                    <a:pt x="403" y="1572"/>
                  </a:lnTo>
                  <a:lnTo>
                    <a:pt x="403" y="1572"/>
                  </a:lnTo>
                  <a:lnTo>
                    <a:pt x="403" y="1572"/>
                  </a:lnTo>
                  <a:lnTo>
                    <a:pt x="403" y="1572"/>
                  </a:lnTo>
                  <a:lnTo>
                    <a:pt x="403" y="1572"/>
                  </a:lnTo>
                  <a:lnTo>
                    <a:pt x="403" y="1572"/>
                  </a:lnTo>
                  <a:lnTo>
                    <a:pt x="403" y="1572"/>
                  </a:lnTo>
                  <a:lnTo>
                    <a:pt x="403" y="1572"/>
                  </a:lnTo>
                  <a:lnTo>
                    <a:pt x="403" y="1572"/>
                  </a:lnTo>
                  <a:lnTo>
                    <a:pt x="403" y="1572"/>
                  </a:lnTo>
                  <a:lnTo>
                    <a:pt x="403" y="1572"/>
                  </a:lnTo>
                  <a:lnTo>
                    <a:pt x="403" y="1567"/>
                  </a:lnTo>
                  <a:lnTo>
                    <a:pt x="403" y="1567"/>
                  </a:lnTo>
                  <a:lnTo>
                    <a:pt x="403" y="1567"/>
                  </a:lnTo>
                  <a:lnTo>
                    <a:pt x="403" y="1567"/>
                  </a:lnTo>
                  <a:lnTo>
                    <a:pt x="403" y="1567"/>
                  </a:lnTo>
                  <a:lnTo>
                    <a:pt x="403" y="1567"/>
                  </a:lnTo>
                  <a:lnTo>
                    <a:pt x="403" y="1567"/>
                  </a:lnTo>
                  <a:lnTo>
                    <a:pt x="403" y="1567"/>
                  </a:lnTo>
                  <a:lnTo>
                    <a:pt x="403" y="1567"/>
                  </a:lnTo>
                  <a:lnTo>
                    <a:pt x="403" y="1567"/>
                  </a:lnTo>
                  <a:lnTo>
                    <a:pt x="403" y="1567"/>
                  </a:lnTo>
                  <a:lnTo>
                    <a:pt x="403" y="1567"/>
                  </a:lnTo>
                  <a:lnTo>
                    <a:pt x="403" y="1567"/>
                  </a:lnTo>
                  <a:lnTo>
                    <a:pt x="403" y="1567"/>
                  </a:lnTo>
                  <a:lnTo>
                    <a:pt x="403" y="1563"/>
                  </a:lnTo>
                  <a:lnTo>
                    <a:pt x="403" y="1563"/>
                  </a:lnTo>
                  <a:lnTo>
                    <a:pt x="403" y="1563"/>
                  </a:lnTo>
                  <a:lnTo>
                    <a:pt x="403" y="1563"/>
                  </a:lnTo>
                  <a:lnTo>
                    <a:pt x="403" y="1563"/>
                  </a:lnTo>
                  <a:lnTo>
                    <a:pt x="403" y="1563"/>
                  </a:lnTo>
                  <a:lnTo>
                    <a:pt x="403" y="1563"/>
                  </a:lnTo>
                  <a:lnTo>
                    <a:pt x="403" y="1563"/>
                  </a:lnTo>
                  <a:lnTo>
                    <a:pt x="407" y="1563"/>
                  </a:lnTo>
                  <a:lnTo>
                    <a:pt x="407" y="1563"/>
                  </a:lnTo>
                  <a:lnTo>
                    <a:pt x="407" y="1563"/>
                  </a:lnTo>
                  <a:lnTo>
                    <a:pt x="407" y="1563"/>
                  </a:lnTo>
                  <a:lnTo>
                    <a:pt x="407" y="1563"/>
                  </a:lnTo>
                  <a:lnTo>
                    <a:pt x="407" y="1563"/>
                  </a:lnTo>
                  <a:lnTo>
                    <a:pt x="407" y="1563"/>
                  </a:lnTo>
                  <a:lnTo>
                    <a:pt x="407" y="1558"/>
                  </a:lnTo>
                  <a:lnTo>
                    <a:pt x="407" y="1558"/>
                  </a:lnTo>
                  <a:lnTo>
                    <a:pt x="407" y="1558"/>
                  </a:lnTo>
                  <a:lnTo>
                    <a:pt x="407" y="1558"/>
                  </a:lnTo>
                  <a:lnTo>
                    <a:pt x="407" y="1558"/>
                  </a:lnTo>
                  <a:lnTo>
                    <a:pt x="407" y="1558"/>
                  </a:lnTo>
                  <a:lnTo>
                    <a:pt x="407" y="1558"/>
                  </a:lnTo>
                  <a:lnTo>
                    <a:pt x="407" y="1558"/>
                  </a:lnTo>
                  <a:lnTo>
                    <a:pt x="407" y="1554"/>
                  </a:lnTo>
                  <a:lnTo>
                    <a:pt x="407" y="1554"/>
                  </a:lnTo>
                  <a:lnTo>
                    <a:pt x="407" y="1554"/>
                  </a:lnTo>
                  <a:lnTo>
                    <a:pt x="407" y="1554"/>
                  </a:lnTo>
                  <a:lnTo>
                    <a:pt x="407" y="1554"/>
                  </a:lnTo>
                  <a:lnTo>
                    <a:pt x="407" y="1554"/>
                  </a:lnTo>
                  <a:lnTo>
                    <a:pt x="407" y="1554"/>
                  </a:lnTo>
                  <a:lnTo>
                    <a:pt x="407" y="1554"/>
                  </a:lnTo>
                  <a:lnTo>
                    <a:pt x="407" y="1549"/>
                  </a:lnTo>
                  <a:lnTo>
                    <a:pt x="407" y="1549"/>
                  </a:lnTo>
                  <a:lnTo>
                    <a:pt x="412" y="1549"/>
                  </a:lnTo>
                  <a:lnTo>
                    <a:pt x="412" y="1549"/>
                  </a:lnTo>
                  <a:lnTo>
                    <a:pt x="412" y="1549"/>
                  </a:lnTo>
                  <a:lnTo>
                    <a:pt x="412" y="1549"/>
                  </a:lnTo>
                  <a:lnTo>
                    <a:pt x="412" y="1549"/>
                  </a:lnTo>
                  <a:lnTo>
                    <a:pt x="412" y="1549"/>
                  </a:lnTo>
                  <a:lnTo>
                    <a:pt x="412" y="1545"/>
                  </a:lnTo>
                  <a:lnTo>
                    <a:pt x="412" y="1545"/>
                  </a:lnTo>
                  <a:lnTo>
                    <a:pt x="412" y="1545"/>
                  </a:lnTo>
                  <a:lnTo>
                    <a:pt x="412" y="1545"/>
                  </a:lnTo>
                  <a:lnTo>
                    <a:pt x="412" y="1545"/>
                  </a:lnTo>
                  <a:lnTo>
                    <a:pt x="412" y="1545"/>
                  </a:lnTo>
                  <a:lnTo>
                    <a:pt x="412" y="1545"/>
                  </a:lnTo>
                  <a:lnTo>
                    <a:pt x="412" y="1545"/>
                  </a:lnTo>
                  <a:lnTo>
                    <a:pt x="412" y="1540"/>
                  </a:lnTo>
                  <a:lnTo>
                    <a:pt x="416" y="1540"/>
                  </a:lnTo>
                  <a:lnTo>
                    <a:pt x="416" y="1540"/>
                  </a:lnTo>
                  <a:lnTo>
                    <a:pt x="416" y="1540"/>
                  </a:lnTo>
                  <a:lnTo>
                    <a:pt x="416" y="1540"/>
                  </a:lnTo>
                  <a:lnTo>
                    <a:pt x="416" y="1540"/>
                  </a:lnTo>
                  <a:lnTo>
                    <a:pt x="416" y="1540"/>
                  </a:lnTo>
                  <a:lnTo>
                    <a:pt x="416" y="1540"/>
                  </a:lnTo>
                  <a:lnTo>
                    <a:pt x="416" y="1540"/>
                  </a:lnTo>
                  <a:lnTo>
                    <a:pt x="416" y="1536"/>
                  </a:lnTo>
                  <a:lnTo>
                    <a:pt x="416" y="1536"/>
                  </a:lnTo>
                  <a:lnTo>
                    <a:pt x="416" y="1536"/>
                  </a:lnTo>
                  <a:lnTo>
                    <a:pt x="416" y="1536"/>
                  </a:lnTo>
                  <a:lnTo>
                    <a:pt x="416" y="1536"/>
                  </a:lnTo>
                  <a:lnTo>
                    <a:pt x="420" y="1536"/>
                  </a:lnTo>
                  <a:lnTo>
                    <a:pt x="420" y="1536"/>
                  </a:lnTo>
                  <a:lnTo>
                    <a:pt x="420" y="1536"/>
                  </a:lnTo>
                  <a:lnTo>
                    <a:pt x="420" y="1536"/>
                  </a:lnTo>
                  <a:lnTo>
                    <a:pt x="420" y="1531"/>
                  </a:lnTo>
                  <a:lnTo>
                    <a:pt x="420" y="1531"/>
                  </a:lnTo>
                  <a:lnTo>
                    <a:pt x="420" y="1531"/>
                  </a:lnTo>
                  <a:lnTo>
                    <a:pt x="420" y="1531"/>
                  </a:lnTo>
                  <a:lnTo>
                    <a:pt x="420" y="1531"/>
                  </a:lnTo>
                  <a:lnTo>
                    <a:pt x="420" y="1531"/>
                  </a:lnTo>
                  <a:lnTo>
                    <a:pt x="420" y="1531"/>
                  </a:lnTo>
                  <a:lnTo>
                    <a:pt x="420" y="1531"/>
                  </a:lnTo>
                  <a:lnTo>
                    <a:pt x="425" y="1531"/>
                  </a:lnTo>
                  <a:lnTo>
                    <a:pt x="425" y="1531"/>
                  </a:lnTo>
                  <a:lnTo>
                    <a:pt x="425" y="1527"/>
                  </a:lnTo>
                  <a:lnTo>
                    <a:pt x="425" y="1527"/>
                  </a:lnTo>
                  <a:lnTo>
                    <a:pt x="425" y="1527"/>
                  </a:lnTo>
                  <a:lnTo>
                    <a:pt x="425" y="1527"/>
                  </a:lnTo>
                  <a:lnTo>
                    <a:pt x="425" y="1527"/>
                  </a:lnTo>
                  <a:lnTo>
                    <a:pt x="425" y="1527"/>
                  </a:lnTo>
                  <a:lnTo>
                    <a:pt x="425" y="1527"/>
                  </a:lnTo>
                  <a:lnTo>
                    <a:pt x="425" y="1527"/>
                  </a:lnTo>
                  <a:lnTo>
                    <a:pt x="425" y="1527"/>
                  </a:lnTo>
                  <a:lnTo>
                    <a:pt x="429" y="1527"/>
                  </a:lnTo>
                  <a:lnTo>
                    <a:pt x="429" y="1523"/>
                  </a:lnTo>
                  <a:lnTo>
                    <a:pt x="429" y="1523"/>
                  </a:lnTo>
                  <a:lnTo>
                    <a:pt x="429" y="1523"/>
                  </a:lnTo>
                  <a:lnTo>
                    <a:pt x="429" y="1523"/>
                  </a:lnTo>
                  <a:lnTo>
                    <a:pt x="429" y="1523"/>
                  </a:lnTo>
                  <a:lnTo>
                    <a:pt x="429" y="1523"/>
                  </a:lnTo>
                  <a:lnTo>
                    <a:pt x="429" y="1523"/>
                  </a:lnTo>
                  <a:lnTo>
                    <a:pt x="429" y="1523"/>
                  </a:lnTo>
                  <a:lnTo>
                    <a:pt x="429" y="1523"/>
                  </a:lnTo>
                  <a:lnTo>
                    <a:pt x="434" y="1523"/>
                  </a:lnTo>
                  <a:lnTo>
                    <a:pt x="434" y="1518"/>
                  </a:lnTo>
                  <a:lnTo>
                    <a:pt x="434" y="1518"/>
                  </a:lnTo>
                  <a:lnTo>
                    <a:pt x="434" y="1518"/>
                  </a:lnTo>
                  <a:lnTo>
                    <a:pt x="434" y="1518"/>
                  </a:lnTo>
                  <a:lnTo>
                    <a:pt x="434" y="1518"/>
                  </a:lnTo>
                  <a:lnTo>
                    <a:pt x="434" y="1518"/>
                  </a:lnTo>
                  <a:lnTo>
                    <a:pt x="434" y="1518"/>
                  </a:lnTo>
                  <a:lnTo>
                    <a:pt x="434" y="1518"/>
                  </a:lnTo>
                  <a:lnTo>
                    <a:pt x="434" y="1518"/>
                  </a:lnTo>
                  <a:lnTo>
                    <a:pt x="434" y="1518"/>
                  </a:lnTo>
                  <a:lnTo>
                    <a:pt x="438" y="1518"/>
                  </a:lnTo>
                  <a:lnTo>
                    <a:pt x="438" y="1514"/>
                  </a:lnTo>
                  <a:lnTo>
                    <a:pt x="438" y="1514"/>
                  </a:lnTo>
                  <a:lnTo>
                    <a:pt x="438" y="1514"/>
                  </a:lnTo>
                  <a:lnTo>
                    <a:pt x="438" y="1514"/>
                  </a:lnTo>
                  <a:lnTo>
                    <a:pt x="438" y="1514"/>
                  </a:lnTo>
                  <a:lnTo>
                    <a:pt x="438" y="1514"/>
                  </a:lnTo>
                  <a:lnTo>
                    <a:pt x="438" y="1514"/>
                  </a:lnTo>
                  <a:lnTo>
                    <a:pt x="443" y="1514"/>
                  </a:lnTo>
                  <a:lnTo>
                    <a:pt x="443" y="1509"/>
                  </a:lnTo>
                  <a:lnTo>
                    <a:pt x="443" y="1509"/>
                  </a:lnTo>
                  <a:lnTo>
                    <a:pt x="443" y="1509"/>
                  </a:lnTo>
                  <a:lnTo>
                    <a:pt x="443" y="1509"/>
                  </a:lnTo>
                  <a:lnTo>
                    <a:pt x="447" y="1509"/>
                  </a:lnTo>
                  <a:lnTo>
                    <a:pt x="447" y="1509"/>
                  </a:lnTo>
                  <a:lnTo>
                    <a:pt x="447" y="1505"/>
                  </a:lnTo>
                  <a:lnTo>
                    <a:pt x="447" y="1505"/>
                  </a:lnTo>
                  <a:lnTo>
                    <a:pt x="447" y="1505"/>
                  </a:lnTo>
                  <a:lnTo>
                    <a:pt x="452" y="1505"/>
                  </a:lnTo>
                  <a:lnTo>
                    <a:pt x="452" y="1505"/>
                  </a:lnTo>
                  <a:lnTo>
                    <a:pt x="452" y="1505"/>
                  </a:lnTo>
                  <a:lnTo>
                    <a:pt x="452" y="1500"/>
                  </a:lnTo>
                  <a:lnTo>
                    <a:pt x="452" y="1500"/>
                  </a:lnTo>
                  <a:lnTo>
                    <a:pt x="456" y="1500"/>
                  </a:lnTo>
                  <a:lnTo>
                    <a:pt x="456" y="1500"/>
                  </a:lnTo>
                  <a:lnTo>
                    <a:pt x="456" y="1500"/>
                  </a:lnTo>
                  <a:lnTo>
                    <a:pt x="456" y="1500"/>
                  </a:lnTo>
                  <a:lnTo>
                    <a:pt x="456" y="1496"/>
                  </a:lnTo>
                  <a:lnTo>
                    <a:pt x="461" y="1496"/>
                  </a:lnTo>
                  <a:lnTo>
                    <a:pt x="465" y="1496"/>
                  </a:lnTo>
                  <a:lnTo>
                    <a:pt x="465" y="1491"/>
                  </a:lnTo>
                  <a:lnTo>
                    <a:pt x="465" y="1491"/>
                  </a:lnTo>
                  <a:lnTo>
                    <a:pt x="465" y="1491"/>
                  </a:lnTo>
                  <a:lnTo>
                    <a:pt x="465" y="1491"/>
                  </a:lnTo>
                  <a:lnTo>
                    <a:pt x="470" y="1491"/>
                  </a:lnTo>
                  <a:lnTo>
                    <a:pt x="470" y="1491"/>
                  </a:lnTo>
                  <a:lnTo>
                    <a:pt x="470" y="1487"/>
                  </a:lnTo>
                  <a:lnTo>
                    <a:pt x="470" y="1487"/>
                  </a:lnTo>
                  <a:lnTo>
                    <a:pt x="470" y="1487"/>
                  </a:lnTo>
                  <a:lnTo>
                    <a:pt x="470" y="1487"/>
                  </a:lnTo>
                  <a:lnTo>
                    <a:pt x="470" y="1487"/>
                  </a:lnTo>
                  <a:lnTo>
                    <a:pt x="474" y="1487"/>
                  </a:lnTo>
                  <a:lnTo>
                    <a:pt x="474" y="1487"/>
                  </a:lnTo>
                  <a:lnTo>
                    <a:pt x="474" y="1487"/>
                  </a:lnTo>
                  <a:lnTo>
                    <a:pt x="474" y="1487"/>
                  </a:lnTo>
                  <a:lnTo>
                    <a:pt x="474" y="1487"/>
                  </a:lnTo>
                  <a:lnTo>
                    <a:pt x="474" y="1482"/>
                  </a:lnTo>
                  <a:lnTo>
                    <a:pt x="474" y="1482"/>
                  </a:lnTo>
                  <a:lnTo>
                    <a:pt x="474" y="1482"/>
                  </a:lnTo>
                  <a:lnTo>
                    <a:pt x="474" y="1482"/>
                  </a:lnTo>
                  <a:lnTo>
                    <a:pt x="474" y="1482"/>
                  </a:lnTo>
                  <a:lnTo>
                    <a:pt x="474" y="1482"/>
                  </a:lnTo>
                  <a:lnTo>
                    <a:pt x="474" y="1482"/>
                  </a:lnTo>
                  <a:lnTo>
                    <a:pt x="474" y="1482"/>
                  </a:lnTo>
                  <a:lnTo>
                    <a:pt x="474" y="1482"/>
                  </a:lnTo>
                  <a:lnTo>
                    <a:pt x="474" y="1482"/>
                  </a:lnTo>
                  <a:lnTo>
                    <a:pt x="474" y="1482"/>
                  </a:lnTo>
                  <a:lnTo>
                    <a:pt x="479" y="1482"/>
                  </a:lnTo>
                  <a:lnTo>
                    <a:pt x="479" y="1482"/>
                  </a:lnTo>
                  <a:lnTo>
                    <a:pt x="479" y="1482"/>
                  </a:lnTo>
                  <a:lnTo>
                    <a:pt x="479" y="1482"/>
                  </a:lnTo>
                  <a:lnTo>
                    <a:pt x="479" y="1482"/>
                  </a:lnTo>
                  <a:lnTo>
                    <a:pt x="479" y="1482"/>
                  </a:lnTo>
                  <a:lnTo>
                    <a:pt x="479" y="1478"/>
                  </a:lnTo>
                  <a:lnTo>
                    <a:pt x="479" y="1478"/>
                  </a:lnTo>
                  <a:lnTo>
                    <a:pt x="479" y="1478"/>
                  </a:lnTo>
                  <a:lnTo>
                    <a:pt x="479" y="1478"/>
                  </a:lnTo>
                  <a:lnTo>
                    <a:pt x="479" y="1478"/>
                  </a:lnTo>
                  <a:lnTo>
                    <a:pt x="483" y="1478"/>
                  </a:lnTo>
                  <a:lnTo>
                    <a:pt x="483" y="1478"/>
                  </a:lnTo>
                  <a:lnTo>
                    <a:pt x="483" y="1478"/>
                  </a:lnTo>
                  <a:lnTo>
                    <a:pt x="483" y="1478"/>
                  </a:lnTo>
                  <a:lnTo>
                    <a:pt x="483" y="1478"/>
                  </a:lnTo>
                  <a:lnTo>
                    <a:pt x="483" y="1478"/>
                  </a:lnTo>
                  <a:lnTo>
                    <a:pt x="483" y="1478"/>
                  </a:lnTo>
                  <a:lnTo>
                    <a:pt x="483" y="1473"/>
                  </a:lnTo>
                  <a:lnTo>
                    <a:pt x="483" y="1473"/>
                  </a:lnTo>
                  <a:lnTo>
                    <a:pt x="483" y="1473"/>
                  </a:lnTo>
                  <a:lnTo>
                    <a:pt x="483" y="1473"/>
                  </a:lnTo>
                  <a:lnTo>
                    <a:pt x="488" y="1473"/>
                  </a:lnTo>
                  <a:lnTo>
                    <a:pt x="488" y="1473"/>
                  </a:lnTo>
                  <a:lnTo>
                    <a:pt x="488" y="1473"/>
                  </a:lnTo>
                  <a:lnTo>
                    <a:pt x="488" y="1473"/>
                  </a:lnTo>
                  <a:lnTo>
                    <a:pt x="488" y="1473"/>
                  </a:lnTo>
                  <a:lnTo>
                    <a:pt x="488" y="1473"/>
                  </a:lnTo>
                  <a:lnTo>
                    <a:pt x="488" y="1473"/>
                  </a:lnTo>
                  <a:lnTo>
                    <a:pt x="488" y="1473"/>
                  </a:lnTo>
                  <a:lnTo>
                    <a:pt x="488" y="1473"/>
                  </a:lnTo>
                  <a:lnTo>
                    <a:pt x="488" y="1469"/>
                  </a:lnTo>
                  <a:lnTo>
                    <a:pt x="488" y="1469"/>
                  </a:lnTo>
                  <a:lnTo>
                    <a:pt x="488" y="1469"/>
                  </a:lnTo>
                  <a:lnTo>
                    <a:pt x="492" y="1469"/>
                  </a:lnTo>
                  <a:lnTo>
                    <a:pt x="492" y="1469"/>
                  </a:lnTo>
                  <a:lnTo>
                    <a:pt x="492" y="1469"/>
                  </a:lnTo>
                  <a:lnTo>
                    <a:pt x="492" y="1469"/>
                  </a:lnTo>
                  <a:lnTo>
                    <a:pt x="492" y="1469"/>
                  </a:lnTo>
                  <a:lnTo>
                    <a:pt x="492" y="1469"/>
                  </a:lnTo>
                  <a:lnTo>
                    <a:pt x="492" y="1469"/>
                  </a:lnTo>
                  <a:lnTo>
                    <a:pt x="492" y="1469"/>
                  </a:lnTo>
                  <a:lnTo>
                    <a:pt x="492" y="1469"/>
                  </a:lnTo>
                  <a:lnTo>
                    <a:pt x="492" y="1469"/>
                  </a:lnTo>
                  <a:lnTo>
                    <a:pt x="497" y="1469"/>
                  </a:lnTo>
                  <a:lnTo>
                    <a:pt x="497" y="1465"/>
                  </a:lnTo>
                  <a:lnTo>
                    <a:pt x="497" y="1465"/>
                  </a:lnTo>
                  <a:lnTo>
                    <a:pt x="497" y="1465"/>
                  </a:lnTo>
                  <a:lnTo>
                    <a:pt x="497" y="1465"/>
                  </a:lnTo>
                  <a:lnTo>
                    <a:pt x="497" y="1465"/>
                  </a:lnTo>
                  <a:lnTo>
                    <a:pt x="497" y="1465"/>
                  </a:lnTo>
                  <a:lnTo>
                    <a:pt x="497" y="1465"/>
                  </a:lnTo>
                  <a:lnTo>
                    <a:pt x="497" y="1465"/>
                  </a:lnTo>
                  <a:lnTo>
                    <a:pt x="497" y="1465"/>
                  </a:lnTo>
                  <a:lnTo>
                    <a:pt x="497" y="1465"/>
                  </a:lnTo>
                  <a:lnTo>
                    <a:pt x="501" y="1465"/>
                  </a:lnTo>
                  <a:lnTo>
                    <a:pt x="501" y="1465"/>
                  </a:lnTo>
                  <a:lnTo>
                    <a:pt x="501" y="1465"/>
                  </a:lnTo>
                  <a:lnTo>
                    <a:pt x="501" y="1465"/>
                  </a:lnTo>
                  <a:lnTo>
                    <a:pt x="501" y="1465"/>
                  </a:lnTo>
                  <a:lnTo>
                    <a:pt x="501" y="1465"/>
                  </a:lnTo>
                  <a:lnTo>
                    <a:pt x="501" y="1460"/>
                  </a:lnTo>
                  <a:lnTo>
                    <a:pt x="501" y="1460"/>
                  </a:lnTo>
                  <a:lnTo>
                    <a:pt x="501" y="1460"/>
                  </a:lnTo>
                  <a:lnTo>
                    <a:pt x="501" y="1460"/>
                  </a:lnTo>
                  <a:lnTo>
                    <a:pt x="501" y="1460"/>
                  </a:lnTo>
                  <a:lnTo>
                    <a:pt x="505" y="1460"/>
                  </a:lnTo>
                  <a:lnTo>
                    <a:pt x="505" y="1460"/>
                  </a:lnTo>
                  <a:lnTo>
                    <a:pt x="505" y="1460"/>
                  </a:lnTo>
                  <a:lnTo>
                    <a:pt x="505" y="1460"/>
                  </a:lnTo>
                  <a:lnTo>
                    <a:pt x="505" y="1460"/>
                  </a:lnTo>
                  <a:lnTo>
                    <a:pt x="505" y="1460"/>
                  </a:lnTo>
                  <a:lnTo>
                    <a:pt x="505" y="1460"/>
                  </a:lnTo>
                  <a:lnTo>
                    <a:pt x="505" y="1460"/>
                  </a:lnTo>
                  <a:lnTo>
                    <a:pt x="505" y="1460"/>
                  </a:lnTo>
                  <a:lnTo>
                    <a:pt x="505" y="1460"/>
                  </a:lnTo>
                  <a:lnTo>
                    <a:pt x="510" y="1460"/>
                  </a:lnTo>
                  <a:lnTo>
                    <a:pt x="510" y="1460"/>
                  </a:lnTo>
                  <a:lnTo>
                    <a:pt x="510" y="1456"/>
                  </a:lnTo>
                  <a:lnTo>
                    <a:pt x="510" y="1456"/>
                  </a:lnTo>
                  <a:lnTo>
                    <a:pt x="510" y="1456"/>
                  </a:lnTo>
                  <a:lnTo>
                    <a:pt x="510" y="1456"/>
                  </a:lnTo>
                  <a:lnTo>
                    <a:pt x="510" y="1456"/>
                  </a:lnTo>
                  <a:lnTo>
                    <a:pt x="510" y="1456"/>
                  </a:lnTo>
                  <a:lnTo>
                    <a:pt x="510" y="1456"/>
                  </a:lnTo>
                  <a:lnTo>
                    <a:pt x="510" y="1456"/>
                  </a:lnTo>
                  <a:lnTo>
                    <a:pt x="514" y="1456"/>
                  </a:lnTo>
                  <a:lnTo>
                    <a:pt x="514" y="1456"/>
                  </a:lnTo>
                  <a:lnTo>
                    <a:pt x="514" y="1456"/>
                  </a:lnTo>
                  <a:lnTo>
                    <a:pt x="514" y="1456"/>
                  </a:lnTo>
                  <a:lnTo>
                    <a:pt x="514" y="1456"/>
                  </a:lnTo>
                  <a:lnTo>
                    <a:pt x="514" y="1456"/>
                  </a:lnTo>
                  <a:lnTo>
                    <a:pt x="514" y="1456"/>
                  </a:lnTo>
                  <a:lnTo>
                    <a:pt x="514" y="1456"/>
                  </a:lnTo>
                  <a:lnTo>
                    <a:pt x="514" y="1456"/>
                  </a:lnTo>
                  <a:lnTo>
                    <a:pt x="514" y="1456"/>
                  </a:lnTo>
                  <a:lnTo>
                    <a:pt x="519" y="1456"/>
                  </a:lnTo>
                  <a:lnTo>
                    <a:pt x="519" y="1451"/>
                  </a:lnTo>
                  <a:lnTo>
                    <a:pt x="519" y="1451"/>
                  </a:lnTo>
                  <a:lnTo>
                    <a:pt x="519" y="1451"/>
                  </a:lnTo>
                  <a:lnTo>
                    <a:pt x="519" y="1451"/>
                  </a:lnTo>
                  <a:lnTo>
                    <a:pt x="519" y="1451"/>
                  </a:lnTo>
                  <a:lnTo>
                    <a:pt x="519" y="1451"/>
                  </a:lnTo>
                  <a:lnTo>
                    <a:pt x="519" y="1451"/>
                  </a:lnTo>
                  <a:lnTo>
                    <a:pt x="519" y="1451"/>
                  </a:lnTo>
                  <a:lnTo>
                    <a:pt x="519" y="1451"/>
                  </a:lnTo>
                  <a:lnTo>
                    <a:pt x="523" y="1451"/>
                  </a:lnTo>
                  <a:lnTo>
                    <a:pt x="523" y="1451"/>
                  </a:lnTo>
                  <a:lnTo>
                    <a:pt x="523" y="1451"/>
                  </a:lnTo>
                  <a:lnTo>
                    <a:pt x="523" y="1451"/>
                  </a:lnTo>
                  <a:lnTo>
                    <a:pt x="523" y="1451"/>
                  </a:lnTo>
                  <a:lnTo>
                    <a:pt x="523" y="1451"/>
                  </a:lnTo>
                  <a:lnTo>
                    <a:pt x="523" y="1451"/>
                  </a:lnTo>
                  <a:lnTo>
                    <a:pt x="523" y="1451"/>
                  </a:lnTo>
                  <a:lnTo>
                    <a:pt x="523" y="1451"/>
                  </a:lnTo>
                  <a:lnTo>
                    <a:pt x="523" y="1451"/>
                  </a:lnTo>
                  <a:lnTo>
                    <a:pt x="528" y="1451"/>
                  </a:lnTo>
                  <a:lnTo>
                    <a:pt x="528" y="1451"/>
                  </a:lnTo>
                  <a:lnTo>
                    <a:pt x="528" y="1451"/>
                  </a:lnTo>
                  <a:lnTo>
                    <a:pt x="528" y="1447"/>
                  </a:lnTo>
                  <a:lnTo>
                    <a:pt x="528" y="1447"/>
                  </a:lnTo>
                  <a:lnTo>
                    <a:pt x="528" y="1447"/>
                  </a:lnTo>
                  <a:lnTo>
                    <a:pt x="528" y="1447"/>
                  </a:lnTo>
                  <a:lnTo>
                    <a:pt x="528" y="1447"/>
                  </a:lnTo>
                  <a:lnTo>
                    <a:pt x="528" y="1447"/>
                  </a:lnTo>
                  <a:lnTo>
                    <a:pt x="528" y="1447"/>
                  </a:lnTo>
                  <a:lnTo>
                    <a:pt x="532" y="1447"/>
                  </a:lnTo>
                  <a:lnTo>
                    <a:pt x="532" y="1447"/>
                  </a:lnTo>
                  <a:lnTo>
                    <a:pt x="532" y="1447"/>
                  </a:lnTo>
                  <a:lnTo>
                    <a:pt x="532" y="1447"/>
                  </a:lnTo>
                  <a:lnTo>
                    <a:pt x="532" y="1447"/>
                  </a:lnTo>
                  <a:lnTo>
                    <a:pt x="532" y="1447"/>
                  </a:lnTo>
                  <a:lnTo>
                    <a:pt x="532" y="1447"/>
                  </a:lnTo>
                  <a:lnTo>
                    <a:pt x="532" y="1447"/>
                  </a:lnTo>
                  <a:lnTo>
                    <a:pt x="532" y="1447"/>
                  </a:lnTo>
                  <a:lnTo>
                    <a:pt x="532" y="1447"/>
                  </a:lnTo>
                  <a:lnTo>
                    <a:pt x="537" y="1447"/>
                  </a:lnTo>
                  <a:lnTo>
                    <a:pt x="537" y="1447"/>
                  </a:lnTo>
                  <a:lnTo>
                    <a:pt x="537" y="1447"/>
                  </a:lnTo>
                  <a:lnTo>
                    <a:pt x="537" y="1447"/>
                  </a:lnTo>
                  <a:lnTo>
                    <a:pt x="537" y="1447"/>
                  </a:lnTo>
                  <a:lnTo>
                    <a:pt x="537" y="1447"/>
                  </a:lnTo>
                  <a:lnTo>
                    <a:pt x="537" y="1447"/>
                  </a:lnTo>
                  <a:lnTo>
                    <a:pt x="537" y="1447"/>
                  </a:lnTo>
                  <a:lnTo>
                    <a:pt x="537" y="1447"/>
                  </a:lnTo>
                  <a:lnTo>
                    <a:pt x="541" y="1447"/>
                  </a:lnTo>
                  <a:lnTo>
                    <a:pt x="541" y="1447"/>
                  </a:lnTo>
                  <a:lnTo>
                    <a:pt x="541" y="1447"/>
                  </a:lnTo>
                  <a:lnTo>
                    <a:pt x="541" y="1442"/>
                  </a:lnTo>
                  <a:lnTo>
                    <a:pt x="541" y="1442"/>
                  </a:lnTo>
                  <a:lnTo>
                    <a:pt x="541" y="1442"/>
                  </a:lnTo>
                  <a:lnTo>
                    <a:pt x="541" y="1442"/>
                  </a:lnTo>
                  <a:lnTo>
                    <a:pt x="541" y="1442"/>
                  </a:lnTo>
                  <a:lnTo>
                    <a:pt x="541" y="1442"/>
                  </a:lnTo>
                  <a:lnTo>
                    <a:pt x="541" y="1442"/>
                  </a:lnTo>
                  <a:lnTo>
                    <a:pt x="546" y="1442"/>
                  </a:lnTo>
                  <a:lnTo>
                    <a:pt x="546" y="1442"/>
                  </a:lnTo>
                  <a:lnTo>
                    <a:pt x="546" y="1442"/>
                  </a:lnTo>
                  <a:lnTo>
                    <a:pt x="546" y="1442"/>
                  </a:lnTo>
                  <a:lnTo>
                    <a:pt x="546" y="1442"/>
                  </a:lnTo>
                  <a:lnTo>
                    <a:pt x="546" y="1442"/>
                  </a:lnTo>
                  <a:lnTo>
                    <a:pt x="546" y="1442"/>
                  </a:lnTo>
                  <a:lnTo>
                    <a:pt x="546" y="1442"/>
                  </a:lnTo>
                  <a:lnTo>
                    <a:pt x="546" y="1442"/>
                  </a:lnTo>
                  <a:lnTo>
                    <a:pt x="546" y="1442"/>
                  </a:lnTo>
                  <a:lnTo>
                    <a:pt x="550" y="1442"/>
                  </a:lnTo>
                  <a:lnTo>
                    <a:pt x="550" y="1442"/>
                  </a:lnTo>
                  <a:lnTo>
                    <a:pt x="550" y="1442"/>
                  </a:lnTo>
                  <a:lnTo>
                    <a:pt x="550" y="1442"/>
                  </a:lnTo>
                  <a:lnTo>
                    <a:pt x="550" y="1442"/>
                  </a:lnTo>
                  <a:lnTo>
                    <a:pt x="550" y="1442"/>
                  </a:lnTo>
                  <a:lnTo>
                    <a:pt x="550" y="1442"/>
                  </a:lnTo>
                  <a:lnTo>
                    <a:pt x="550" y="1442"/>
                  </a:lnTo>
                  <a:lnTo>
                    <a:pt x="550" y="1442"/>
                  </a:lnTo>
                  <a:lnTo>
                    <a:pt x="555" y="1442"/>
                  </a:lnTo>
                  <a:lnTo>
                    <a:pt x="555" y="1442"/>
                  </a:lnTo>
                  <a:lnTo>
                    <a:pt x="555" y="1442"/>
                  </a:lnTo>
                  <a:lnTo>
                    <a:pt x="555" y="1442"/>
                  </a:lnTo>
                  <a:lnTo>
                    <a:pt x="555" y="1442"/>
                  </a:lnTo>
                  <a:lnTo>
                    <a:pt x="555" y="1442"/>
                  </a:lnTo>
                  <a:lnTo>
                    <a:pt x="555" y="1442"/>
                  </a:lnTo>
                  <a:lnTo>
                    <a:pt x="555" y="1442"/>
                  </a:lnTo>
                  <a:lnTo>
                    <a:pt x="555" y="1442"/>
                  </a:lnTo>
                  <a:lnTo>
                    <a:pt x="559" y="1442"/>
                  </a:lnTo>
                  <a:lnTo>
                    <a:pt x="559" y="1442"/>
                  </a:lnTo>
                  <a:lnTo>
                    <a:pt x="559" y="1442"/>
                  </a:lnTo>
                  <a:lnTo>
                    <a:pt x="559" y="1442"/>
                  </a:lnTo>
                  <a:lnTo>
                    <a:pt x="559" y="1442"/>
                  </a:lnTo>
                  <a:lnTo>
                    <a:pt x="559" y="1438"/>
                  </a:lnTo>
                  <a:lnTo>
                    <a:pt x="564" y="1438"/>
                  </a:lnTo>
                  <a:lnTo>
                    <a:pt x="564" y="1438"/>
                  </a:lnTo>
                  <a:lnTo>
                    <a:pt x="564" y="1438"/>
                  </a:lnTo>
                  <a:lnTo>
                    <a:pt x="564" y="1438"/>
                  </a:lnTo>
                  <a:lnTo>
                    <a:pt x="564" y="1438"/>
                  </a:lnTo>
                  <a:lnTo>
                    <a:pt x="568" y="1438"/>
                  </a:lnTo>
                  <a:lnTo>
                    <a:pt x="568" y="1438"/>
                  </a:lnTo>
                  <a:lnTo>
                    <a:pt x="568" y="1438"/>
                  </a:lnTo>
                  <a:lnTo>
                    <a:pt x="568" y="1438"/>
                  </a:lnTo>
                  <a:lnTo>
                    <a:pt x="573" y="1438"/>
                  </a:lnTo>
                  <a:lnTo>
                    <a:pt x="573" y="1438"/>
                  </a:lnTo>
                  <a:lnTo>
                    <a:pt x="573" y="1438"/>
                  </a:lnTo>
                  <a:lnTo>
                    <a:pt x="573" y="1438"/>
                  </a:lnTo>
                  <a:lnTo>
                    <a:pt x="573" y="1438"/>
                  </a:lnTo>
                  <a:lnTo>
                    <a:pt x="577" y="1438"/>
                  </a:lnTo>
                  <a:lnTo>
                    <a:pt x="577" y="1438"/>
                  </a:lnTo>
                  <a:lnTo>
                    <a:pt x="577" y="1438"/>
                  </a:lnTo>
                  <a:lnTo>
                    <a:pt x="577" y="1438"/>
                  </a:lnTo>
                  <a:lnTo>
                    <a:pt x="577" y="1438"/>
                  </a:lnTo>
                  <a:lnTo>
                    <a:pt x="581" y="1438"/>
                  </a:lnTo>
                  <a:lnTo>
                    <a:pt x="581" y="1438"/>
                  </a:lnTo>
                  <a:lnTo>
                    <a:pt x="581" y="1438"/>
                  </a:lnTo>
                  <a:lnTo>
                    <a:pt x="581" y="1438"/>
                  </a:lnTo>
                  <a:lnTo>
                    <a:pt x="586" y="1438"/>
                  </a:lnTo>
                  <a:lnTo>
                    <a:pt x="586" y="1438"/>
                  </a:lnTo>
                  <a:lnTo>
                    <a:pt x="586" y="1438"/>
                  </a:lnTo>
                  <a:lnTo>
                    <a:pt x="586" y="1438"/>
                  </a:lnTo>
                  <a:lnTo>
                    <a:pt x="586" y="1438"/>
                  </a:lnTo>
                  <a:lnTo>
                    <a:pt x="590" y="1438"/>
                  </a:lnTo>
                  <a:lnTo>
                    <a:pt x="590" y="1438"/>
                  </a:lnTo>
                  <a:lnTo>
                    <a:pt x="590" y="1438"/>
                  </a:lnTo>
                  <a:lnTo>
                    <a:pt x="590" y="1438"/>
                  </a:lnTo>
                  <a:lnTo>
                    <a:pt x="595" y="1438"/>
                  </a:lnTo>
                  <a:lnTo>
                    <a:pt x="595" y="1438"/>
                  </a:lnTo>
                  <a:lnTo>
                    <a:pt x="595" y="1438"/>
                  </a:lnTo>
                  <a:lnTo>
                    <a:pt x="595" y="1438"/>
                  </a:lnTo>
                  <a:lnTo>
                    <a:pt x="595" y="1438"/>
                  </a:lnTo>
                  <a:lnTo>
                    <a:pt x="599" y="1438"/>
                  </a:lnTo>
                  <a:lnTo>
                    <a:pt x="599" y="1438"/>
                  </a:lnTo>
                  <a:lnTo>
                    <a:pt x="599" y="1438"/>
                  </a:lnTo>
                  <a:lnTo>
                    <a:pt x="599" y="1438"/>
                  </a:lnTo>
                  <a:lnTo>
                    <a:pt x="604" y="1438"/>
                  </a:lnTo>
                  <a:lnTo>
                    <a:pt x="604" y="1438"/>
                  </a:lnTo>
                  <a:lnTo>
                    <a:pt x="599" y="1438"/>
                  </a:lnTo>
                  <a:lnTo>
                    <a:pt x="599" y="1438"/>
                  </a:lnTo>
                  <a:lnTo>
                    <a:pt x="595" y="1438"/>
                  </a:lnTo>
                  <a:lnTo>
                    <a:pt x="595" y="1438"/>
                  </a:lnTo>
                  <a:lnTo>
                    <a:pt x="595" y="1438"/>
                  </a:lnTo>
                  <a:lnTo>
                    <a:pt x="595" y="1438"/>
                  </a:lnTo>
                  <a:lnTo>
                    <a:pt x="595" y="1438"/>
                  </a:lnTo>
                  <a:lnTo>
                    <a:pt x="590" y="1438"/>
                  </a:lnTo>
                  <a:lnTo>
                    <a:pt x="590" y="1438"/>
                  </a:lnTo>
                  <a:lnTo>
                    <a:pt x="590" y="1438"/>
                  </a:lnTo>
                  <a:lnTo>
                    <a:pt x="590" y="1433"/>
                  </a:lnTo>
                  <a:lnTo>
                    <a:pt x="590" y="1433"/>
                  </a:lnTo>
                  <a:lnTo>
                    <a:pt x="586" y="1433"/>
                  </a:lnTo>
                  <a:lnTo>
                    <a:pt x="586" y="1433"/>
                  </a:lnTo>
                  <a:lnTo>
                    <a:pt x="586" y="1433"/>
                  </a:lnTo>
                  <a:lnTo>
                    <a:pt x="586" y="1433"/>
                  </a:lnTo>
                  <a:lnTo>
                    <a:pt x="581" y="1433"/>
                  </a:lnTo>
                  <a:lnTo>
                    <a:pt x="581" y="1433"/>
                  </a:lnTo>
                  <a:lnTo>
                    <a:pt x="581" y="1433"/>
                  </a:lnTo>
                  <a:lnTo>
                    <a:pt x="581" y="1433"/>
                  </a:lnTo>
                  <a:lnTo>
                    <a:pt x="581" y="1433"/>
                  </a:lnTo>
                  <a:lnTo>
                    <a:pt x="577" y="1433"/>
                  </a:lnTo>
                  <a:lnTo>
                    <a:pt x="577" y="1433"/>
                  </a:lnTo>
                  <a:lnTo>
                    <a:pt x="577" y="1433"/>
                  </a:lnTo>
                  <a:lnTo>
                    <a:pt x="577" y="1433"/>
                  </a:lnTo>
                  <a:lnTo>
                    <a:pt x="577" y="1433"/>
                  </a:lnTo>
                  <a:lnTo>
                    <a:pt x="573" y="1433"/>
                  </a:lnTo>
                  <a:lnTo>
                    <a:pt x="573" y="1433"/>
                  </a:lnTo>
                  <a:lnTo>
                    <a:pt x="573" y="1433"/>
                  </a:lnTo>
                  <a:lnTo>
                    <a:pt x="573" y="1433"/>
                  </a:lnTo>
                  <a:lnTo>
                    <a:pt x="573" y="1433"/>
                  </a:lnTo>
                  <a:lnTo>
                    <a:pt x="568" y="1433"/>
                  </a:lnTo>
                  <a:lnTo>
                    <a:pt x="568" y="1433"/>
                  </a:lnTo>
                  <a:lnTo>
                    <a:pt x="568" y="1433"/>
                  </a:lnTo>
                  <a:lnTo>
                    <a:pt x="568" y="1433"/>
                  </a:lnTo>
                  <a:lnTo>
                    <a:pt x="568" y="1429"/>
                  </a:lnTo>
                  <a:lnTo>
                    <a:pt x="564" y="1429"/>
                  </a:lnTo>
                  <a:lnTo>
                    <a:pt x="564" y="1429"/>
                  </a:lnTo>
                  <a:lnTo>
                    <a:pt x="564" y="1429"/>
                  </a:lnTo>
                  <a:lnTo>
                    <a:pt x="564" y="1429"/>
                  </a:lnTo>
                  <a:lnTo>
                    <a:pt x="564" y="1429"/>
                  </a:lnTo>
                  <a:lnTo>
                    <a:pt x="559" y="1429"/>
                  </a:lnTo>
                  <a:lnTo>
                    <a:pt x="559" y="1429"/>
                  </a:lnTo>
                  <a:lnTo>
                    <a:pt x="559" y="1429"/>
                  </a:lnTo>
                  <a:lnTo>
                    <a:pt x="559" y="1429"/>
                  </a:lnTo>
                  <a:lnTo>
                    <a:pt x="555" y="1429"/>
                  </a:lnTo>
                  <a:lnTo>
                    <a:pt x="555" y="1429"/>
                  </a:lnTo>
                  <a:lnTo>
                    <a:pt x="555" y="1429"/>
                  </a:lnTo>
                  <a:lnTo>
                    <a:pt x="555" y="1429"/>
                  </a:lnTo>
                  <a:lnTo>
                    <a:pt x="555" y="1429"/>
                  </a:lnTo>
                  <a:lnTo>
                    <a:pt x="550" y="1429"/>
                  </a:lnTo>
                  <a:lnTo>
                    <a:pt x="550" y="1429"/>
                  </a:lnTo>
                  <a:lnTo>
                    <a:pt x="550" y="1429"/>
                  </a:lnTo>
                  <a:lnTo>
                    <a:pt x="550" y="1429"/>
                  </a:lnTo>
                  <a:lnTo>
                    <a:pt x="550" y="1429"/>
                  </a:lnTo>
                  <a:lnTo>
                    <a:pt x="546" y="1429"/>
                  </a:lnTo>
                  <a:lnTo>
                    <a:pt x="546" y="1429"/>
                  </a:lnTo>
                  <a:lnTo>
                    <a:pt x="546" y="1429"/>
                  </a:lnTo>
                  <a:lnTo>
                    <a:pt x="546" y="1429"/>
                  </a:lnTo>
                  <a:lnTo>
                    <a:pt x="546" y="1429"/>
                  </a:lnTo>
                  <a:lnTo>
                    <a:pt x="541" y="1429"/>
                  </a:lnTo>
                  <a:lnTo>
                    <a:pt x="541" y="1429"/>
                  </a:lnTo>
                  <a:lnTo>
                    <a:pt x="541" y="1429"/>
                  </a:lnTo>
                  <a:lnTo>
                    <a:pt x="541" y="1429"/>
                  </a:lnTo>
                  <a:lnTo>
                    <a:pt x="541" y="1429"/>
                  </a:lnTo>
                  <a:lnTo>
                    <a:pt x="537" y="1429"/>
                  </a:lnTo>
                  <a:lnTo>
                    <a:pt x="537" y="1429"/>
                  </a:lnTo>
                  <a:lnTo>
                    <a:pt x="537" y="1429"/>
                  </a:lnTo>
                  <a:lnTo>
                    <a:pt x="537" y="1429"/>
                  </a:lnTo>
                  <a:lnTo>
                    <a:pt x="537" y="1429"/>
                  </a:lnTo>
                  <a:lnTo>
                    <a:pt x="532" y="1429"/>
                  </a:lnTo>
                  <a:lnTo>
                    <a:pt x="532" y="1424"/>
                  </a:lnTo>
                  <a:lnTo>
                    <a:pt x="532" y="1424"/>
                  </a:lnTo>
                  <a:lnTo>
                    <a:pt x="532" y="1424"/>
                  </a:lnTo>
                  <a:lnTo>
                    <a:pt x="532" y="1424"/>
                  </a:lnTo>
                  <a:lnTo>
                    <a:pt x="528" y="1424"/>
                  </a:lnTo>
                  <a:lnTo>
                    <a:pt x="528" y="1424"/>
                  </a:lnTo>
                  <a:lnTo>
                    <a:pt x="528" y="1424"/>
                  </a:lnTo>
                  <a:lnTo>
                    <a:pt x="528" y="1424"/>
                  </a:lnTo>
                  <a:lnTo>
                    <a:pt x="528" y="1424"/>
                  </a:lnTo>
                  <a:lnTo>
                    <a:pt x="523" y="1424"/>
                  </a:lnTo>
                  <a:lnTo>
                    <a:pt x="523" y="1424"/>
                  </a:lnTo>
                  <a:lnTo>
                    <a:pt x="523" y="1424"/>
                  </a:lnTo>
                  <a:lnTo>
                    <a:pt x="523" y="1424"/>
                  </a:lnTo>
                  <a:lnTo>
                    <a:pt x="523" y="1424"/>
                  </a:lnTo>
                  <a:lnTo>
                    <a:pt x="519" y="1424"/>
                  </a:lnTo>
                  <a:lnTo>
                    <a:pt x="519" y="1424"/>
                  </a:lnTo>
                  <a:lnTo>
                    <a:pt x="519" y="1424"/>
                  </a:lnTo>
                  <a:lnTo>
                    <a:pt x="519" y="1424"/>
                  </a:lnTo>
                  <a:lnTo>
                    <a:pt x="519" y="1424"/>
                  </a:lnTo>
                  <a:lnTo>
                    <a:pt x="514" y="1424"/>
                  </a:lnTo>
                  <a:lnTo>
                    <a:pt x="514" y="1424"/>
                  </a:lnTo>
                  <a:lnTo>
                    <a:pt x="514" y="1424"/>
                  </a:lnTo>
                  <a:lnTo>
                    <a:pt x="514" y="1424"/>
                  </a:lnTo>
                  <a:lnTo>
                    <a:pt x="514" y="1424"/>
                  </a:lnTo>
                  <a:lnTo>
                    <a:pt x="510" y="1424"/>
                  </a:lnTo>
                  <a:lnTo>
                    <a:pt x="510" y="1424"/>
                  </a:lnTo>
                  <a:lnTo>
                    <a:pt x="510" y="1424"/>
                  </a:lnTo>
                  <a:lnTo>
                    <a:pt x="510" y="1424"/>
                  </a:lnTo>
                  <a:lnTo>
                    <a:pt x="510" y="1424"/>
                  </a:lnTo>
                  <a:lnTo>
                    <a:pt x="505" y="1424"/>
                  </a:lnTo>
                  <a:lnTo>
                    <a:pt x="505" y="1424"/>
                  </a:lnTo>
                  <a:lnTo>
                    <a:pt x="505" y="1424"/>
                  </a:lnTo>
                  <a:lnTo>
                    <a:pt x="505" y="1424"/>
                  </a:lnTo>
                  <a:lnTo>
                    <a:pt x="505" y="1424"/>
                  </a:lnTo>
                  <a:lnTo>
                    <a:pt x="501" y="1424"/>
                  </a:lnTo>
                  <a:lnTo>
                    <a:pt x="501" y="1424"/>
                  </a:lnTo>
                  <a:lnTo>
                    <a:pt x="501" y="1424"/>
                  </a:lnTo>
                  <a:lnTo>
                    <a:pt x="501" y="1424"/>
                  </a:lnTo>
                  <a:lnTo>
                    <a:pt x="501" y="1424"/>
                  </a:lnTo>
                  <a:lnTo>
                    <a:pt x="497" y="1424"/>
                  </a:lnTo>
                  <a:lnTo>
                    <a:pt x="497" y="1424"/>
                  </a:lnTo>
                  <a:lnTo>
                    <a:pt x="497" y="1424"/>
                  </a:lnTo>
                  <a:lnTo>
                    <a:pt x="497" y="1424"/>
                  </a:lnTo>
                  <a:lnTo>
                    <a:pt x="497" y="1424"/>
                  </a:lnTo>
                  <a:lnTo>
                    <a:pt x="492" y="1424"/>
                  </a:lnTo>
                  <a:lnTo>
                    <a:pt x="492" y="1424"/>
                  </a:lnTo>
                  <a:lnTo>
                    <a:pt x="492" y="1424"/>
                  </a:lnTo>
                  <a:lnTo>
                    <a:pt x="492" y="1424"/>
                  </a:lnTo>
                  <a:lnTo>
                    <a:pt x="492" y="1424"/>
                  </a:lnTo>
                  <a:lnTo>
                    <a:pt x="488" y="1424"/>
                  </a:lnTo>
                  <a:lnTo>
                    <a:pt x="488" y="1424"/>
                  </a:lnTo>
                  <a:lnTo>
                    <a:pt x="488" y="1424"/>
                  </a:lnTo>
                  <a:lnTo>
                    <a:pt x="488" y="1424"/>
                  </a:lnTo>
                  <a:lnTo>
                    <a:pt x="488" y="1424"/>
                  </a:lnTo>
                  <a:lnTo>
                    <a:pt x="483" y="1424"/>
                  </a:lnTo>
                  <a:lnTo>
                    <a:pt x="483" y="1424"/>
                  </a:lnTo>
                  <a:lnTo>
                    <a:pt x="483" y="1424"/>
                  </a:lnTo>
                  <a:lnTo>
                    <a:pt x="483" y="1424"/>
                  </a:lnTo>
                  <a:lnTo>
                    <a:pt x="483" y="1424"/>
                  </a:lnTo>
                  <a:lnTo>
                    <a:pt x="479" y="1424"/>
                  </a:lnTo>
                  <a:lnTo>
                    <a:pt x="479" y="1424"/>
                  </a:lnTo>
                  <a:lnTo>
                    <a:pt x="479" y="1424"/>
                  </a:lnTo>
                  <a:lnTo>
                    <a:pt x="479" y="1424"/>
                  </a:lnTo>
                  <a:lnTo>
                    <a:pt x="479" y="1424"/>
                  </a:lnTo>
                  <a:lnTo>
                    <a:pt x="479" y="1424"/>
                  </a:lnTo>
                  <a:lnTo>
                    <a:pt x="479" y="1424"/>
                  </a:lnTo>
                  <a:lnTo>
                    <a:pt x="479" y="1424"/>
                  </a:lnTo>
                  <a:lnTo>
                    <a:pt x="474" y="1424"/>
                  </a:lnTo>
                  <a:lnTo>
                    <a:pt x="474" y="1424"/>
                  </a:lnTo>
                  <a:lnTo>
                    <a:pt x="474" y="1424"/>
                  </a:lnTo>
                  <a:lnTo>
                    <a:pt x="474" y="1424"/>
                  </a:lnTo>
                  <a:lnTo>
                    <a:pt x="474" y="1424"/>
                  </a:lnTo>
                  <a:lnTo>
                    <a:pt x="474" y="1424"/>
                  </a:lnTo>
                  <a:lnTo>
                    <a:pt x="474" y="1424"/>
                  </a:lnTo>
                  <a:lnTo>
                    <a:pt x="474" y="1424"/>
                  </a:lnTo>
                  <a:lnTo>
                    <a:pt x="474" y="1424"/>
                  </a:lnTo>
                  <a:lnTo>
                    <a:pt x="470" y="1424"/>
                  </a:lnTo>
                  <a:lnTo>
                    <a:pt x="470" y="1424"/>
                  </a:lnTo>
                  <a:lnTo>
                    <a:pt x="470" y="1420"/>
                  </a:lnTo>
                  <a:lnTo>
                    <a:pt x="470" y="1420"/>
                  </a:lnTo>
                  <a:lnTo>
                    <a:pt x="470" y="1420"/>
                  </a:lnTo>
                  <a:lnTo>
                    <a:pt x="470" y="1420"/>
                  </a:lnTo>
                  <a:lnTo>
                    <a:pt x="470" y="1420"/>
                  </a:lnTo>
                  <a:lnTo>
                    <a:pt x="470" y="1420"/>
                  </a:lnTo>
                  <a:lnTo>
                    <a:pt x="465" y="1420"/>
                  </a:lnTo>
                  <a:lnTo>
                    <a:pt x="465" y="1420"/>
                  </a:lnTo>
                  <a:lnTo>
                    <a:pt x="465" y="1420"/>
                  </a:lnTo>
                  <a:lnTo>
                    <a:pt x="465" y="1420"/>
                  </a:lnTo>
                  <a:lnTo>
                    <a:pt x="465" y="1420"/>
                  </a:lnTo>
                  <a:lnTo>
                    <a:pt x="465" y="1420"/>
                  </a:lnTo>
                  <a:lnTo>
                    <a:pt x="465" y="1420"/>
                  </a:lnTo>
                  <a:lnTo>
                    <a:pt x="465" y="1420"/>
                  </a:lnTo>
                  <a:lnTo>
                    <a:pt x="465" y="1420"/>
                  </a:lnTo>
                  <a:lnTo>
                    <a:pt x="461" y="1420"/>
                  </a:lnTo>
                  <a:lnTo>
                    <a:pt x="461" y="1420"/>
                  </a:lnTo>
                  <a:lnTo>
                    <a:pt x="461" y="1420"/>
                  </a:lnTo>
                  <a:lnTo>
                    <a:pt x="461" y="1420"/>
                  </a:lnTo>
                  <a:lnTo>
                    <a:pt x="461" y="1420"/>
                  </a:lnTo>
                  <a:lnTo>
                    <a:pt x="461" y="1420"/>
                  </a:lnTo>
                  <a:lnTo>
                    <a:pt x="461" y="1420"/>
                  </a:lnTo>
                  <a:lnTo>
                    <a:pt x="461" y="1420"/>
                  </a:lnTo>
                  <a:lnTo>
                    <a:pt x="461" y="1420"/>
                  </a:lnTo>
                  <a:lnTo>
                    <a:pt x="456" y="1420"/>
                  </a:lnTo>
                  <a:lnTo>
                    <a:pt x="456" y="1420"/>
                  </a:lnTo>
                  <a:lnTo>
                    <a:pt x="456" y="1420"/>
                  </a:lnTo>
                  <a:lnTo>
                    <a:pt x="456" y="1420"/>
                  </a:lnTo>
                  <a:lnTo>
                    <a:pt x="456" y="1420"/>
                  </a:lnTo>
                  <a:lnTo>
                    <a:pt x="456" y="1420"/>
                  </a:lnTo>
                  <a:lnTo>
                    <a:pt x="456" y="1420"/>
                  </a:lnTo>
                  <a:lnTo>
                    <a:pt x="456" y="1420"/>
                  </a:lnTo>
                  <a:lnTo>
                    <a:pt x="452" y="1420"/>
                  </a:lnTo>
                  <a:lnTo>
                    <a:pt x="452" y="1415"/>
                  </a:lnTo>
                  <a:lnTo>
                    <a:pt x="452" y="1415"/>
                  </a:lnTo>
                  <a:lnTo>
                    <a:pt x="452" y="1415"/>
                  </a:lnTo>
                  <a:lnTo>
                    <a:pt x="452" y="1415"/>
                  </a:lnTo>
                  <a:lnTo>
                    <a:pt x="452" y="1415"/>
                  </a:lnTo>
                  <a:lnTo>
                    <a:pt x="452" y="1415"/>
                  </a:lnTo>
                  <a:lnTo>
                    <a:pt x="452" y="1415"/>
                  </a:lnTo>
                  <a:lnTo>
                    <a:pt x="452" y="1415"/>
                  </a:lnTo>
                  <a:lnTo>
                    <a:pt x="447" y="1415"/>
                  </a:lnTo>
                  <a:lnTo>
                    <a:pt x="447" y="1415"/>
                  </a:lnTo>
                  <a:lnTo>
                    <a:pt x="447" y="1415"/>
                  </a:lnTo>
                  <a:lnTo>
                    <a:pt x="447" y="1415"/>
                  </a:lnTo>
                  <a:lnTo>
                    <a:pt x="447" y="1415"/>
                  </a:lnTo>
                  <a:lnTo>
                    <a:pt x="447" y="1415"/>
                  </a:lnTo>
                  <a:lnTo>
                    <a:pt x="447" y="1415"/>
                  </a:lnTo>
                  <a:lnTo>
                    <a:pt x="447" y="1415"/>
                  </a:lnTo>
                  <a:lnTo>
                    <a:pt x="447" y="1415"/>
                  </a:lnTo>
                  <a:lnTo>
                    <a:pt x="443" y="1415"/>
                  </a:lnTo>
                  <a:lnTo>
                    <a:pt x="443" y="1415"/>
                  </a:lnTo>
                  <a:lnTo>
                    <a:pt x="443" y="1415"/>
                  </a:lnTo>
                  <a:lnTo>
                    <a:pt x="443" y="1415"/>
                  </a:lnTo>
                  <a:lnTo>
                    <a:pt x="443" y="1415"/>
                  </a:lnTo>
                  <a:lnTo>
                    <a:pt x="443" y="1411"/>
                  </a:lnTo>
                  <a:lnTo>
                    <a:pt x="443" y="1411"/>
                  </a:lnTo>
                  <a:lnTo>
                    <a:pt x="443" y="1411"/>
                  </a:lnTo>
                  <a:lnTo>
                    <a:pt x="443" y="1411"/>
                  </a:lnTo>
                  <a:lnTo>
                    <a:pt x="443" y="1411"/>
                  </a:lnTo>
                  <a:lnTo>
                    <a:pt x="438" y="1411"/>
                  </a:lnTo>
                  <a:lnTo>
                    <a:pt x="438" y="1411"/>
                  </a:lnTo>
                  <a:lnTo>
                    <a:pt x="438" y="1411"/>
                  </a:lnTo>
                  <a:lnTo>
                    <a:pt x="438" y="1411"/>
                  </a:lnTo>
                  <a:lnTo>
                    <a:pt x="438" y="1411"/>
                  </a:lnTo>
                  <a:lnTo>
                    <a:pt x="438" y="1411"/>
                  </a:lnTo>
                  <a:lnTo>
                    <a:pt x="438" y="1411"/>
                  </a:lnTo>
                  <a:lnTo>
                    <a:pt x="438" y="1411"/>
                  </a:lnTo>
                  <a:lnTo>
                    <a:pt x="438" y="1411"/>
                  </a:lnTo>
                  <a:lnTo>
                    <a:pt x="438" y="1411"/>
                  </a:lnTo>
                  <a:lnTo>
                    <a:pt x="434" y="1411"/>
                  </a:lnTo>
                  <a:lnTo>
                    <a:pt x="434" y="1411"/>
                  </a:lnTo>
                  <a:lnTo>
                    <a:pt x="434" y="1406"/>
                  </a:lnTo>
                  <a:lnTo>
                    <a:pt x="434" y="1406"/>
                  </a:lnTo>
                  <a:lnTo>
                    <a:pt x="434" y="1406"/>
                  </a:lnTo>
                  <a:lnTo>
                    <a:pt x="434" y="1406"/>
                  </a:lnTo>
                  <a:lnTo>
                    <a:pt x="434" y="1406"/>
                  </a:lnTo>
                  <a:lnTo>
                    <a:pt x="434" y="1406"/>
                  </a:lnTo>
                  <a:lnTo>
                    <a:pt x="434" y="1406"/>
                  </a:lnTo>
                  <a:lnTo>
                    <a:pt x="434" y="1406"/>
                  </a:lnTo>
                  <a:lnTo>
                    <a:pt x="429" y="1406"/>
                  </a:lnTo>
                  <a:lnTo>
                    <a:pt x="429" y="1406"/>
                  </a:lnTo>
                  <a:lnTo>
                    <a:pt x="429" y="1406"/>
                  </a:lnTo>
                  <a:lnTo>
                    <a:pt x="429" y="1406"/>
                  </a:lnTo>
                  <a:lnTo>
                    <a:pt x="429" y="1402"/>
                  </a:lnTo>
                  <a:lnTo>
                    <a:pt x="429" y="1402"/>
                  </a:lnTo>
                  <a:lnTo>
                    <a:pt x="429" y="1402"/>
                  </a:lnTo>
                  <a:lnTo>
                    <a:pt x="429" y="1402"/>
                  </a:lnTo>
                  <a:lnTo>
                    <a:pt x="429" y="1402"/>
                  </a:lnTo>
                  <a:lnTo>
                    <a:pt x="429" y="1402"/>
                  </a:lnTo>
                  <a:lnTo>
                    <a:pt x="429" y="1402"/>
                  </a:lnTo>
                  <a:lnTo>
                    <a:pt x="429" y="1402"/>
                  </a:lnTo>
                  <a:lnTo>
                    <a:pt x="429" y="1402"/>
                  </a:lnTo>
                  <a:lnTo>
                    <a:pt x="429" y="1402"/>
                  </a:lnTo>
                  <a:lnTo>
                    <a:pt x="429" y="1402"/>
                  </a:lnTo>
                  <a:lnTo>
                    <a:pt x="429" y="1402"/>
                  </a:lnTo>
                  <a:lnTo>
                    <a:pt x="429" y="1402"/>
                  </a:lnTo>
                  <a:lnTo>
                    <a:pt x="429" y="1402"/>
                  </a:lnTo>
                  <a:lnTo>
                    <a:pt x="429" y="1402"/>
                  </a:lnTo>
                  <a:lnTo>
                    <a:pt x="429" y="1402"/>
                  </a:lnTo>
                  <a:lnTo>
                    <a:pt x="425" y="1402"/>
                  </a:lnTo>
                  <a:lnTo>
                    <a:pt x="425" y="1402"/>
                  </a:lnTo>
                  <a:lnTo>
                    <a:pt x="425" y="1402"/>
                  </a:lnTo>
                  <a:lnTo>
                    <a:pt x="425" y="1402"/>
                  </a:lnTo>
                  <a:lnTo>
                    <a:pt x="425" y="1402"/>
                  </a:lnTo>
                  <a:lnTo>
                    <a:pt x="425" y="1398"/>
                  </a:lnTo>
                  <a:lnTo>
                    <a:pt x="425" y="1398"/>
                  </a:lnTo>
                  <a:lnTo>
                    <a:pt x="425" y="1398"/>
                  </a:lnTo>
                  <a:lnTo>
                    <a:pt x="425" y="1398"/>
                  </a:lnTo>
                  <a:lnTo>
                    <a:pt x="425" y="1398"/>
                  </a:lnTo>
                  <a:lnTo>
                    <a:pt x="425" y="1398"/>
                  </a:lnTo>
                  <a:lnTo>
                    <a:pt x="425" y="1398"/>
                  </a:lnTo>
                  <a:lnTo>
                    <a:pt x="425" y="1398"/>
                  </a:lnTo>
                  <a:lnTo>
                    <a:pt x="425" y="1398"/>
                  </a:lnTo>
                  <a:lnTo>
                    <a:pt x="425" y="1398"/>
                  </a:lnTo>
                  <a:lnTo>
                    <a:pt x="425" y="1398"/>
                  </a:lnTo>
                  <a:lnTo>
                    <a:pt x="425" y="1398"/>
                  </a:lnTo>
                  <a:lnTo>
                    <a:pt x="425" y="1398"/>
                  </a:lnTo>
                  <a:lnTo>
                    <a:pt x="425" y="1398"/>
                  </a:lnTo>
                  <a:lnTo>
                    <a:pt x="425" y="1398"/>
                  </a:lnTo>
                  <a:lnTo>
                    <a:pt x="425" y="1398"/>
                  </a:lnTo>
                  <a:lnTo>
                    <a:pt x="425" y="1398"/>
                  </a:lnTo>
                  <a:lnTo>
                    <a:pt x="425" y="1398"/>
                  </a:lnTo>
                  <a:lnTo>
                    <a:pt x="425" y="1393"/>
                  </a:lnTo>
                  <a:lnTo>
                    <a:pt x="425" y="1393"/>
                  </a:lnTo>
                  <a:lnTo>
                    <a:pt x="425" y="1393"/>
                  </a:lnTo>
                  <a:lnTo>
                    <a:pt x="425" y="1393"/>
                  </a:lnTo>
                  <a:lnTo>
                    <a:pt x="425" y="1393"/>
                  </a:lnTo>
                  <a:lnTo>
                    <a:pt x="425" y="1393"/>
                  </a:lnTo>
                  <a:lnTo>
                    <a:pt x="425" y="1393"/>
                  </a:lnTo>
                  <a:lnTo>
                    <a:pt x="420" y="1393"/>
                  </a:lnTo>
                  <a:lnTo>
                    <a:pt x="420" y="1393"/>
                  </a:lnTo>
                  <a:lnTo>
                    <a:pt x="420" y="1393"/>
                  </a:lnTo>
                  <a:lnTo>
                    <a:pt x="420" y="1393"/>
                  </a:lnTo>
                  <a:lnTo>
                    <a:pt x="420" y="1393"/>
                  </a:lnTo>
                  <a:lnTo>
                    <a:pt x="420" y="1393"/>
                  </a:lnTo>
                  <a:lnTo>
                    <a:pt x="420" y="1393"/>
                  </a:lnTo>
                  <a:lnTo>
                    <a:pt x="420" y="1393"/>
                  </a:lnTo>
                  <a:lnTo>
                    <a:pt x="420" y="1393"/>
                  </a:lnTo>
                  <a:lnTo>
                    <a:pt x="420" y="1389"/>
                  </a:lnTo>
                  <a:lnTo>
                    <a:pt x="420" y="1389"/>
                  </a:lnTo>
                  <a:lnTo>
                    <a:pt x="420" y="1389"/>
                  </a:lnTo>
                  <a:lnTo>
                    <a:pt x="420" y="1389"/>
                  </a:lnTo>
                  <a:lnTo>
                    <a:pt x="420" y="1389"/>
                  </a:lnTo>
                  <a:lnTo>
                    <a:pt x="420" y="1389"/>
                  </a:lnTo>
                  <a:lnTo>
                    <a:pt x="420" y="1389"/>
                  </a:lnTo>
                  <a:lnTo>
                    <a:pt x="420" y="1389"/>
                  </a:lnTo>
                  <a:lnTo>
                    <a:pt x="420" y="1389"/>
                  </a:lnTo>
                  <a:lnTo>
                    <a:pt x="420" y="1389"/>
                  </a:lnTo>
                  <a:lnTo>
                    <a:pt x="420" y="1389"/>
                  </a:lnTo>
                  <a:lnTo>
                    <a:pt x="420" y="1389"/>
                  </a:lnTo>
                  <a:lnTo>
                    <a:pt x="420" y="1389"/>
                  </a:lnTo>
                  <a:lnTo>
                    <a:pt x="420" y="1389"/>
                  </a:lnTo>
                  <a:lnTo>
                    <a:pt x="420" y="1389"/>
                  </a:lnTo>
                  <a:lnTo>
                    <a:pt x="420" y="1384"/>
                  </a:lnTo>
                  <a:lnTo>
                    <a:pt x="420" y="1384"/>
                  </a:lnTo>
                  <a:lnTo>
                    <a:pt x="420" y="1384"/>
                  </a:lnTo>
                  <a:lnTo>
                    <a:pt x="420" y="1384"/>
                  </a:lnTo>
                  <a:lnTo>
                    <a:pt x="420" y="1384"/>
                  </a:lnTo>
                  <a:lnTo>
                    <a:pt x="420" y="1384"/>
                  </a:lnTo>
                  <a:lnTo>
                    <a:pt x="420" y="1384"/>
                  </a:lnTo>
                  <a:lnTo>
                    <a:pt x="420" y="1384"/>
                  </a:lnTo>
                  <a:lnTo>
                    <a:pt x="420" y="1384"/>
                  </a:lnTo>
                  <a:lnTo>
                    <a:pt x="420" y="1384"/>
                  </a:lnTo>
                  <a:lnTo>
                    <a:pt x="420" y="1384"/>
                  </a:lnTo>
                  <a:lnTo>
                    <a:pt x="420" y="1384"/>
                  </a:lnTo>
                  <a:lnTo>
                    <a:pt x="420" y="1384"/>
                  </a:lnTo>
                  <a:lnTo>
                    <a:pt x="420" y="1384"/>
                  </a:lnTo>
                  <a:lnTo>
                    <a:pt x="420" y="1380"/>
                  </a:lnTo>
                  <a:lnTo>
                    <a:pt x="420" y="1380"/>
                  </a:lnTo>
                  <a:lnTo>
                    <a:pt x="420" y="1380"/>
                  </a:lnTo>
                  <a:lnTo>
                    <a:pt x="420" y="1380"/>
                  </a:lnTo>
                  <a:lnTo>
                    <a:pt x="420" y="1380"/>
                  </a:lnTo>
                  <a:lnTo>
                    <a:pt x="420" y="1380"/>
                  </a:lnTo>
                  <a:lnTo>
                    <a:pt x="420" y="1380"/>
                  </a:lnTo>
                  <a:lnTo>
                    <a:pt x="420" y="1380"/>
                  </a:lnTo>
                  <a:lnTo>
                    <a:pt x="420" y="1380"/>
                  </a:lnTo>
                  <a:lnTo>
                    <a:pt x="420" y="1380"/>
                  </a:lnTo>
                  <a:lnTo>
                    <a:pt x="420" y="1380"/>
                  </a:lnTo>
                  <a:lnTo>
                    <a:pt x="420" y="1380"/>
                  </a:lnTo>
                  <a:lnTo>
                    <a:pt x="420" y="1380"/>
                  </a:lnTo>
                  <a:lnTo>
                    <a:pt x="420" y="1380"/>
                  </a:lnTo>
                  <a:lnTo>
                    <a:pt x="420" y="1380"/>
                  </a:lnTo>
                  <a:lnTo>
                    <a:pt x="420" y="1375"/>
                  </a:lnTo>
                  <a:lnTo>
                    <a:pt x="420" y="1375"/>
                  </a:lnTo>
                  <a:lnTo>
                    <a:pt x="420" y="1375"/>
                  </a:lnTo>
                  <a:lnTo>
                    <a:pt x="420" y="1375"/>
                  </a:lnTo>
                  <a:lnTo>
                    <a:pt x="420" y="1375"/>
                  </a:lnTo>
                  <a:lnTo>
                    <a:pt x="420" y="1375"/>
                  </a:lnTo>
                  <a:lnTo>
                    <a:pt x="420" y="1375"/>
                  </a:lnTo>
                  <a:lnTo>
                    <a:pt x="420" y="1375"/>
                  </a:lnTo>
                  <a:lnTo>
                    <a:pt x="420" y="1375"/>
                  </a:lnTo>
                  <a:lnTo>
                    <a:pt x="420" y="1375"/>
                  </a:lnTo>
                  <a:lnTo>
                    <a:pt x="420" y="1375"/>
                  </a:lnTo>
                  <a:lnTo>
                    <a:pt x="420" y="1375"/>
                  </a:lnTo>
                  <a:lnTo>
                    <a:pt x="420" y="1375"/>
                  </a:lnTo>
                  <a:lnTo>
                    <a:pt x="420" y="1375"/>
                  </a:lnTo>
                  <a:lnTo>
                    <a:pt x="420" y="1371"/>
                  </a:lnTo>
                  <a:lnTo>
                    <a:pt x="420" y="1371"/>
                  </a:lnTo>
                  <a:lnTo>
                    <a:pt x="420" y="1371"/>
                  </a:lnTo>
                  <a:lnTo>
                    <a:pt x="420" y="1371"/>
                  </a:lnTo>
                  <a:lnTo>
                    <a:pt x="420" y="1371"/>
                  </a:lnTo>
                  <a:lnTo>
                    <a:pt x="420" y="1371"/>
                  </a:lnTo>
                  <a:lnTo>
                    <a:pt x="420" y="1371"/>
                  </a:lnTo>
                  <a:lnTo>
                    <a:pt x="420" y="1371"/>
                  </a:lnTo>
                  <a:lnTo>
                    <a:pt x="420" y="1371"/>
                  </a:lnTo>
                  <a:lnTo>
                    <a:pt x="420" y="1371"/>
                  </a:lnTo>
                  <a:lnTo>
                    <a:pt x="420" y="1371"/>
                  </a:lnTo>
                  <a:lnTo>
                    <a:pt x="425" y="1371"/>
                  </a:lnTo>
                  <a:lnTo>
                    <a:pt x="425" y="1371"/>
                  </a:lnTo>
                  <a:lnTo>
                    <a:pt x="425" y="1371"/>
                  </a:lnTo>
                  <a:lnTo>
                    <a:pt x="425" y="1366"/>
                  </a:lnTo>
                  <a:lnTo>
                    <a:pt x="425" y="1366"/>
                  </a:lnTo>
                  <a:lnTo>
                    <a:pt x="425" y="1366"/>
                  </a:lnTo>
                  <a:lnTo>
                    <a:pt x="425" y="1366"/>
                  </a:lnTo>
                  <a:lnTo>
                    <a:pt x="425" y="1366"/>
                  </a:lnTo>
                  <a:lnTo>
                    <a:pt x="425" y="1366"/>
                  </a:lnTo>
                  <a:lnTo>
                    <a:pt x="425" y="1366"/>
                  </a:lnTo>
                  <a:lnTo>
                    <a:pt x="425" y="1366"/>
                  </a:lnTo>
                  <a:lnTo>
                    <a:pt x="425" y="1366"/>
                  </a:lnTo>
                  <a:lnTo>
                    <a:pt x="425" y="1366"/>
                  </a:lnTo>
                  <a:lnTo>
                    <a:pt x="425" y="1366"/>
                  </a:lnTo>
                  <a:lnTo>
                    <a:pt x="425" y="1366"/>
                  </a:lnTo>
                  <a:lnTo>
                    <a:pt x="425" y="1366"/>
                  </a:lnTo>
                  <a:lnTo>
                    <a:pt x="425" y="1366"/>
                  </a:lnTo>
                  <a:lnTo>
                    <a:pt x="425" y="1366"/>
                  </a:lnTo>
                  <a:lnTo>
                    <a:pt x="425" y="1362"/>
                  </a:lnTo>
                  <a:lnTo>
                    <a:pt x="425" y="1362"/>
                  </a:lnTo>
                  <a:lnTo>
                    <a:pt x="425" y="1362"/>
                  </a:lnTo>
                  <a:lnTo>
                    <a:pt x="425" y="1362"/>
                  </a:lnTo>
                  <a:lnTo>
                    <a:pt x="425" y="1362"/>
                  </a:lnTo>
                  <a:lnTo>
                    <a:pt x="425" y="1362"/>
                  </a:lnTo>
                  <a:lnTo>
                    <a:pt x="425" y="1362"/>
                  </a:lnTo>
                  <a:lnTo>
                    <a:pt x="425" y="1362"/>
                  </a:lnTo>
                  <a:lnTo>
                    <a:pt x="425" y="1362"/>
                  </a:lnTo>
                  <a:lnTo>
                    <a:pt x="425" y="1362"/>
                  </a:lnTo>
                  <a:lnTo>
                    <a:pt x="425" y="1362"/>
                  </a:lnTo>
                  <a:lnTo>
                    <a:pt x="425" y="1362"/>
                  </a:lnTo>
                  <a:lnTo>
                    <a:pt x="429" y="1362"/>
                  </a:lnTo>
                  <a:lnTo>
                    <a:pt x="429" y="1362"/>
                  </a:lnTo>
                  <a:lnTo>
                    <a:pt x="429" y="1362"/>
                  </a:lnTo>
                  <a:lnTo>
                    <a:pt x="429" y="1357"/>
                  </a:lnTo>
                  <a:lnTo>
                    <a:pt x="429" y="1357"/>
                  </a:lnTo>
                  <a:lnTo>
                    <a:pt x="429" y="1357"/>
                  </a:lnTo>
                  <a:lnTo>
                    <a:pt x="429" y="1357"/>
                  </a:lnTo>
                  <a:lnTo>
                    <a:pt x="429" y="1357"/>
                  </a:lnTo>
                  <a:lnTo>
                    <a:pt x="429" y="1357"/>
                  </a:lnTo>
                  <a:lnTo>
                    <a:pt x="429" y="1357"/>
                  </a:lnTo>
                  <a:lnTo>
                    <a:pt x="429" y="1357"/>
                  </a:lnTo>
                  <a:lnTo>
                    <a:pt x="429" y="1357"/>
                  </a:lnTo>
                  <a:lnTo>
                    <a:pt x="429" y="1357"/>
                  </a:lnTo>
                  <a:lnTo>
                    <a:pt x="429" y="1357"/>
                  </a:lnTo>
                  <a:lnTo>
                    <a:pt x="429" y="1357"/>
                  </a:lnTo>
                  <a:lnTo>
                    <a:pt x="429" y="1357"/>
                  </a:lnTo>
                  <a:lnTo>
                    <a:pt x="429" y="1357"/>
                  </a:lnTo>
                  <a:lnTo>
                    <a:pt x="429" y="1357"/>
                  </a:lnTo>
                  <a:lnTo>
                    <a:pt x="429" y="1353"/>
                  </a:lnTo>
                  <a:lnTo>
                    <a:pt x="429" y="1353"/>
                  </a:lnTo>
                  <a:lnTo>
                    <a:pt x="429" y="1353"/>
                  </a:lnTo>
                  <a:lnTo>
                    <a:pt x="434" y="1353"/>
                  </a:lnTo>
                  <a:lnTo>
                    <a:pt x="434" y="1353"/>
                  </a:lnTo>
                  <a:lnTo>
                    <a:pt x="434" y="1353"/>
                  </a:lnTo>
                  <a:lnTo>
                    <a:pt x="434" y="1353"/>
                  </a:lnTo>
                  <a:lnTo>
                    <a:pt x="434" y="1353"/>
                  </a:lnTo>
                  <a:lnTo>
                    <a:pt x="434" y="1353"/>
                  </a:lnTo>
                  <a:lnTo>
                    <a:pt x="434" y="1353"/>
                  </a:lnTo>
                  <a:lnTo>
                    <a:pt x="434" y="1353"/>
                  </a:lnTo>
                  <a:lnTo>
                    <a:pt x="434" y="1353"/>
                  </a:lnTo>
                  <a:lnTo>
                    <a:pt x="434" y="1353"/>
                  </a:lnTo>
                  <a:lnTo>
                    <a:pt x="434" y="1353"/>
                  </a:lnTo>
                  <a:lnTo>
                    <a:pt x="434" y="1353"/>
                  </a:lnTo>
                  <a:lnTo>
                    <a:pt x="434" y="1348"/>
                  </a:lnTo>
                  <a:lnTo>
                    <a:pt x="434" y="1348"/>
                  </a:lnTo>
                  <a:lnTo>
                    <a:pt x="434" y="1348"/>
                  </a:lnTo>
                  <a:lnTo>
                    <a:pt x="434" y="1348"/>
                  </a:lnTo>
                  <a:lnTo>
                    <a:pt x="434" y="1348"/>
                  </a:lnTo>
                  <a:lnTo>
                    <a:pt x="434" y="1348"/>
                  </a:lnTo>
                  <a:lnTo>
                    <a:pt x="438" y="1348"/>
                  </a:lnTo>
                  <a:lnTo>
                    <a:pt x="438" y="1348"/>
                  </a:lnTo>
                  <a:lnTo>
                    <a:pt x="438" y="1348"/>
                  </a:lnTo>
                  <a:lnTo>
                    <a:pt x="438" y="1348"/>
                  </a:lnTo>
                  <a:lnTo>
                    <a:pt x="438" y="1348"/>
                  </a:lnTo>
                  <a:lnTo>
                    <a:pt x="438" y="1348"/>
                  </a:lnTo>
                  <a:lnTo>
                    <a:pt x="438" y="1348"/>
                  </a:lnTo>
                  <a:lnTo>
                    <a:pt x="438" y="1348"/>
                  </a:lnTo>
                  <a:lnTo>
                    <a:pt x="438" y="1348"/>
                  </a:lnTo>
                  <a:lnTo>
                    <a:pt x="438" y="1344"/>
                  </a:lnTo>
                  <a:lnTo>
                    <a:pt x="438" y="1344"/>
                  </a:lnTo>
                  <a:lnTo>
                    <a:pt x="438" y="1344"/>
                  </a:lnTo>
                  <a:lnTo>
                    <a:pt x="438" y="1344"/>
                  </a:lnTo>
                  <a:lnTo>
                    <a:pt x="438" y="1344"/>
                  </a:lnTo>
                  <a:lnTo>
                    <a:pt x="438" y="1344"/>
                  </a:lnTo>
                  <a:lnTo>
                    <a:pt x="443" y="1344"/>
                  </a:lnTo>
                  <a:lnTo>
                    <a:pt x="443" y="1344"/>
                  </a:lnTo>
                  <a:lnTo>
                    <a:pt x="443" y="1344"/>
                  </a:lnTo>
                  <a:lnTo>
                    <a:pt x="443" y="1344"/>
                  </a:lnTo>
                  <a:lnTo>
                    <a:pt x="443" y="1344"/>
                  </a:lnTo>
                  <a:lnTo>
                    <a:pt x="443" y="1344"/>
                  </a:lnTo>
                  <a:lnTo>
                    <a:pt x="443" y="1344"/>
                  </a:lnTo>
                  <a:lnTo>
                    <a:pt x="443" y="1344"/>
                  </a:lnTo>
                  <a:lnTo>
                    <a:pt x="443" y="1339"/>
                  </a:lnTo>
                  <a:lnTo>
                    <a:pt x="443" y="1339"/>
                  </a:lnTo>
                  <a:lnTo>
                    <a:pt x="443" y="1339"/>
                  </a:lnTo>
                  <a:lnTo>
                    <a:pt x="443" y="1339"/>
                  </a:lnTo>
                  <a:lnTo>
                    <a:pt x="443" y="1339"/>
                  </a:lnTo>
                  <a:lnTo>
                    <a:pt x="447" y="1339"/>
                  </a:lnTo>
                  <a:lnTo>
                    <a:pt x="447" y="1339"/>
                  </a:lnTo>
                  <a:lnTo>
                    <a:pt x="447" y="1339"/>
                  </a:lnTo>
                  <a:lnTo>
                    <a:pt x="447" y="1339"/>
                  </a:lnTo>
                  <a:lnTo>
                    <a:pt x="447" y="1339"/>
                  </a:lnTo>
                  <a:lnTo>
                    <a:pt x="447" y="1339"/>
                  </a:lnTo>
                  <a:lnTo>
                    <a:pt x="447" y="1339"/>
                  </a:lnTo>
                  <a:lnTo>
                    <a:pt x="447" y="1339"/>
                  </a:lnTo>
                  <a:lnTo>
                    <a:pt x="447" y="1339"/>
                  </a:lnTo>
                  <a:lnTo>
                    <a:pt x="447" y="1335"/>
                  </a:lnTo>
                  <a:lnTo>
                    <a:pt x="447" y="1335"/>
                  </a:lnTo>
                  <a:lnTo>
                    <a:pt x="447" y="1335"/>
                  </a:lnTo>
                  <a:lnTo>
                    <a:pt x="452" y="1335"/>
                  </a:lnTo>
                  <a:lnTo>
                    <a:pt x="452" y="1335"/>
                  </a:lnTo>
                  <a:lnTo>
                    <a:pt x="452" y="1335"/>
                  </a:lnTo>
                  <a:lnTo>
                    <a:pt x="452" y="1335"/>
                  </a:lnTo>
                  <a:lnTo>
                    <a:pt x="452" y="1335"/>
                  </a:lnTo>
                  <a:lnTo>
                    <a:pt x="452" y="1335"/>
                  </a:lnTo>
                  <a:lnTo>
                    <a:pt x="452" y="1335"/>
                  </a:lnTo>
                  <a:lnTo>
                    <a:pt x="452" y="1335"/>
                  </a:lnTo>
                  <a:lnTo>
                    <a:pt x="452" y="1335"/>
                  </a:lnTo>
                  <a:lnTo>
                    <a:pt x="452" y="1335"/>
                  </a:lnTo>
                  <a:lnTo>
                    <a:pt x="452" y="1335"/>
                  </a:lnTo>
                  <a:lnTo>
                    <a:pt x="456" y="1335"/>
                  </a:lnTo>
                  <a:lnTo>
                    <a:pt x="456" y="1335"/>
                  </a:lnTo>
                  <a:lnTo>
                    <a:pt x="456" y="1331"/>
                  </a:lnTo>
                  <a:lnTo>
                    <a:pt x="456" y="1331"/>
                  </a:lnTo>
                  <a:lnTo>
                    <a:pt x="456" y="1331"/>
                  </a:lnTo>
                  <a:lnTo>
                    <a:pt x="456" y="1331"/>
                  </a:lnTo>
                  <a:lnTo>
                    <a:pt x="456" y="1331"/>
                  </a:lnTo>
                  <a:lnTo>
                    <a:pt x="456" y="1331"/>
                  </a:lnTo>
                  <a:lnTo>
                    <a:pt x="456" y="1331"/>
                  </a:lnTo>
                  <a:lnTo>
                    <a:pt x="456" y="1331"/>
                  </a:lnTo>
                  <a:lnTo>
                    <a:pt x="456" y="1331"/>
                  </a:lnTo>
                  <a:lnTo>
                    <a:pt x="461" y="1331"/>
                  </a:lnTo>
                  <a:lnTo>
                    <a:pt x="461" y="1331"/>
                  </a:lnTo>
                  <a:lnTo>
                    <a:pt x="461" y="1331"/>
                  </a:lnTo>
                  <a:lnTo>
                    <a:pt x="461" y="1331"/>
                  </a:lnTo>
                  <a:lnTo>
                    <a:pt x="461" y="1331"/>
                  </a:lnTo>
                  <a:lnTo>
                    <a:pt x="461" y="1331"/>
                  </a:lnTo>
                  <a:lnTo>
                    <a:pt x="461" y="1331"/>
                  </a:lnTo>
                  <a:lnTo>
                    <a:pt x="461" y="1331"/>
                  </a:lnTo>
                  <a:lnTo>
                    <a:pt x="461" y="1331"/>
                  </a:lnTo>
                  <a:lnTo>
                    <a:pt x="461" y="1326"/>
                  </a:lnTo>
                  <a:lnTo>
                    <a:pt x="465" y="1326"/>
                  </a:lnTo>
                  <a:lnTo>
                    <a:pt x="465" y="1326"/>
                  </a:lnTo>
                  <a:lnTo>
                    <a:pt x="465" y="1326"/>
                  </a:lnTo>
                  <a:lnTo>
                    <a:pt x="465" y="1326"/>
                  </a:lnTo>
                  <a:lnTo>
                    <a:pt x="465" y="1326"/>
                  </a:lnTo>
                  <a:lnTo>
                    <a:pt x="465" y="1326"/>
                  </a:lnTo>
                  <a:lnTo>
                    <a:pt x="465" y="1326"/>
                  </a:lnTo>
                  <a:lnTo>
                    <a:pt x="465" y="1326"/>
                  </a:lnTo>
                  <a:lnTo>
                    <a:pt x="465" y="1326"/>
                  </a:lnTo>
                  <a:lnTo>
                    <a:pt x="465" y="1326"/>
                  </a:lnTo>
                  <a:lnTo>
                    <a:pt x="470" y="1326"/>
                  </a:lnTo>
                  <a:lnTo>
                    <a:pt x="470" y="1326"/>
                  </a:lnTo>
                  <a:lnTo>
                    <a:pt x="470" y="1326"/>
                  </a:lnTo>
                  <a:lnTo>
                    <a:pt x="470" y="1326"/>
                  </a:lnTo>
                  <a:lnTo>
                    <a:pt x="470" y="1326"/>
                  </a:lnTo>
                  <a:lnTo>
                    <a:pt x="470" y="1326"/>
                  </a:lnTo>
                  <a:lnTo>
                    <a:pt x="470" y="1326"/>
                  </a:lnTo>
                  <a:lnTo>
                    <a:pt x="470" y="1326"/>
                  </a:lnTo>
                  <a:lnTo>
                    <a:pt x="470" y="1326"/>
                  </a:lnTo>
                  <a:lnTo>
                    <a:pt x="470" y="1322"/>
                  </a:lnTo>
                  <a:lnTo>
                    <a:pt x="474" y="1322"/>
                  </a:lnTo>
                  <a:lnTo>
                    <a:pt x="474" y="1322"/>
                  </a:lnTo>
                  <a:lnTo>
                    <a:pt x="474" y="1322"/>
                  </a:lnTo>
                  <a:lnTo>
                    <a:pt x="474" y="1322"/>
                  </a:lnTo>
                  <a:lnTo>
                    <a:pt x="474" y="1322"/>
                  </a:lnTo>
                  <a:lnTo>
                    <a:pt x="474" y="1322"/>
                  </a:lnTo>
                  <a:lnTo>
                    <a:pt x="474" y="1322"/>
                  </a:lnTo>
                  <a:lnTo>
                    <a:pt x="474" y="1322"/>
                  </a:lnTo>
                  <a:lnTo>
                    <a:pt x="474" y="1322"/>
                  </a:lnTo>
                  <a:lnTo>
                    <a:pt x="479" y="1322"/>
                  </a:lnTo>
                  <a:lnTo>
                    <a:pt x="479" y="1322"/>
                  </a:lnTo>
                  <a:lnTo>
                    <a:pt x="479" y="1322"/>
                  </a:lnTo>
                  <a:lnTo>
                    <a:pt x="479" y="1322"/>
                  </a:lnTo>
                  <a:lnTo>
                    <a:pt x="479" y="1322"/>
                  </a:lnTo>
                  <a:lnTo>
                    <a:pt x="479" y="1322"/>
                  </a:lnTo>
                  <a:lnTo>
                    <a:pt x="479" y="1322"/>
                  </a:lnTo>
                  <a:lnTo>
                    <a:pt x="479" y="1322"/>
                  </a:lnTo>
                  <a:lnTo>
                    <a:pt x="479" y="1322"/>
                  </a:lnTo>
                  <a:lnTo>
                    <a:pt x="483" y="1322"/>
                  </a:lnTo>
                  <a:lnTo>
                    <a:pt x="483" y="1322"/>
                  </a:lnTo>
                  <a:lnTo>
                    <a:pt x="483" y="1322"/>
                  </a:lnTo>
                  <a:lnTo>
                    <a:pt x="483" y="1322"/>
                  </a:lnTo>
                  <a:lnTo>
                    <a:pt x="483" y="1322"/>
                  </a:lnTo>
                  <a:lnTo>
                    <a:pt x="483" y="1317"/>
                  </a:lnTo>
                  <a:lnTo>
                    <a:pt x="483" y="1317"/>
                  </a:lnTo>
                  <a:lnTo>
                    <a:pt x="483" y="1317"/>
                  </a:lnTo>
                  <a:lnTo>
                    <a:pt x="483" y="1317"/>
                  </a:lnTo>
                  <a:lnTo>
                    <a:pt x="488" y="1317"/>
                  </a:lnTo>
                  <a:lnTo>
                    <a:pt x="488" y="1317"/>
                  </a:lnTo>
                  <a:lnTo>
                    <a:pt x="488" y="1317"/>
                  </a:lnTo>
                  <a:lnTo>
                    <a:pt x="488" y="1317"/>
                  </a:lnTo>
                  <a:lnTo>
                    <a:pt x="488" y="1317"/>
                  </a:lnTo>
                  <a:lnTo>
                    <a:pt x="488" y="1317"/>
                  </a:lnTo>
                  <a:lnTo>
                    <a:pt x="488" y="1317"/>
                  </a:lnTo>
                  <a:lnTo>
                    <a:pt x="488" y="1317"/>
                  </a:lnTo>
                  <a:lnTo>
                    <a:pt x="488" y="1317"/>
                  </a:lnTo>
                  <a:lnTo>
                    <a:pt x="492" y="1317"/>
                  </a:lnTo>
                  <a:lnTo>
                    <a:pt x="492" y="1317"/>
                  </a:lnTo>
                  <a:lnTo>
                    <a:pt x="492" y="1317"/>
                  </a:lnTo>
                  <a:lnTo>
                    <a:pt x="492" y="1317"/>
                  </a:lnTo>
                  <a:lnTo>
                    <a:pt x="492" y="1317"/>
                  </a:lnTo>
                  <a:lnTo>
                    <a:pt x="492" y="1317"/>
                  </a:lnTo>
                  <a:lnTo>
                    <a:pt x="492" y="1317"/>
                  </a:lnTo>
                  <a:lnTo>
                    <a:pt x="492" y="1317"/>
                  </a:lnTo>
                  <a:lnTo>
                    <a:pt x="497" y="1317"/>
                  </a:lnTo>
                  <a:lnTo>
                    <a:pt x="497" y="1317"/>
                  </a:lnTo>
                  <a:lnTo>
                    <a:pt x="497" y="1317"/>
                  </a:lnTo>
                  <a:lnTo>
                    <a:pt x="497" y="1317"/>
                  </a:lnTo>
                  <a:lnTo>
                    <a:pt x="497" y="1317"/>
                  </a:lnTo>
                  <a:lnTo>
                    <a:pt x="497" y="1317"/>
                  </a:lnTo>
                  <a:lnTo>
                    <a:pt x="497" y="1317"/>
                  </a:lnTo>
                  <a:lnTo>
                    <a:pt x="497" y="1317"/>
                  </a:lnTo>
                  <a:lnTo>
                    <a:pt x="497" y="1313"/>
                  </a:lnTo>
                  <a:lnTo>
                    <a:pt x="501" y="1313"/>
                  </a:lnTo>
                  <a:lnTo>
                    <a:pt x="501" y="1313"/>
                  </a:lnTo>
                  <a:lnTo>
                    <a:pt x="501" y="1313"/>
                  </a:lnTo>
                  <a:lnTo>
                    <a:pt x="501" y="1313"/>
                  </a:lnTo>
                  <a:lnTo>
                    <a:pt x="501" y="1313"/>
                  </a:lnTo>
                  <a:lnTo>
                    <a:pt x="501" y="1313"/>
                  </a:lnTo>
                  <a:lnTo>
                    <a:pt x="501" y="1313"/>
                  </a:lnTo>
                  <a:lnTo>
                    <a:pt x="501" y="1313"/>
                  </a:lnTo>
                  <a:lnTo>
                    <a:pt x="505" y="1313"/>
                  </a:lnTo>
                  <a:lnTo>
                    <a:pt x="505" y="1313"/>
                  </a:lnTo>
                  <a:lnTo>
                    <a:pt x="505" y="1313"/>
                  </a:lnTo>
                  <a:lnTo>
                    <a:pt x="505" y="1313"/>
                  </a:lnTo>
                  <a:lnTo>
                    <a:pt x="505" y="1313"/>
                  </a:lnTo>
                  <a:lnTo>
                    <a:pt x="505" y="1313"/>
                  </a:lnTo>
                  <a:lnTo>
                    <a:pt x="505" y="1313"/>
                  </a:lnTo>
                  <a:lnTo>
                    <a:pt x="505" y="1313"/>
                  </a:lnTo>
                  <a:lnTo>
                    <a:pt x="510" y="1313"/>
                  </a:lnTo>
                  <a:lnTo>
                    <a:pt x="510" y="1313"/>
                  </a:lnTo>
                  <a:lnTo>
                    <a:pt x="510" y="1313"/>
                  </a:lnTo>
                  <a:lnTo>
                    <a:pt x="510" y="1313"/>
                  </a:lnTo>
                  <a:lnTo>
                    <a:pt x="510" y="1313"/>
                  </a:lnTo>
                  <a:lnTo>
                    <a:pt x="510" y="1313"/>
                  </a:lnTo>
                  <a:lnTo>
                    <a:pt x="510" y="1313"/>
                  </a:lnTo>
                  <a:lnTo>
                    <a:pt x="510" y="1313"/>
                  </a:lnTo>
                  <a:lnTo>
                    <a:pt x="514" y="1313"/>
                  </a:lnTo>
                  <a:lnTo>
                    <a:pt x="514" y="1313"/>
                  </a:lnTo>
                  <a:lnTo>
                    <a:pt x="514" y="1313"/>
                  </a:lnTo>
                  <a:lnTo>
                    <a:pt x="514" y="1313"/>
                  </a:lnTo>
                  <a:lnTo>
                    <a:pt x="514" y="1313"/>
                  </a:lnTo>
                  <a:lnTo>
                    <a:pt x="519" y="1313"/>
                  </a:lnTo>
                  <a:lnTo>
                    <a:pt x="519" y="1313"/>
                  </a:lnTo>
                  <a:lnTo>
                    <a:pt x="519" y="1313"/>
                  </a:lnTo>
                  <a:lnTo>
                    <a:pt x="519" y="1313"/>
                  </a:lnTo>
                  <a:lnTo>
                    <a:pt x="523" y="1308"/>
                  </a:lnTo>
                  <a:lnTo>
                    <a:pt x="523" y="1308"/>
                  </a:lnTo>
                  <a:lnTo>
                    <a:pt x="523" y="1308"/>
                  </a:lnTo>
                  <a:lnTo>
                    <a:pt x="528" y="1308"/>
                  </a:lnTo>
                  <a:lnTo>
                    <a:pt x="528" y="1308"/>
                  </a:lnTo>
                  <a:lnTo>
                    <a:pt x="528" y="1308"/>
                  </a:lnTo>
                  <a:lnTo>
                    <a:pt x="528" y="1308"/>
                  </a:lnTo>
                  <a:lnTo>
                    <a:pt x="532" y="1308"/>
                  </a:lnTo>
                  <a:lnTo>
                    <a:pt x="532" y="1308"/>
                  </a:lnTo>
                  <a:lnTo>
                    <a:pt x="532" y="1308"/>
                  </a:lnTo>
                  <a:lnTo>
                    <a:pt x="532" y="1308"/>
                  </a:lnTo>
                  <a:lnTo>
                    <a:pt x="537" y="1308"/>
                  </a:lnTo>
                  <a:lnTo>
                    <a:pt x="537" y="1308"/>
                  </a:lnTo>
                  <a:lnTo>
                    <a:pt x="537" y="1308"/>
                  </a:lnTo>
                  <a:lnTo>
                    <a:pt x="541" y="1308"/>
                  </a:lnTo>
                  <a:lnTo>
                    <a:pt x="541" y="1308"/>
                  </a:lnTo>
                  <a:lnTo>
                    <a:pt x="541" y="1308"/>
                  </a:lnTo>
                  <a:lnTo>
                    <a:pt x="541" y="1308"/>
                  </a:lnTo>
                  <a:lnTo>
                    <a:pt x="546" y="1308"/>
                  </a:lnTo>
                  <a:lnTo>
                    <a:pt x="546" y="1308"/>
                  </a:lnTo>
                  <a:lnTo>
                    <a:pt x="546" y="1308"/>
                  </a:lnTo>
                  <a:lnTo>
                    <a:pt x="546" y="1308"/>
                  </a:lnTo>
                  <a:lnTo>
                    <a:pt x="550" y="1308"/>
                  </a:lnTo>
                  <a:lnTo>
                    <a:pt x="550" y="1308"/>
                  </a:lnTo>
                  <a:lnTo>
                    <a:pt x="550" y="1308"/>
                  </a:lnTo>
                  <a:lnTo>
                    <a:pt x="555" y="1308"/>
                  </a:lnTo>
                  <a:lnTo>
                    <a:pt x="555" y="1308"/>
                  </a:lnTo>
                  <a:lnTo>
                    <a:pt x="555" y="1308"/>
                  </a:lnTo>
                  <a:lnTo>
                    <a:pt x="559" y="1308"/>
                  </a:lnTo>
                  <a:lnTo>
                    <a:pt x="559" y="1308"/>
                  </a:lnTo>
                  <a:lnTo>
                    <a:pt x="559" y="1308"/>
                  </a:lnTo>
                  <a:lnTo>
                    <a:pt x="559" y="1308"/>
                  </a:lnTo>
                  <a:lnTo>
                    <a:pt x="564" y="1308"/>
                  </a:lnTo>
                  <a:lnTo>
                    <a:pt x="564" y="1308"/>
                  </a:lnTo>
                  <a:lnTo>
                    <a:pt x="564" y="1308"/>
                  </a:lnTo>
                  <a:lnTo>
                    <a:pt x="568" y="1308"/>
                  </a:lnTo>
                  <a:lnTo>
                    <a:pt x="568" y="1308"/>
                  </a:lnTo>
                  <a:lnTo>
                    <a:pt x="568" y="1308"/>
                  </a:lnTo>
                  <a:lnTo>
                    <a:pt x="568" y="1308"/>
                  </a:lnTo>
                  <a:lnTo>
                    <a:pt x="573" y="1308"/>
                  </a:lnTo>
                  <a:lnTo>
                    <a:pt x="573" y="1308"/>
                  </a:lnTo>
                  <a:lnTo>
                    <a:pt x="573" y="1308"/>
                  </a:lnTo>
                  <a:lnTo>
                    <a:pt x="577" y="1308"/>
                  </a:lnTo>
                  <a:lnTo>
                    <a:pt x="577" y="1308"/>
                  </a:lnTo>
                  <a:lnTo>
                    <a:pt x="577" y="1308"/>
                  </a:lnTo>
                  <a:lnTo>
                    <a:pt x="581" y="1308"/>
                  </a:lnTo>
                  <a:lnTo>
                    <a:pt x="581" y="1308"/>
                  </a:lnTo>
                  <a:lnTo>
                    <a:pt x="581" y="1308"/>
                  </a:lnTo>
                  <a:lnTo>
                    <a:pt x="581" y="1308"/>
                  </a:lnTo>
                  <a:lnTo>
                    <a:pt x="586" y="1308"/>
                  </a:lnTo>
                  <a:lnTo>
                    <a:pt x="586" y="1308"/>
                  </a:lnTo>
                  <a:lnTo>
                    <a:pt x="586" y="1308"/>
                  </a:lnTo>
                  <a:lnTo>
                    <a:pt x="590" y="1308"/>
                  </a:lnTo>
                  <a:lnTo>
                    <a:pt x="590" y="1308"/>
                  </a:lnTo>
                  <a:lnTo>
                    <a:pt x="590" y="1308"/>
                  </a:lnTo>
                  <a:lnTo>
                    <a:pt x="595" y="1308"/>
                  </a:lnTo>
                  <a:lnTo>
                    <a:pt x="595" y="1308"/>
                  </a:lnTo>
                  <a:lnTo>
                    <a:pt x="595" y="1308"/>
                  </a:lnTo>
                  <a:lnTo>
                    <a:pt x="599" y="1308"/>
                  </a:lnTo>
                  <a:lnTo>
                    <a:pt x="599" y="1308"/>
                  </a:lnTo>
                  <a:lnTo>
                    <a:pt x="599" y="1308"/>
                  </a:lnTo>
                  <a:lnTo>
                    <a:pt x="604" y="1308"/>
                  </a:lnTo>
                  <a:lnTo>
                    <a:pt x="604" y="1308"/>
                  </a:lnTo>
                  <a:lnTo>
                    <a:pt x="604" y="1308"/>
                  </a:lnTo>
                  <a:lnTo>
                    <a:pt x="604" y="1308"/>
                  </a:lnTo>
                  <a:lnTo>
                    <a:pt x="608" y="1308"/>
                  </a:lnTo>
                  <a:lnTo>
                    <a:pt x="608" y="1308"/>
                  </a:lnTo>
                  <a:lnTo>
                    <a:pt x="608" y="1308"/>
                  </a:lnTo>
                  <a:lnTo>
                    <a:pt x="613" y="1308"/>
                  </a:lnTo>
                  <a:lnTo>
                    <a:pt x="613" y="1308"/>
                  </a:lnTo>
                  <a:lnTo>
                    <a:pt x="613" y="1308"/>
                  </a:lnTo>
                  <a:lnTo>
                    <a:pt x="617" y="1308"/>
                  </a:lnTo>
                  <a:lnTo>
                    <a:pt x="617" y="1308"/>
                  </a:lnTo>
                  <a:lnTo>
                    <a:pt x="617" y="1308"/>
                  </a:lnTo>
                  <a:lnTo>
                    <a:pt x="622" y="1308"/>
                  </a:lnTo>
                  <a:lnTo>
                    <a:pt x="622" y="1308"/>
                  </a:lnTo>
                  <a:lnTo>
                    <a:pt x="622" y="1308"/>
                  </a:lnTo>
                  <a:lnTo>
                    <a:pt x="626" y="1308"/>
                  </a:lnTo>
                  <a:lnTo>
                    <a:pt x="626" y="1308"/>
                  </a:lnTo>
                  <a:lnTo>
                    <a:pt x="626" y="1308"/>
                  </a:lnTo>
                  <a:lnTo>
                    <a:pt x="631" y="1313"/>
                  </a:lnTo>
                  <a:lnTo>
                    <a:pt x="631" y="1313"/>
                  </a:lnTo>
                  <a:lnTo>
                    <a:pt x="631" y="1313"/>
                  </a:lnTo>
                  <a:lnTo>
                    <a:pt x="635" y="1313"/>
                  </a:lnTo>
                  <a:lnTo>
                    <a:pt x="635" y="1313"/>
                  </a:lnTo>
                  <a:lnTo>
                    <a:pt x="635" y="1313"/>
                  </a:lnTo>
                  <a:lnTo>
                    <a:pt x="640" y="1313"/>
                  </a:lnTo>
                  <a:lnTo>
                    <a:pt x="640" y="1313"/>
                  </a:lnTo>
                  <a:lnTo>
                    <a:pt x="640" y="1313"/>
                  </a:lnTo>
                  <a:lnTo>
                    <a:pt x="644" y="1313"/>
                  </a:lnTo>
                  <a:lnTo>
                    <a:pt x="644" y="1313"/>
                  </a:lnTo>
                  <a:lnTo>
                    <a:pt x="644" y="1313"/>
                  </a:lnTo>
                  <a:lnTo>
                    <a:pt x="649" y="1313"/>
                  </a:lnTo>
                  <a:lnTo>
                    <a:pt x="649" y="1313"/>
                  </a:lnTo>
                  <a:lnTo>
                    <a:pt x="649" y="1313"/>
                  </a:lnTo>
                  <a:lnTo>
                    <a:pt x="653" y="1313"/>
                  </a:lnTo>
                  <a:lnTo>
                    <a:pt x="653" y="1313"/>
                  </a:lnTo>
                  <a:lnTo>
                    <a:pt x="653" y="1313"/>
                  </a:lnTo>
                  <a:lnTo>
                    <a:pt x="658" y="1313"/>
                  </a:lnTo>
                  <a:lnTo>
                    <a:pt x="658" y="1313"/>
                  </a:lnTo>
                  <a:lnTo>
                    <a:pt x="658" y="1313"/>
                  </a:lnTo>
                  <a:lnTo>
                    <a:pt x="662" y="1313"/>
                  </a:lnTo>
                  <a:lnTo>
                    <a:pt x="662" y="1317"/>
                  </a:lnTo>
                  <a:lnTo>
                    <a:pt x="662" y="1317"/>
                  </a:lnTo>
                  <a:lnTo>
                    <a:pt x="666" y="1317"/>
                  </a:lnTo>
                  <a:lnTo>
                    <a:pt x="666" y="1317"/>
                  </a:lnTo>
                  <a:lnTo>
                    <a:pt x="666" y="1317"/>
                  </a:lnTo>
                  <a:lnTo>
                    <a:pt x="671" y="1317"/>
                  </a:lnTo>
                  <a:lnTo>
                    <a:pt x="671" y="1317"/>
                  </a:lnTo>
                  <a:lnTo>
                    <a:pt x="671" y="1317"/>
                  </a:lnTo>
                  <a:lnTo>
                    <a:pt x="675" y="1317"/>
                  </a:lnTo>
                  <a:lnTo>
                    <a:pt x="675" y="1317"/>
                  </a:lnTo>
                  <a:lnTo>
                    <a:pt x="675" y="1317"/>
                  </a:lnTo>
                  <a:lnTo>
                    <a:pt x="680" y="1317"/>
                  </a:lnTo>
                  <a:lnTo>
                    <a:pt x="680" y="1317"/>
                  </a:lnTo>
                  <a:lnTo>
                    <a:pt x="680" y="1317"/>
                  </a:lnTo>
                  <a:lnTo>
                    <a:pt x="684" y="1317"/>
                  </a:lnTo>
                  <a:lnTo>
                    <a:pt x="684" y="1317"/>
                  </a:lnTo>
                  <a:lnTo>
                    <a:pt x="684" y="1317"/>
                  </a:lnTo>
                  <a:lnTo>
                    <a:pt x="689" y="1322"/>
                  </a:lnTo>
                  <a:lnTo>
                    <a:pt x="689" y="1322"/>
                  </a:lnTo>
                  <a:lnTo>
                    <a:pt x="689" y="1322"/>
                  </a:lnTo>
                  <a:lnTo>
                    <a:pt x="693" y="1322"/>
                  </a:lnTo>
                  <a:lnTo>
                    <a:pt x="693" y="1322"/>
                  </a:lnTo>
                  <a:lnTo>
                    <a:pt x="693" y="1322"/>
                  </a:lnTo>
                  <a:lnTo>
                    <a:pt x="698" y="1322"/>
                  </a:lnTo>
                  <a:lnTo>
                    <a:pt x="698" y="1322"/>
                  </a:lnTo>
                  <a:lnTo>
                    <a:pt x="698" y="1322"/>
                  </a:lnTo>
                  <a:lnTo>
                    <a:pt x="702" y="1322"/>
                  </a:lnTo>
                  <a:lnTo>
                    <a:pt x="702" y="1322"/>
                  </a:lnTo>
                  <a:lnTo>
                    <a:pt x="702" y="1322"/>
                  </a:lnTo>
                  <a:lnTo>
                    <a:pt x="707" y="1322"/>
                  </a:lnTo>
                  <a:lnTo>
                    <a:pt x="707" y="1322"/>
                  </a:lnTo>
                  <a:lnTo>
                    <a:pt x="707" y="1326"/>
                  </a:lnTo>
                  <a:lnTo>
                    <a:pt x="711" y="1326"/>
                  </a:lnTo>
                  <a:lnTo>
                    <a:pt x="711" y="1326"/>
                  </a:lnTo>
                  <a:lnTo>
                    <a:pt x="716" y="1326"/>
                  </a:lnTo>
                  <a:lnTo>
                    <a:pt x="716" y="1326"/>
                  </a:lnTo>
                  <a:lnTo>
                    <a:pt x="716" y="1326"/>
                  </a:lnTo>
                  <a:lnTo>
                    <a:pt x="720" y="1326"/>
                  </a:lnTo>
                  <a:lnTo>
                    <a:pt x="720" y="1326"/>
                  </a:lnTo>
                  <a:lnTo>
                    <a:pt x="720" y="1326"/>
                  </a:lnTo>
                  <a:lnTo>
                    <a:pt x="725" y="1326"/>
                  </a:lnTo>
                  <a:lnTo>
                    <a:pt x="725" y="1326"/>
                  </a:lnTo>
                  <a:lnTo>
                    <a:pt x="725" y="1326"/>
                  </a:lnTo>
                  <a:lnTo>
                    <a:pt x="729" y="1331"/>
                  </a:lnTo>
                  <a:lnTo>
                    <a:pt x="729" y="1331"/>
                  </a:lnTo>
                  <a:lnTo>
                    <a:pt x="729" y="1331"/>
                  </a:lnTo>
                  <a:lnTo>
                    <a:pt x="734" y="1331"/>
                  </a:lnTo>
                  <a:lnTo>
                    <a:pt x="734" y="1331"/>
                  </a:lnTo>
                  <a:lnTo>
                    <a:pt x="734" y="1331"/>
                  </a:lnTo>
                  <a:lnTo>
                    <a:pt x="738" y="1331"/>
                  </a:lnTo>
                  <a:lnTo>
                    <a:pt x="738" y="1331"/>
                  </a:lnTo>
                  <a:lnTo>
                    <a:pt x="738" y="1331"/>
                  </a:lnTo>
                  <a:lnTo>
                    <a:pt x="742" y="1331"/>
                  </a:lnTo>
                  <a:lnTo>
                    <a:pt x="742" y="1331"/>
                  </a:lnTo>
                  <a:lnTo>
                    <a:pt x="742" y="1331"/>
                  </a:lnTo>
                  <a:lnTo>
                    <a:pt x="747" y="1335"/>
                  </a:lnTo>
                  <a:lnTo>
                    <a:pt x="747" y="1335"/>
                  </a:lnTo>
                  <a:lnTo>
                    <a:pt x="747" y="1335"/>
                  </a:lnTo>
                  <a:lnTo>
                    <a:pt x="751" y="1335"/>
                  </a:lnTo>
                  <a:lnTo>
                    <a:pt x="751" y="1335"/>
                  </a:lnTo>
                  <a:lnTo>
                    <a:pt x="751" y="1335"/>
                  </a:lnTo>
                  <a:lnTo>
                    <a:pt x="756" y="1335"/>
                  </a:lnTo>
                  <a:lnTo>
                    <a:pt x="756" y="1335"/>
                  </a:lnTo>
                  <a:lnTo>
                    <a:pt x="760" y="1335"/>
                  </a:lnTo>
                  <a:lnTo>
                    <a:pt x="760" y="1335"/>
                  </a:lnTo>
                  <a:lnTo>
                    <a:pt x="760" y="1339"/>
                  </a:lnTo>
                  <a:lnTo>
                    <a:pt x="765" y="1339"/>
                  </a:lnTo>
                  <a:lnTo>
                    <a:pt x="765" y="1339"/>
                  </a:lnTo>
                  <a:lnTo>
                    <a:pt x="765" y="1339"/>
                  </a:lnTo>
                  <a:lnTo>
                    <a:pt x="769" y="1339"/>
                  </a:lnTo>
                  <a:lnTo>
                    <a:pt x="769" y="1339"/>
                  </a:lnTo>
                  <a:lnTo>
                    <a:pt x="769" y="1339"/>
                  </a:lnTo>
                  <a:lnTo>
                    <a:pt x="774" y="1339"/>
                  </a:lnTo>
                  <a:lnTo>
                    <a:pt x="774" y="1339"/>
                  </a:lnTo>
                  <a:lnTo>
                    <a:pt x="774" y="1339"/>
                  </a:lnTo>
                  <a:lnTo>
                    <a:pt x="778" y="1344"/>
                  </a:lnTo>
                  <a:lnTo>
                    <a:pt x="778" y="1344"/>
                  </a:lnTo>
                  <a:lnTo>
                    <a:pt x="778" y="1344"/>
                  </a:lnTo>
                  <a:lnTo>
                    <a:pt x="783" y="1344"/>
                  </a:lnTo>
                  <a:lnTo>
                    <a:pt x="783" y="1344"/>
                  </a:lnTo>
                  <a:lnTo>
                    <a:pt x="783" y="1344"/>
                  </a:lnTo>
                  <a:lnTo>
                    <a:pt x="787" y="1344"/>
                  </a:lnTo>
                  <a:lnTo>
                    <a:pt x="787" y="1344"/>
                  </a:lnTo>
                  <a:lnTo>
                    <a:pt x="787" y="1344"/>
                  </a:lnTo>
                  <a:lnTo>
                    <a:pt x="792" y="1348"/>
                  </a:lnTo>
                  <a:lnTo>
                    <a:pt x="792" y="1348"/>
                  </a:lnTo>
                  <a:lnTo>
                    <a:pt x="792" y="1348"/>
                  </a:lnTo>
                  <a:lnTo>
                    <a:pt x="796" y="1348"/>
                  </a:lnTo>
                  <a:lnTo>
                    <a:pt x="796" y="1348"/>
                  </a:lnTo>
                  <a:lnTo>
                    <a:pt x="796" y="1348"/>
                  </a:lnTo>
                  <a:lnTo>
                    <a:pt x="801" y="1348"/>
                  </a:lnTo>
                  <a:lnTo>
                    <a:pt x="801" y="1348"/>
                  </a:lnTo>
                  <a:lnTo>
                    <a:pt x="801" y="1348"/>
                  </a:lnTo>
                  <a:lnTo>
                    <a:pt x="805" y="1353"/>
                  </a:lnTo>
                  <a:lnTo>
                    <a:pt x="805" y="1353"/>
                  </a:lnTo>
                  <a:lnTo>
                    <a:pt x="805" y="1353"/>
                  </a:lnTo>
                  <a:lnTo>
                    <a:pt x="810" y="1353"/>
                  </a:lnTo>
                  <a:lnTo>
                    <a:pt x="810" y="1353"/>
                  </a:lnTo>
                  <a:lnTo>
                    <a:pt x="810" y="1353"/>
                  </a:lnTo>
                  <a:lnTo>
                    <a:pt x="814" y="1353"/>
                  </a:lnTo>
                  <a:lnTo>
                    <a:pt x="814" y="1353"/>
                  </a:lnTo>
                  <a:lnTo>
                    <a:pt x="814" y="1357"/>
                  </a:lnTo>
                  <a:lnTo>
                    <a:pt x="819" y="1357"/>
                  </a:lnTo>
                  <a:lnTo>
                    <a:pt x="819" y="1357"/>
                  </a:lnTo>
                  <a:lnTo>
                    <a:pt x="823" y="1357"/>
                  </a:lnTo>
                  <a:lnTo>
                    <a:pt x="823" y="1357"/>
                  </a:lnTo>
                  <a:lnTo>
                    <a:pt x="823" y="1357"/>
                  </a:lnTo>
                  <a:lnTo>
                    <a:pt x="827" y="1357"/>
                  </a:lnTo>
                  <a:lnTo>
                    <a:pt x="827" y="1357"/>
                  </a:lnTo>
                  <a:lnTo>
                    <a:pt x="827" y="1362"/>
                  </a:lnTo>
                  <a:lnTo>
                    <a:pt x="832" y="1362"/>
                  </a:lnTo>
                  <a:lnTo>
                    <a:pt x="832" y="1362"/>
                  </a:lnTo>
                  <a:lnTo>
                    <a:pt x="832" y="1362"/>
                  </a:lnTo>
                  <a:lnTo>
                    <a:pt x="836" y="1362"/>
                  </a:lnTo>
                  <a:lnTo>
                    <a:pt x="836" y="1362"/>
                  </a:lnTo>
                  <a:lnTo>
                    <a:pt x="836" y="1362"/>
                  </a:lnTo>
                  <a:lnTo>
                    <a:pt x="841" y="1362"/>
                  </a:lnTo>
                  <a:lnTo>
                    <a:pt x="841" y="1366"/>
                  </a:lnTo>
                  <a:lnTo>
                    <a:pt x="841" y="1366"/>
                  </a:lnTo>
                  <a:lnTo>
                    <a:pt x="841" y="1366"/>
                  </a:lnTo>
                  <a:lnTo>
                    <a:pt x="845" y="1366"/>
                  </a:lnTo>
                  <a:lnTo>
                    <a:pt x="845" y="1366"/>
                  </a:lnTo>
                  <a:lnTo>
                    <a:pt x="845" y="1366"/>
                  </a:lnTo>
                  <a:lnTo>
                    <a:pt x="850" y="1366"/>
                  </a:lnTo>
                  <a:lnTo>
                    <a:pt x="850" y="1371"/>
                  </a:lnTo>
                  <a:lnTo>
                    <a:pt x="850" y="1371"/>
                  </a:lnTo>
                  <a:lnTo>
                    <a:pt x="854" y="1371"/>
                  </a:lnTo>
                  <a:lnTo>
                    <a:pt x="854" y="1371"/>
                  </a:lnTo>
                  <a:lnTo>
                    <a:pt x="854" y="1371"/>
                  </a:lnTo>
                  <a:lnTo>
                    <a:pt x="859" y="1371"/>
                  </a:lnTo>
                  <a:lnTo>
                    <a:pt x="859" y="1371"/>
                  </a:lnTo>
                  <a:lnTo>
                    <a:pt x="859" y="1371"/>
                  </a:lnTo>
                  <a:lnTo>
                    <a:pt x="863" y="1375"/>
                  </a:lnTo>
                  <a:lnTo>
                    <a:pt x="863" y="1375"/>
                  </a:lnTo>
                  <a:lnTo>
                    <a:pt x="863" y="1375"/>
                  </a:lnTo>
                  <a:lnTo>
                    <a:pt x="868" y="1375"/>
                  </a:lnTo>
                  <a:lnTo>
                    <a:pt x="868" y="1375"/>
                  </a:lnTo>
                  <a:lnTo>
                    <a:pt x="868" y="1375"/>
                  </a:lnTo>
                  <a:lnTo>
                    <a:pt x="872" y="1375"/>
                  </a:lnTo>
                  <a:lnTo>
                    <a:pt x="872" y="1380"/>
                  </a:lnTo>
                  <a:lnTo>
                    <a:pt x="872" y="1380"/>
                  </a:lnTo>
                  <a:lnTo>
                    <a:pt x="877" y="1380"/>
                  </a:lnTo>
                  <a:lnTo>
                    <a:pt x="877" y="1380"/>
                  </a:lnTo>
                  <a:lnTo>
                    <a:pt x="877" y="1380"/>
                  </a:lnTo>
                  <a:lnTo>
                    <a:pt x="881" y="1380"/>
                  </a:lnTo>
                  <a:lnTo>
                    <a:pt x="881" y="1380"/>
                  </a:lnTo>
                  <a:lnTo>
                    <a:pt x="881" y="1384"/>
                  </a:lnTo>
                  <a:lnTo>
                    <a:pt x="881" y="1384"/>
                  </a:lnTo>
                  <a:lnTo>
                    <a:pt x="886" y="1384"/>
                  </a:lnTo>
                  <a:lnTo>
                    <a:pt x="886" y="1384"/>
                  </a:lnTo>
                  <a:lnTo>
                    <a:pt x="886" y="1384"/>
                  </a:lnTo>
                  <a:lnTo>
                    <a:pt x="890" y="1384"/>
                  </a:lnTo>
                  <a:lnTo>
                    <a:pt x="890" y="1389"/>
                  </a:lnTo>
                  <a:lnTo>
                    <a:pt x="890" y="1389"/>
                  </a:lnTo>
                  <a:lnTo>
                    <a:pt x="895" y="1389"/>
                  </a:lnTo>
                  <a:lnTo>
                    <a:pt x="895" y="1389"/>
                  </a:lnTo>
                  <a:lnTo>
                    <a:pt x="895" y="1389"/>
                  </a:lnTo>
                  <a:lnTo>
                    <a:pt x="899" y="1389"/>
                  </a:lnTo>
                  <a:lnTo>
                    <a:pt x="899" y="1389"/>
                  </a:lnTo>
                  <a:lnTo>
                    <a:pt x="899" y="1393"/>
                  </a:lnTo>
                  <a:lnTo>
                    <a:pt x="899" y="1393"/>
                  </a:lnTo>
                  <a:lnTo>
                    <a:pt x="903" y="1393"/>
                  </a:lnTo>
                  <a:lnTo>
                    <a:pt x="903" y="1393"/>
                  </a:lnTo>
                  <a:lnTo>
                    <a:pt x="903" y="1393"/>
                  </a:lnTo>
                  <a:lnTo>
                    <a:pt x="908" y="1393"/>
                  </a:lnTo>
                  <a:lnTo>
                    <a:pt x="908" y="1398"/>
                  </a:lnTo>
                  <a:lnTo>
                    <a:pt x="908" y="1398"/>
                  </a:lnTo>
                  <a:lnTo>
                    <a:pt x="912" y="1398"/>
                  </a:lnTo>
                  <a:lnTo>
                    <a:pt x="912" y="1398"/>
                  </a:lnTo>
                  <a:lnTo>
                    <a:pt x="912" y="1398"/>
                  </a:lnTo>
                  <a:lnTo>
                    <a:pt x="912" y="1398"/>
                  </a:lnTo>
                  <a:lnTo>
                    <a:pt x="917" y="1398"/>
                  </a:lnTo>
                  <a:lnTo>
                    <a:pt x="917" y="1402"/>
                  </a:lnTo>
                  <a:lnTo>
                    <a:pt x="917" y="1402"/>
                  </a:lnTo>
                  <a:lnTo>
                    <a:pt x="921" y="1402"/>
                  </a:lnTo>
                  <a:lnTo>
                    <a:pt x="921" y="1402"/>
                  </a:lnTo>
                  <a:lnTo>
                    <a:pt x="921" y="1402"/>
                  </a:lnTo>
                  <a:lnTo>
                    <a:pt x="926" y="1402"/>
                  </a:lnTo>
                  <a:lnTo>
                    <a:pt x="926" y="1406"/>
                  </a:lnTo>
                  <a:lnTo>
                    <a:pt x="926" y="1406"/>
                  </a:lnTo>
                  <a:lnTo>
                    <a:pt x="926" y="1406"/>
                  </a:lnTo>
                  <a:lnTo>
                    <a:pt x="930" y="1406"/>
                  </a:lnTo>
                  <a:lnTo>
                    <a:pt x="930" y="1406"/>
                  </a:lnTo>
                  <a:lnTo>
                    <a:pt x="930" y="1406"/>
                  </a:lnTo>
                  <a:lnTo>
                    <a:pt x="935" y="1411"/>
                  </a:lnTo>
                  <a:lnTo>
                    <a:pt x="935" y="1411"/>
                  </a:lnTo>
                  <a:lnTo>
                    <a:pt x="935" y="1411"/>
                  </a:lnTo>
                  <a:lnTo>
                    <a:pt x="935" y="1411"/>
                  </a:lnTo>
                  <a:lnTo>
                    <a:pt x="939" y="1411"/>
                  </a:lnTo>
                  <a:lnTo>
                    <a:pt x="939" y="1411"/>
                  </a:lnTo>
                  <a:lnTo>
                    <a:pt x="939" y="1415"/>
                  </a:lnTo>
                  <a:lnTo>
                    <a:pt x="939" y="1415"/>
                  </a:lnTo>
                  <a:lnTo>
                    <a:pt x="944" y="1415"/>
                  </a:lnTo>
                  <a:lnTo>
                    <a:pt x="944" y="1415"/>
                  </a:lnTo>
                  <a:lnTo>
                    <a:pt x="944" y="1415"/>
                  </a:lnTo>
                  <a:lnTo>
                    <a:pt x="948" y="1415"/>
                  </a:lnTo>
                  <a:lnTo>
                    <a:pt x="948" y="1420"/>
                  </a:lnTo>
                  <a:lnTo>
                    <a:pt x="948" y="1420"/>
                  </a:lnTo>
                  <a:lnTo>
                    <a:pt x="948" y="1420"/>
                  </a:lnTo>
                  <a:lnTo>
                    <a:pt x="953" y="1420"/>
                  </a:lnTo>
                  <a:lnTo>
                    <a:pt x="953" y="1420"/>
                  </a:lnTo>
                  <a:lnTo>
                    <a:pt x="953" y="1420"/>
                  </a:lnTo>
                  <a:lnTo>
                    <a:pt x="953" y="1424"/>
                  </a:lnTo>
                  <a:lnTo>
                    <a:pt x="957" y="1424"/>
                  </a:lnTo>
                  <a:lnTo>
                    <a:pt x="957" y="1424"/>
                  </a:lnTo>
                  <a:lnTo>
                    <a:pt x="957" y="1424"/>
                  </a:lnTo>
                  <a:lnTo>
                    <a:pt x="957" y="1424"/>
                  </a:lnTo>
                  <a:lnTo>
                    <a:pt x="962" y="1424"/>
                  </a:lnTo>
                  <a:lnTo>
                    <a:pt x="962" y="1429"/>
                  </a:lnTo>
                  <a:lnTo>
                    <a:pt x="962" y="1429"/>
                  </a:lnTo>
                  <a:lnTo>
                    <a:pt x="966" y="1429"/>
                  </a:lnTo>
                  <a:lnTo>
                    <a:pt x="966" y="1429"/>
                  </a:lnTo>
                  <a:lnTo>
                    <a:pt x="966" y="1429"/>
                  </a:lnTo>
                  <a:lnTo>
                    <a:pt x="966" y="1433"/>
                  </a:lnTo>
                  <a:lnTo>
                    <a:pt x="971" y="1433"/>
                  </a:lnTo>
                  <a:lnTo>
                    <a:pt x="971" y="1433"/>
                  </a:lnTo>
                  <a:lnTo>
                    <a:pt x="971" y="1433"/>
                  </a:lnTo>
                  <a:lnTo>
                    <a:pt x="971" y="1433"/>
                  </a:lnTo>
                  <a:lnTo>
                    <a:pt x="975" y="1433"/>
                  </a:lnTo>
                  <a:lnTo>
                    <a:pt x="975" y="1438"/>
                  </a:lnTo>
                  <a:lnTo>
                    <a:pt x="975" y="1438"/>
                  </a:lnTo>
                  <a:lnTo>
                    <a:pt x="975" y="1438"/>
                  </a:lnTo>
                  <a:lnTo>
                    <a:pt x="980" y="1438"/>
                  </a:lnTo>
                  <a:lnTo>
                    <a:pt x="980" y="1438"/>
                  </a:lnTo>
                  <a:lnTo>
                    <a:pt x="980" y="1442"/>
                  </a:lnTo>
                  <a:lnTo>
                    <a:pt x="980" y="1442"/>
                  </a:lnTo>
                  <a:lnTo>
                    <a:pt x="980" y="1442"/>
                  </a:lnTo>
                  <a:lnTo>
                    <a:pt x="984" y="1442"/>
                  </a:lnTo>
                  <a:lnTo>
                    <a:pt x="984" y="1442"/>
                  </a:lnTo>
                  <a:lnTo>
                    <a:pt x="984" y="1442"/>
                  </a:lnTo>
                  <a:lnTo>
                    <a:pt x="984" y="1447"/>
                  </a:lnTo>
                  <a:lnTo>
                    <a:pt x="988" y="1447"/>
                  </a:lnTo>
                  <a:lnTo>
                    <a:pt x="988" y="1447"/>
                  </a:lnTo>
                  <a:lnTo>
                    <a:pt x="988" y="1447"/>
                  </a:lnTo>
                  <a:lnTo>
                    <a:pt x="988" y="1447"/>
                  </a:lnTo>
                  <a:lnTo>
                    <a:pt x="993" y="1451"/>
                  </a:lnTo>
                  <a:lnTo>
                    <a:pt x="993" y="1451"/>
                  </a:lnTo>
                  <a:lnTo>
                    <a:pt x="993" y="1451"/>
                  </a:lnTo>
                  <a:lnTo>
                    <a:pt x="993" y="1451"/>
                  </a:lnTo>
                  <a:lnTo>
                    <a:pt x="993" y="1451"/>
                  </a:lnTo>
                  <a:lnTo>
                    <a:pt x="997" y="1456"/>
                  </a:lnTo>
                  <a:lnTo>
                    <a:pt x="997" y="1456"/>
                  </a:lnTo>
                  <a:lnTo>
                    <a:pt x="997" y="1456"/>
                  </a:lnTo>
                  <a:lnTo>
                    <a:pt x="997" y="1456"/>
                  </a:lnTo>
                  <a:lnTo>
                    <a:pt x="1002" y="1456"/>
                  </a:lnTo>
                  <a:lnTo>
                    <a:pt x="1002" y="1456"/>
                  </a:lnTo>
                  <a:lnTo>
                    <a:pt x="1002" y="1460"/>
                  </a:lnTo>
                  <a:lnTo>
                    <a:pt x="1002" y="1460"/>
                  </a:lnTo>
                  <a:lnTo>
                    <a:pt x="1002" y="1460"/>
                  </a:lnTo>
                  <a:lnTo>
                    <a:pt x="1002" y="1460"/>
                  </a:lnTo>
                  <a:lnTo>
                    <a:pt x="1002" y="1460"/>
                  </a:lnTo>
                  <a:lnTo>
                    <a:pt x="1002" y="1460"/>
                  </a:lnTo>
                  <a:lnTo>
                    <a:pt x="1006" y="1460"/>
                  </a:lnTo>
                  <a:lnTo>
                    <a:pt x="1006" y="1460"/>
                  </a:lnTo>
                  <a:lnTo>
                    <a:pt x="1006" y="1460"/>
                  </a:lnTo>
                  <a:lnTo>
                    <a:pt x="1006" y="1465"/>
                  </a:lnTo>
                  <a:lnTo>
                    <a:pt x="1006" y="1465"/>
                  </a:lnTo>
                  <a:lnTo>
                    <a:pt x="1006" y="1465"/>
                  </a:lnTo>
                  <a:lnTo>
                    <a:pt x="1006" y="1465"/>
                  </a:lnTo>
                  <a:lnTo>
                    <a:pt x="1006" y="1465"/>
                  </a:lnTo>
                  <a:lnTo>
                    <a:pt x="1006" y="1465"/>
                  </a:lnTo>
                  <a:lnTo>
                    <a:pt x="1006" y="1465"/>
                  </a:lnTo>
                  <a:lnTo>
                    <a:pt x="1011" y="1465"/>
                  </a:lnTo>
                  <a:lnTo>
                    <a:pt x="1011" y="1465"/>
                  </a:lnTo>
                  <a:lnTo>
                    <a:pt x="1011" y="1465"/>
                  </a:lnTo>
                  <a:lnTo>
                    <a:pt x="1011" y="1469"/>
                  </a:lnTo>
                  <a:lnTo>
                    <a:pt x="1011" y="1469"/>
                  </a:lnTo>
                  <a:lnTo>
                    <a:pt x="1011" y="1469"/>
                  </a:lnTo>
                  <a:lnTo>
                    <a:pt x="1011" y="1469"/>
                  </a:lnTo>
                  <a:lnTo>
                    <a:pt x="1011" y="1469"/>
                  </a:lnTo>
                  <a:lnTo>
                    <a:pt x="1011" y="1469"/>
                  </a:lnTo>
                  <a:lnTo>
                    <a:pt x="1015" y="1469"/>
                  </a:lnTo>
                  <a:lnTo>
                    <a:pt x="1015" y="1469"/>
                  </a:lnTo>
                  <a:lnTo>
                    <a:pt x="1015" y="1469"/>
                  </a:lnTo>
                  <a:lnTo>
                    <a:pt x="1015" y="1469"/>
                  </a:lnTo>
                  <a:lnTo>
                    <a:pt x="1015" y="1473"/>
                  </a:lnTo>
                  <a:lnTo>
                    <a:pt x="1015" y="1473"/>
                  </a:lnTo>
                  <a:lnTo>
                    <a:pt x="1015" y="1473"/>
                  </a:lnTo>
                  <a:lnTo>
                    <a:pt x="1015" y="1473"/>
                  </a:lnTo>
                  <a:lnTo>
                    <a:pt x="1015" y="1473"/>
                  </a:lnTo>
                  <a:lnTo>
                    <a:pt x="1015" y="1473"/>
                  </a:lnTo>
                  <a:lnTo>
                    <a:pt x="1020" y="1473"/>
                  </a:lnTo>
                  <a:lnTo>
                    <a:pt x="1020" y="1473"/>
                  </a:lnTo>
                  <a:lnTo>
                    <a:pt x="1020" y="1473"/>
                  </a:lnTo>
                  <a:lnTo>
                    <a:pt x="1020" y="1478"/>
                  </a:lnTo>
                  <a:lnTo>
                    <a:pt x="1020" y="1478"/>
                  </a:lnTo>
                  <a:lnTo>
                    <a:pt x="1020" y="1478"/>
                  </a:lnTo>
                  <a:lnTo>
                    <a:pt x="1020" y="1478"/>
                  </a:lnTo>
                  <a:lnTo>
                    <a:pt x="1020" y="1478"/>
                  </a:lnTo>
                  <a:lnTo>
                    <a:pt x="1020" y="1478"/>
                  </a:lnTo>
                  <a:lnTo>
                    <a:pt x="1020" y="1478"/>
                  </a:lnTo>
                  <a:lnTo>
                    <a:pt x="1020" y="1478"/>
                  </a:lnTo>
                  <a:lnTo>
                    <a:pt x="1024" y="1478"/>
                  </a:lnTo>
                  <a:lnTo>
                    <a:pt x="1024" y="1478"/>
                  </a:lnTo>
                  <a:lnTo>
                    <a:pt x="1024" y="1482"/>
                  </a:lnTo>
                  <a:lnTo>
                    <a:pt x="1024" y="1482"/>
                  </a:lnTo>
                  <a:lnTo>
                    <a:pt x="1024" y="1482"/>
                  </a:lnTo>
                  <a:lnTo>
                    <a:pt x="1024" y="1482"/>
                  </a:lnTo>
                  <a:lnTo>
                    <a:pt x="1024" y="1482"/>
                  </a:lnTo>
                  <a:lnTo>
                    <a:pt x="1024" y="1482"/>
                  </a:lnTo>
                  <a:lnTo>
                    <a:pt x="1024" y="1482"/>
                  </a:lnTo>
                  <a:lnTo>
                    <a:pt x="1024" y="1482"/>
                  </a:lnTo>
                  <a:lnTo>
                    <a:pt x="1024" y="1482"/>
                  </a:lnTo>
                  <a:lnTo>
                    <a:pt x="1029" y="1482"/>
                  </a:lnTo>
                  <a:lnTo>
                    <a:pt x="1029" y="1487"/>
                  </a:lnTo>
                  <a:lnTo>
                    <a:pt x="1029" y="1487"/>
                  </a:lnTo>
                  <a:lnTo>
                    <a:pt x="1029" y="1487"/>
                  </a:lnTo>
                  <a:lnTo>
                    <a:pt x="1029" y="1487"/>
                  </a:lnTo>
                  <a:lnTo>
                    <a:pt x="1029" y="1487"/>
                  </a:lnTo>
                  <a:lnTo>
                    <a:pt x="1029" y="1487"/>
                  </a:lnTo>
                  <a:lnTo>
                    <a:pt x="1029" y="1487"/>
                  </a:lnTo>
                  <a:lnTo>
                    <a:pt x="1029" y="1487"/>
                  </a:lnTo>
                  <a:lnTo>
                    <a:pt x="1029" y="1487"/>
                  </a:lnTo>
                  <a:lnTo>
                    <a:pt x="1029" y="1491"/>
                  </a:lnTo>
                  <a:lnTo>
                    <a:pt x="1029" y="1491"/>
                  </a:lnTo>
                  <a:lnTo>
                    <a:pt x="1029" y="1491"/>
                  </a:lnTo>
                  <a:lnTo>
                    <a:pt x="1033" y="1491"/>
                  </a:lnTo>
                  <a:lnTo>
                    <a:pt x="1033" y="1491"/>
                  </a:lnTo>
                  <a:lnTo>
                    <a:pt x="1033" y="1491"/>
                  </a:lnTo>
                  <a:lnTo>
                    <a:pt x="1033" y="1491"/>
                  </a:lnTo>
                  <a:lnTo>
                    <a:pt x="1033" y="1491"/>
                  </a:lnTo>
                  <a:lnTo>
                    <a:pt x="1033" y="1491"/>
                  </a:lnTo>
                  <a:lnTo>
                    <a:pt x="1033" y="1496"/>
                  </a:lnTo>
                  <a:lnTo>
                    <a:pt x="1033" y="1496"/>
                  </a:lnTo>
                  <a:lnTo>
                    <a:pt x="1033" y="1496"/>
                  </a:lnTo>
                  <a:lnTo>
                    <a:pt x="1033" y="1496"/>
                  </a:lnTo>
                  <a:lnTo>
                    <a:pt x="1033" y="1496"/>
                  </a:lnTo>
                  <a:lnTo>
                    <a:pt x="1033" y="1496"/>
                  </a:lnTo>
                  <a:lnTo>
                    <a:pt x="1038" y="1496"/>
                  </a:lnTo>
                  <a:lnTo>
                    <a:pt x="1038" y="1496"/>
                  </a:lnTo>
                  <a:lnTo>
                    <a:pt x="1038" y="1496"/>
                  </a:lnTo>
                  <a:lnTo>
                    <a:pt x="1038" y="1496"/>
                  </a:lnTo>
                  <a:lnTo>
                    <a:pt x="1038" y="1500"/>
                  </a:lnTo>
                  <a:lnTo>
                    <a:pt x="1038" y="1500"/>
                  </a:lnTo>
                  <a:lnTo>
                    <a:pt x="1038" y="1500"/>
                  </a:lnTo>
                  <a:lnTo>
                    <a:pt x="1038" y="1500"/>
                  </a:lnTo>
                  <a:lnTo>
                    <a:pt x="1038" y="1500"/>
                  </a:lnTo>
                  <a:lnTo>
                    <a:pt x="1038" y="1500"/>
                  </a:lnTo>
                  <a:lnTo>
                    <a:pt x="1038" y="1500"/>
                  </a:lnTo>
                  <a:lnTo>
                    <a:pt x="1038" y="1505"/>
                  </a:lnTo>
                  <a:lnTo>
                    <a:pt x="1042" y="1505"/>
                  </a:lnTo>
                  <a:lnTo>
                    <a:pt x="1042" y="1505"/>
                  </a:lnTo>
                  <a:lnTo>
                    <a:pt x="1042" y="1505"/>
                  </a:lnTo>
                  <a:lnTo>
                    <a:pt x="1042" y="1505"/>
                  </a:lnTo>
                  <a:lnTo>
                    <a:pt x="1042" y="1505"/>
                  </a:lnTo>
                  <a:lnTo>
                    <a:pt x="1042" y="1505"/>
                  </a:lnTo>
                  <a:lnTo>
                    <a:pt x="1042" y="1505"/>
                  </a:lnTo>
                  <a:lnTo>
                    <a:pt x="1042" y="1505"/>
                  </a:lnTo>
                  <a:lnTo>
                    <a:pt x="1042" y="1509"/>
                  </a:lnTo>
                  <a:lnTo>
                    <a:pt x="1042" y="1509"/>
                  </a:lnTo>
                  <a:lnTo>
                    <a:pt x="1042" y="1509"/>
                  </a:lnTo>
                  <a:lnTo>
                    <a:pt x="1042" y="1509"/>
                  </a:lnTo>
                  <a:lnTo>
                    <a:pt x="1042" y="1509"/>
                  </a:lnTo>
                  <a:lnTo>
                    <a:pt x="1042" y="1509"/>
                  </a:lnTo>
                  <a:lnTo>
                    <a:pt x="1047" y="1509"/>
                  </a:lnTo>
                  <a:lnTo>
                    <a:pt x="1047" y="1509"/>
                  </a:lnTo>
                  <a:lnTo>
                    <a:pt x="1047" y="1514"/>
                  </a:lnTo>
                  <a:lnTo>
                    <a:pt x="1047" y="1514"/>
                  </a:lnTo>
                  <a:lnTo>
                    <a:pt x="1047" y="1514"/>
                  </a:lnTo>
                  <a:lnTo>
                    <a:pt x="1047" y="1514"/>
                  </a:lnTo>
                  <a:lnTo>
                    <a:pt x="1047" y="1514"/>
                  </a:lnTo>
                  <a:lnTo>
                    <a:pt x="1047" y="1514"/>
                  </a:lnTo>
                  <a:lnTo>
                    <a:pt x="1047" y="1514"/>
                  </a:lnTo>
                  <a:lnTo>
                    <a:pt x="1047" y="1514"/>
                  </a:lnTo>
                  <a:lnTo>
                    <a:pt x="1047" y="1514"/>
                  </a:lnTo>
                  <a:lnTo>
                    <a:pt x="1047" y="1518"/>
                  </a:lnTo>
                  <a:lnTo>
                    <a:pt x="1047" y="1518"/>
                  </a:lnTo>
                  <a:lnTo>
                    <a:pt x="1047" y="1518"/>
                  </a:lnTo>
                  <a:lnTo>
                    <a:pt x="1047" y="1518"/>
                  </a:lnTo>
                  <a:lnTo>
                    <a:pt x="1047" y="1518"/>
                  </a:lnTo>
                  <a:lnTo>
                    <a:pt x="1047" y="1518"/>
                  </a:lnTo>
                  <a:lnTo>
                    <a:pt x="1051" y="1518"/>
                  </a:lnTo>
                  <a:lnTo>
                    <a:pt x="1051" y="1523"/>
                  </a:lnTo>
                  <a:lnTo>
                    <a:pt x="1051" y="1523"/>
                  </a:lnTo>
                  <a:lnTo>
                    <a:pt x="1051" y="1523"/>
                  </a:lnTo>
                  <a:lnTo>
                    <a:pt x="1051" y="1523"/>
                  </a:lnTo>
                  <a:lnTo>
                    <a:pt x="1051" y="1523"/>
                  </a:lnTo>
                  <a:lnTo>
                    <a:pt x="1051" y="1523"/>
                  </a:lnTo>
                  <a:lnTo>
                    <a:pt x="1051" y="1523"/>
                  </a:lnTo>
                  <a:lnTo>
                    <a:pt x="1051" y="1523"/>
                  </a:lnTo>
                  <a:lnTo>
                    <a:pt x="1051" y="1527"/>
                  </a:lnTo>
                  <a:lnTo>
                    <a:pt x="1051" y="1527"/>
                  </a:lnTo>
                  <a:lnTo>
                    <a:pt x="1051" y="1527"/>
                  </a:lnTo>
                  <a:lnTo>
                    <a:pt x="1051" y="1527"/>
                  </a:lnTo>
                  <a:lnTo>
                    <a:pt x="1051" y="1527"/>
                  </a:lnTo>
                  <a:lnTo>
                    <a:pt x="1051" y="1527"/>
                  </a:lnTo>
                  <a:lnTo>
                    <a:pt x="1051" y="1527"/>
                  </a:lnTo>
                  <a:lnTo>
                    <a:pt x="1051" y="1527"/>
                  </a:lnTo>
                  <a:lnTo>
                    <a:pt x="1051" y="1527"/>
                  </a:lnTo>
                  <a:lnTo>
                    <a:pt x="1051" y="1531"/>
                  </a:lnTo>
                  <a:lnTo>
                    <a:pt x="1051" y="1531"/>
                  </a:lnTo>
                  <a:lnTo>
                    <a:pt x="1051" y="1531"/>
                  </a:lnTo>
                  <a:lnTo>
                    <a:pt x="1056" y="1531"/>
                  </a:lnTo>
                  <a:lnTo>
                    <a:pt x="1056" y="1531"/>
                  </a:lnTo>
                  <a:lnTo>
                    <a:pt x="1056" y="1536"/>
                  </a:lnTo>
                  <a:lnTo>
                    <a:pt x="1056" y="1536"/>
                  </a:lnTo>
                  <a:lnTo>
                    <a:pt x="1056" y="1536"/>
                  </a:lnTo>
                  <a:lnTo>
                    <a:pt x="1056" y="1536"/>
                  </a:lnTo>
                  <a:lnTo>
                    <a:pt x="1056" y="1540"/>
                  </a:lnTo>
                  <a:lnTo>
                    <a:pt x="1056" y="1540"/>
                  </a:lnTo>
                  <a:lnTo>
                    <a:pt x="1056" y="1540"/>
                  </a:lnTo>
                  <a:lnTo>
                    <a:pt x="1056" y="1540"/>
                  </a:lnTo>
                  <a:lnTo>
                    <a:pt x="1056" y="1545"/>
                  </a:lnTo>
                  <a:lnTo>
                    <a:pt x="1056" y="1545"/>
                  </a:lnTo>
                  <a:lnTo>
                    <a:pt x="1056" y="1545"/>
                  </a:lnTo>
                  <a:lnTo>
                    <a:pt x="1060" y="1545"/>
                  </a:lnTo>
                  <a:lnTo>
                    <a:pt x="1060" y="1549"/>
                  </a:lnTo>
                  <a:lnTo>
                    <a:pt x="1060" y="1549"/>
                  </a:lnTo>
                  <a:lnTo>
                    <a:pt x="1060" y="1549"/>
                  </a:lnTo>
                  <a:lnTo>
                    <a:pt x="1060" y="1549"/>
                  </a:lnTo>
                  <a:lnTo>
                    <a:pt x="1060" y="1554"/>
                  </a:lnTo>
                  <a:lnTo>
                    <a:pt x="1060" y="1554"/>
                  </a:lnTo>
                  <a:lnTo>
                    <a:pt x="1060" y="1554"/>
                  </a:lnTo>
                  <a:lnTo>
                    <a:pt x="1060" y="1554"/>
                  </a:lnTo>
                  <a:lnTo>
                    <a:pt x="1060" y="1558"/>
                  </a:lnTo>
                  <a:lnTo>
                    <a:pt x="1060" y="1558"/>
                  </a:lnTo>
                  <a:lnTo>
                    <a:pt x="1060" y="1558"/>
                  </a:lnTo>
                  <a:lnTo>
                    <a:pt x="1060" y="1563"/>
                  </a:lnTo>
                  <a:lnTo>
                    <a:pt x="1064" y="1563"/>
                  </a:lnTo>
                  <a:lnTo>
                    <a:pt x="1064" y="1563"/>
                  </a:lnTo>
                  <a:lnTo>
                    <a:pt x="1064" y="1563"/>
                  </a:lnTo>
                  <a:lnTo>
                    <a:pt x="1064" y="1567"/>
                  </a:lnTo>
                  <a:lnTo>
                    <a:pt x="1064" y="1567"/>
                  </a:lnTo>
                  <a:lnTo>
                    <a:pt x="1064" y="1567"/>
                  </a:lnTo>
                  <a:lnTo>
                    <a:pt x="1064" y="1567"/>
                  </a:lnTo>
                  <a:lnTo>
                    <a:pt x="1064" y="1572"/>
                  </a:lnTo>
                  <a:lnTo>
                    <a:pt x="1064" y="1572"/>
                  </a:lnTo>
                  <a:lnTo>
                    <a:pt x="1064" y="1572"/>
                  </a:lnTo>
                  <a:lnTo>
                    <a:pt x="1064" y="1572"/>
                  </a:lnTo>
                  <a:lnTo>
                    <a:pt x="1064" y="1572"/>
                  </a:lnTo>
                  <a:lnTo>
                    <a:pt x="1064" y="1572"/>
                  </a:lnTo>
                  <a:lnTo>
                    <a:pt x="1064" y="1576"/>
                  </a:lnTo>
                  <a:lnTo>
                    <a:pt x="1064" y="1576"/>
                  </a:lnTo>
                  <a:lnTo>
                    <a:pt x="1064" y="1576"/>
                  </a:lnTo>
                  <a:lnTo>
                    <a:pt x="1069" y="1576"/>
                  </a:lnTo>
                  <a:lnTo>
                    <a:pt x="1069" y="1576"/>
                  </a:lnTo>
                  <a:lnTo>
                    <a:pt x="1069" y="1581"/>
                  </a:lnTo>
                  <a:lnTo>
                    <a:pt x="1069" y="1581"/>
                  </a:lnTo>
                  <a:lnTo>
                    <a:pt x="1069" y="1581"/>
                  </a:lnTo>
                  <a:lnTo>
                    <a:pt x="1069" y="1581"/>
                  </a:lnTo>
                  <a:lnTo>
                    <a:pt x="1069" y="1581"/>
                  </a:lnTo>
                  <a:lnTo>
                    <a:pt x="1069" y="1585"/>
                  </a:lnTo>
                  <a:lnTo>
                    <a:pt x="1069" y="1585"/>
                  </a:lnTo>
                  <a:lnTo>
                    <a:pt x="1069" y="1585"/>
                  </a:lnTo>
                  <a:lnTo>
                    <a:pt x="1069" y="1585"/>
                  </a:lnTo>
                  <a:lnTo>
                    <a:pt x="1069" y="1590"/>
                  </a:lnTo>
                  <a:lnTo>
                    <a:pt x="1069" y="1590"/>
                  </a:lnTo>
                  <a:lnTo>
                    <a:pt x="1069" y="1590"/>
                  </a:lnTo>
                  <a:lnTo>
                    <a:pt x="1073" y="1590"/>
                  </a:lnTo>
                  <a:lnTo>
                    <a:pt x="1073" y="1590"/>
                  </a:lnTo>
                  <a:lnTo>
                    <a:pt x="1073" y="1594"/>
                  </a:lnTo>
                  <a:lnTo>
                    <a:pt x="1073" y="1594"/>
                  </a:lnTo>
                  <a:lnTo>
                    <a:pt x="1073" y="1594"/>
                  </a:lnTo>
                  <a:lnTo>
                    <a:pt x="1073" y="1594"/>
                  </a:lnTo>
                  <a:lnTo>
                    <a:pt x="1073" y="1594"/>
                  </a:lnTo>
                  <a:lnTo>
                    <a:pt x="1073" y="1598"/>
                  </a:lnTo>
                  <a:lnTo>
                    <a:pt x="1073" y="1598"/>
                  </a:lnTo>
                  <a:lnTo>
                    <a:pt x="1073" y="1598"/>
                  </a:lnTo>
                  <a:lnTo>
                    <a:pt x="1073" y="1598"/>
                  </a:lnTo>
                  <a:lnTo>
                    <a:pt x="1073" y="1603"/>
                  </a:lnTo>
                  <a:lnTo>
                    <a:pt x="1073" y="1603"/>
                  </a:lnTo>
                  <a:lnTo>
                    <a:pt x="1073" y="1603"/>
                  </a:lnTo>
                  <a:lnTo>
                    <a:pt x="1073" y="1603"/>
                  </a:lnTo>
                  <a:lnTo>
                    <a:pt x="1073" y="1603"/>
                  </a:lnTo>
                  <a:lnTo>
                    <a:pt x="1073" y="1607"/>
                  </a:lnTo>
                  <a:lnTo>
                    <a:pt x="1078" y="1607"/>
                  </a:lnTo>
                  <a:lnTo>
                    <a:pt x="1078" y="1607"/>
                  </a:lnTo>
                  <a:lnTo>
                    <a:pt x="1078" y="1607"/>
                  </a:lnTo>
                  <a:lnTo>
                    <a:pt x="1078" y="1607"/>
                  </a:lnTo>
                  <a:lnTo>
                    <a:pt x="1078" y="1612"/>
                  </a:lnTo>
                  <a:lnTo>
                    <a:pt x="1078" y="1612"/>
                  </a:lnTo>
                  <a:lnTo>
                    <a:pt x="1078" y="1612"/>
                  </a:lnTo>
                  <a:lnTo>
                    <a:pt x="1078" y="1612"/>
                  </a:lnTo>
                  <a:lnTo>
                    <a:pt x="1078" y="1616"/>
                  </a:lnTo>
                  <a:lnTo>
                    <a:pt x="1078" y="1616"/>
                  </a:lnTo>
                  <a:lnTo>
                    <a:pt x="1078" y="1616"/>
                  </a:lnTo>
                  <a:lnTo>
                    <a:pt x="1078" y="1616"/>
                  </a:lnTo>
                  <a:lnTo>
                    <a:pt x="1078" y="1616"/>
                  </a:lnTo>
                  <a:lnTo>
                    <a:pt x="1078" y="1621"/>
                  </a:lnTo>
                  <a:lnTo>
                    <a:pt x="1078" y="1621"/>
                  </a:lnTo>
                  <a:lnTo>
                    <a:pt x="1078" y="1621"/>
                  </a:lnTo>
                  <a:lnTo>
                    <a:pt x="1078" y="1621"/>
                  </a:lnTo>
                  <a:lnTo>
                    <a:pt x="1078" y="1621"/>
                  </a:lnTo>
                  <a:lnTo>
                    <a:pt x="1078" y="1625"/>
                  </a:lnTo>
                  <a:lnTo>
                    <a:pt x="1078" y="1625"/>
                  </a:lnTo>
                  <a:lnTo>
                    <a:pt x="1078" y="1625"/>
                  </a:lnTo>
                  <a:lnTo>
                    <a:pt x="1082" y="1625"/>
                  </a:lnTo>
                  <a:lnTo>
                    <a:pt x="1082" y="1630"/>
                  </a:lnTo>
                  <a:lnTo>
                    <a:pt x="1082" y="1630"/>
                  </a:lnTo>
                  <a:lnTo>
                    <a:pt x="1082" y="1630"/>
                  </a:lnTo>
                  <a:lnTo>
                    <a:pt x="1082" y="1630"/>
                  </a:lnTo>
                  <a:lnTo>
                    <a:pt x="1082" y="1630"/>
                  </a:lnTo>
                  <a:lnTo>
                    <a:pt x="1082" y="1634"/>
                  </a:lnTo>
                  <a:lnTo>
                    <a:pt x="1082" y="1634"/>
                  </a:lnTo>
                  <a:lnTo>
                    <a:pt x="1082" y="1634"/>
                  </a:lnTo>
                  <a:lnTo>
                    <a:pt x="1082" y="1634"/>
                  </a:lnTo>
                  <a:lnTo>
                    <a:pt x="1082" y="1639"/>
                  </a:lnTo>
                  <a:lnTo>
                    <a:pt x="1082" y="1639"/>
                  </a:lnTo>
                  <a:lnTo>
                    <a:pt x="1082" y="1639"/>
                  </a:lnTo>
                  <a:lnTo>
                    <a:pt x="1082" y="1639"/>
                  </a:lnTo>
                  <a:lnTo>
                    <a:pt x="1082" y="1639"/>
                  </a:lnTo>
                  <a:lnTo>
                    <a:pt x="1082" y="1643"/>
                  </a:lnTo>
                  <a:lnTo>
                    <a:pt x="1082" y="1643"/>
                  </a:lnTo>
                  <a:lnTo>
                    <a:pt x="1082" y="1643"/>
                  </a:lnTo>
                  <a:lnTo>
                    <a:pt x="1082" y="1643"/>
                  </a:lnTo>
                  <a:lnTo>
                    <a:pt x="1082" y="1648"/>
                  </a:lnTo>
                  <a:lnTo>
                    <a:pt x="1082" y="1648"/>
                  </a:lnTo>
                  <a:lnTo>
                    <a:pt x="1082" y="1648"/>
                  </a:lnTo>
                  <a:lnTo>
                    <a:pt x="1082" y="1648"/>
                  </a:lnTo>
                  <a:lnTo>
                    <a:pt x="1082" y="1648"/>
                  </a:lnTo>
                  <a:lnTo>
                    <a:pt x="1082" y="1652"/>
                  </a:lnTo>
                  <a:lnTo>
                    <a:pt x="1082" y="1652"/>
                  </a:lnTo>
                  <a:lnTo>
                    <a:pt x="1082" y="1652"/>
                  </a:lnTo>
                  <a:lnTo>
                    <a:pt x="1082" y="1652"/>
                  </a:lnTo>
                  <a:lnTo>
                    <a:pt x="1087" y="1657"/>
                  </a:lnTo>
                  <a:lnTo>
                    <a:pt x="1087" y="1657"/>
                  </a:lnTo>
                  <a:lnTo>
                    <a:pt x="1087" y="1657"/>
                  </a:lnTo>
                  <a:lnTo>
                    <a:pt x="1087" y="1657"/>
                  </a:lnTo>
                  <a:lnTo>
                    <a:pt x="1087" y="1657"/>
                  </a:lnTo>
                  <a:lnTo>
                    <a:pt x="1087" y="1661"/>
                  </a:lnTo>
                  <a:lnTo>
                    <a:pt x="1087" y="1661"/>
                  </a:lnTo>
                  <a:lnTo>
                    <a:pt x="1087" y="1661"/>
                  </a:lnTo>
                  <a:lnTo>
                    <a:pt x="1087" y="1661"/>
                  </a:lnTo>
                  <a:lnTo>
                    <a:pt x="1087" y="1665"/>
                  </a:lnTo>
                  <a:lnTo>
                    <a:pt x="1087" y="1665"/>
                  </a:lnTo>
                  <a:lnTo>
                    <a:pt x="1087" y="1665"/>
                  </a:lnTo>
                  <a:lnTo>
                    <a:pt x="1087" y="1665"/>
                  </a:lnTo>
                  <a:lnTo>
                    <a:pt x="1087" y="1665"/>
                  </a:lnTo>
                  <a:lnTo>
                    <a:pt x="1087" y="1670"/>
                  </a:lnTo>
                  <a:lnTo>
                    <a:pt x="1087" y="1670"/>
                  </a:lnTo>
                  <a:lnTo>
                    <a:pt x="1087" y="1670"/>
                  </a:lnTo>
                  <a:lnTo>
                    <a:pt x="1087" y="1670"/>
                  </a:lnTo>
                  <a:lnTo>
                    <a:pt x="1087" y="1674"/>
                  </a:lnTo>
                  <a:lnTo>
                    <a:pt x="1087" y="1674"/>
                  </a:lnTo>
                  <a:lnTo>
                    <a:pt x="1087" y="1674"/>
                  </a:lnTo>
                  <a:lnTo>
                    <a:pt x="1087" y="1674"/>
                  </a:lnTo>
                  <a:lnTo>
                    <a:pt x="1087" y="1674"/>
                  </a:lnTo>
                  <a:lnTo>
                    <a:pt x="1087" y="1679"/>
                  </a:lnTo>
                  <a:lnTo>
                    <a:pt x="1087" y="1679"/>
                  </a:lnTo>
                  <a:lnTo>
                    <a:pt x="1087" y="1679"/>
                  </a:lnTo>
                  <a:lnTo>
                    <a:pt x="1087" y="1679"/>
                  </a:lnTo>
                  <a:lnTo>
                    <a:pt x="1087" y="1683"/>
                  </a:lnTo>
                  <a:lnTo>
                    <a:pt x="1087" y="1683"/>
                  </a:lnTo>
                  <a:lnTo>
                    <a:pt x="1087" y="1683"/>
                  </a:lnTo>
                  <a:lnTo>
                    <a:pt x="1087" y="1683"/>
                  </a:lnTo>
                  <a:lnTo>
                    <a:pt x="1087" y="1683"/>
                  </a:lnTo>
                  <a:lnTo>
                    <a:pt x="1087" y="1688"/>
                  </a:lnTo>
                  <a:lnTo>
                    <a:pt x="1087" y="1688"/>
                  </a:lnTo>
                  <a:lnTo>
                    <a:pt x="1087" y="1688"/>
                  </a:lnTo>
                  <a:lnTo>
                    <a:pt x="1087" y="1688"/>
                  </a:lnTo>
                  <a:lnTo>
                    <a:pt x="1087" y="1692"/>
                  </a:lnTo>
                  <a:lnTo>
                    <a:pt x="1087" y="1692"/>
                  </a:lnTo>
                  <a:lnTo>
                    <a:pt x="1087" y="1692"/>
                  </a:lnTo>
                  <a:lnTo>
                    <a:pt x="1087" y="1692"/>
                  </a:lnTo>
                  <a:lnTo>
                    <a:pt x="1087" y="1692"/>
                  </a:lnTo>
                  <a:lnTo>
                    <a:pt x="1087" y="1697"/>
                  </a:lnTo>
                  <a:lnTo>
                    <a:pt x="1087" y="1697"/>
                  </a:lnTo>
                  <a:lnTo>
                    <a:pt x="1087" y="1697"/>
                  </a:lnTo>
                  <a:lnTo>
                    <a:pt x="1087" y="1697"/>
                  </a:lnTo>
                  <a:lnTo>
                    <a:pt x="1087" y="1701"/>
                  </a:lnTo>
                  <a:lnTo>
                    <a:pt x="1087" y="1701"/>
                  </a:lnTo>
                  <a:lnTo>
                    <a:pt x="1087" y="1701"/>
                  </a:lnTo>
                  <a:lnTo>
                    <a:pt x="1087" y="1701"/>
                  </a:lnTo>
                  <a:lnTo>
                    <a:pt x="1087" y="1706"/>
                  </a:lnTo>
                  <a:lnTo>
                    <a:pt x="1087" y="1706"/>
                  </a:lnTo>
                  <a:lnTo>
                    <a:pt x="1087" y="1706"/>
                  </a:lnTo>
                  <a:lnTo>
                    <a:pt x="1087" y="1706"/>
                  </a:lnTo>
                  <a:lnTo>
                    <a:pt x="1087" y="1710"/>
                  </a:lnTo>
                  <a:lnTo>
                    <a:pt x="1087" y="1710"/>
                  </a:lnTo>
                  <a:lnTo>
                    <a:pt x="1087" y="1710"/>
                  </a:lnTo>
                  <a:lnTo>
                    <a:pt x="1087" y="1710"/>
                  </a:lnTo>
                  <a:lnTo>
                    <a:pt x="1087" y="1715"/>
                  </a:lnTo>
                  <a:lnTo>
                    <a:pt x="1087" y="1715"/>
                  </a:lnTo>
                  <a:lnTo>
                    <a:pt x="1087" y="1715"/>
                  </a:lnTo>
                  <a:lnTo>
                    <a:pt x="1087" y="1715"/>
                  </a:lnTo>
                  <a:lnTo>
                    <a:pt x="1087" y="1715"/>
                  </a:lnTo>
                  <a:lnTo>
                    <a:pt x="1087" y="1719"/>
                  </a:lnTo>
                  <a:lnTo>
                    <a:pt x="1087" y="1719"/>
                  </a:lnTo>
                  <a:lnTo>
                    <a:pt x="1087" y="1719"/>
                  </a:lnTo>
                  <a:lnTo>
                    <a:pt x="1087" y="1719"/>
                  </a:lnTo>
                  <a:lnTo>
                    <a:pt x="1087" y="1724"/>
                  </a:lnTo>
                  <a:lnTo>
                    <a:pt x="1087" y="1724"/>
                  </a:lnTo>
                  <a:lnTo>
                    <a:pt x="1087" y="1724"/>
                  </a:lnTo>
                  <a:lnTo>
                    <a:pt x="1087" y="1724"/>
                  </a:lnTo>
                  <a:lnTo>
                    <a:pt x="1087" y="1728"/>
                  </a:lnTo>
                  <a:lnTo>
                    <a:pt x="1087" y="1728"/>
                  </a:lnTo>
                  <a:lnTo>
                    <a:pt x="1087" y="1728"/>
                  </a:lnTo>
                  <a:lnTo>
                    <a:pt x="1087" y="1728"/>
                  </a:lnTo>
                  <a:lnTo>
                    <a:pt x="1087" y="1728"/>
                  </a:lnTo>
                  <a:lnTo>
                    <a:pt x="1087" y="1732"/>
                  </a:lnTo>
                  <a:lnTo>
                    <a:pt x="1087" y="1732"/>
                  </a:lnTo>
                  <a:lnTo>
                    <a:pt x="1087" y="1732"/>
                  </a:lnTo>
                  <a:lnTo>
                    <a:pt x="1087" y="1732"/>
                  </a:lnTo>
                  <a:lnTo>
                    <a:pt x="1087" y="1737"/>
                  </a:lnTo>
                  <a:lnTo>
                    <a:pt x="1087" y="1737"/>
                  </a:lnTo>
                  <a:lnTo>
                    <a:pt x="1087" y="1737"/>
                  </a:lnTo>
                  <a:lnTo>
                    <a:pt x="1087" y="1737"/>
                  </a:lnTo>
                  <a:lnTo>
                    <a:pt x="1087" y="1737"/>
                  </a:lnTo>
                  <a:lnTo>
                    <a:pt x="1087" y="1741"/>
                  </a:lnTo>
                  <a:lnTo>
                    <a:pt x="1087" y="1741"/>
                  </a:lnTo>
                  <a:lnTo>
                    <a:pt x="1087" y="1741"/>
                  </a:lnTo>
                  <a:lnTo>
                    <a:pt x="1087" y="1741"/>
                  </a:lnTo>
                  <a:lnTo>
                    <a:pt x="1087" y="1746"/>
                  </a:lnTo>
                  <a:lnTo>
                    <a:pt x="1087" y="1746"/>
                  </a:lnTo>
                  <a:lnTo>
                    <a:pt x="1087" y="1746"/>
                  </a:lnTo>
                  <a:lnTo>
                    <a:pt x="1087" y="1746"/>
                  </a:lnTo>
                  <a:lnTo>
                    <a:pt x="1087" y="1750"/>
                  </a:lnTo>
                  <a:lnTo>
                    <a:pt x="1087" y="1750"/>
                  </a:lnTo>
                  <a:lnTo>
                    <a:pt x="1087" y="1750"/>
                  </a:lnTo>
                  <a:lnTo>
                    <a:pt x="1087" y="1750"/>
                  </a:lnTo>
                  <a:lnTo>
                    <a:pt x="1087" y="1750"/>
                  </a:lnTo>
                  <a:lnTo>
                    <a:pt x="1087" y="1755"/>
                  </a:lnTo>
                  <a:lnTo>
                    <a:pt x="1087" y="1755"/>
                  </a:lnTo>
                  <a:lnTo>
                    <a:pt x="1087" y="1755"/>
                  </a:lnTo>
                  <a:lnTo>
                    <a:pt x="1087" y="1755"/>
                  </a:lnTo>
                  <a:lnTo>
                    <a:pt x="1087" y="1759"/>
                  </a:lnTo>
                  <a:lnTo>
                    <a:pt x="1087" y="1759"/>
                  </a:lnTo>
                  <a:lnTo>
                    <a:pt x="1087" y="1759"/>
                  </a:lnTo>
                  <a:lnTo>
                    <a:pt x="1087" y="1759"/>
                  </a:lnTo>
                  <a:lnTo>
                    <a:pt x="1087" y="1759"/>
                  </a:lnTo>
                  <a:lnTo>
                    <a:pt x="1087" y="1764"/>
                  </a:lnTo>
                  <a:lnTo>
                    <a:pt x="1087" y="1764"/>
                  </a:lnTo>
                  <a:lnTo>
                    <a:pt x="1087" y="1764"/>
                  </a:lnTo>
                  <a:lnTo>
                    <a:pt x="1082" y="1764"/>
                  </a:lnTo>
                  <a:lnTo>
                    <a:pt x="1082" y="1768"/>
                  </a:lnTo>
                  <a:lnTo>
                    <a:pt x="1082" y="1768"/>
                  </a:lnTo>
                  <a:lnTo>
                    <a:pt x="1082" y="1768"/>
                  </a:lnTo>
                  <a:lnTo>
                    <a:pt x="1082" y="1768"/>
                  </a:lnTo>
                  <a:lnTo>
                    <a:pt x="1082" y="1768"/>
                  </a:lnTo>
                  <a:lnTo>
                    <a:pt x="1082" y="1773"/>
                  </a:lnTo>
                  <a:lnTo>
                    <a:pt x="1082" y="1773"/>
                  </a:lnTo>
                  <a:lnTo>
                    <a:pt x="1082" y="1773"/>
                  </a:lnTo>
                  <a:lnTo>
                    <a:pt x="1082" y="1773"/>
                  </a:lnTo>
                  <a:lnTo>
                    <a:pt x="1082" y="1777"/>
                  </a:lnTo>
                  <a:lnTo>
                    <a:pt x="1082" y="1777"/>
                  </a:lnTo>
                  <a:lnTo>
                    <a:pt x="1082" y="1777"/>
                  </a:lnTo>
                  <a:lnTo>
                    <a:pt x="1082" y="1777"/>
                  </a:lnTo>
                  <a:lnTo>
                    <a:pt x="1082" y="1782"/>
                  </a:lnTo>
                  <a:lnTo>
                    <a:pt x="1082" y="1782"/>
                  </a:lnTo>
                  <a:lnTo>
                    <a:pt x="1082" y="1782"/>
                  </a:lnTo>
                  <a:lnTo>
                    <a:pt x="1082" y="1782"/>
                  </a:lnTo>
                  <a:lnTo>
                    <a:pt x="1082" y="1782"/>
                  </a:lnTo>
                  <a:lnTo>
                    <a:pt x="1082" y="1786"/>
                  </a:lnTo>
                  <a:lnTo>
                    <a:pt x="1082" y="1786"/>
                  </a:lnTo>
                  <a:lnTo>
                    <a:pt x="1082" y="1786"/>
                  </a:lnTo>
                  <a:lnTo>
                    <a:pt x="1082" y="1786"/>
                  </a:lnTo>
                  <a:lnTo>
                    <a:pt x="1082" y="1791"/>
                  </a:lnTo>
                  <a:lnTo>
                    <a:pt x="1082" y="1791"/>
                  </a:lnTo>
                  <a:lnTo>
                    <a:pt x="1082" y="1791"/>
                  </a:lnTo>
                  <a:lnTo>
                    <a:pt x="1082" y="1791"/>
                  </a:lnTo>
                  <a:lnTo>
                    <a:pt x="1082" y="1791"/>
                  </a:lnTo>
                  <a:lnTo>
                    <a:pt x="1082" y="1795"/>
                  </a:lnTo>
                  <a:lnTo>
                    <a:pt x="1082" y="1795"/>
                  </a:lnTo>
                  <a:lnTo>
                    <a:pt x="1082" y="1795"/>
                  </a:lnTo>
                  <a:lnTo>
                    <a:pt x="1078" y="1795"/>
                  </a:lnTo>
                  <a:lnTo>
                    <a:pt x="1078" y="1799"/>
                  </a:lnTo>
                  <a:lnTo>
                    <a:pt x="1078" y="1799"/>
                  </a:lnTo>
                  <a:lnTo>
                    <a:pt x="1078" y="1799"/>
                  </a:lnTo>
                  <a:lnTo>
                    <a:pt x="1078" y="1799"/>
                  </a:lnTo>
                  <a:lnTo>
                    <a:pt x="1078" y="1799"/>
                  </a:lnTo>
                  <a:lnTo>
                    <a:pt x="1078" y="1804"/>
                  </a:lnTo>
                  <a:lnTo>
                    <a:pt x="1078" y="1804"/>
                  </a:lnTo>
                  <a:lnTo>
                    <a:pt x="1078" y="1804"/>
                  </a:lnTo>
                  <a:lnTo>
                    <a:pt x="1078" y="1804"/>
                  </a:lnTo>
                  <a:lnTo>
                    <a:pt x="1078" y="1808"/>
                  </a:lnTo>
                  <a:lnTo>
                    <a:pt x="1078" y="1808"/>
                  </a:lnTo>
                  <a:lnTo>
                    <a:pt x="1078" y="1808"/>
                  </a:lnTo>
                  <a:lnTo>
                    <a:pt x="1078" y="1808"/>
                  </a:lnTo>
                  <a:lnTo>
                    <a:pt x="1078" y="1808"/>
                  </a:lnTo>
                  <a:lnTo>
                    <a:pt x="1078" y="1813"/>
                  </a:lnTo>
                  <a:lnTo>
                    <a:pt x="1078" y="1813"/>
                  </a:lnTo>
                  <a:lnTo>
                    <a:pt x="1078" y="1813"/>
                  </a:lnTo>
                  <a:lnTo>
                    <a:pt x="1078" y="1813"/>
                  </a:lnTo>
                  <a:lnTo>
                    <a:pt x="1078" y="1817"/>
                  </a:lnTo>
                  <a:lnTo>
                    <a:pt x="1078" y="1817"/>
                  </a:lnTo>
                  <a:lnTo>
                    <a:pt x="1078" y="1817"/>
                  </a:lnTo>
                  <a:lnTo>
                    <a:pt x="1078" y="1817"/>
                  </a:lnTo>
                  <a:lnTo>
                    <a:pt x="1073" y="1817"/>
                  </a:lnTo>
                  <a:lnTo>
                    <a:pt x="1073" y="1822"/>
                  </a:lnTo>
                  <a:lnTo>
                    <a:pt x="1073" y="1822"/>
                  </a:lnTo>
                  <a:lnTo>
                    <a:pt x="1073" y="1822"/>
                  </a:lnTo>
                  <a:lnTo>
                    <a:pt x="1073" y="1822"/>
                  </a:lnTo>
                  <a:lnTo>
                    <a:pt x="1073" y="1826"/>
                  </a:lnTo>
                  <a:lnTo>
                    <a:pt x="1073" y="1826"/>
                  </a:lnTo>
                  <a:lnTo>
                    <a:pt x="1073" y="1826"/>
                  </a:lnTo>
                  <a:lnTo>
                    <a:pt x="1073" y="1826"/>
                  </a:lnTo>
                  <a:lnTo>
                    <a:pt x="1073" y="1826"/>
                  </a:lnTo>
                  <a:lnTo>
                    <a:pt x="1073" y="1831"/>
                  </a:lnTo>
                  <a:lnTo>
                    <a:pt x="1073" y="1831"/>
                  </a:lnTo>
                  <a:lnTo>
                    <a:pt x="1073" y="1831"/>
                  </a:lnTo>
                  <a:lnTo>
                    <a:pt x="1073" y="1831"/>
                  </a:lnTo>
                  <a:lnTo>
                    <a:pt x="1073" y="1835"/>
                  </a:lnTo>
                  <a:lnTo>
                    <a:pt x="1073" y="1835"/>
                  </a:lnTo>
                  <a:lnTo>
                    <a:pt x="1073" y="1835"/>
                  </a:lnTo>
                  <a:lnTo>
                    <a:pt x="1073" y="1835"/>
                  </a:lnTo>
                  <a:lnTo>
                    <a:pt x="1073" y="1835"/>
                  </a:lnTo>
                  <a:lnTo>
                    <a:pt x="1069" y="1840"/>
                  </a:lnTo>
                  <a:lnTo>
                    <a:pt x="1069" y="1840"/>
                  </a:lnTo>
                  <a:lnTo>
                    <a:pt x="1069" y="1840"/>
                  </a:lnTo>
                  <a:lnTo>
                    <a:pt x="1069" y="1840"/>
                  </a:lnTo>
                  <a:lnTo>
                    <a:pt x="1069" y="1840"/>
                  </a:lnTo>
                  <a:lnTo>
                    <a:pt x="1069" y="1844"/>
                  </a:lnTo>
                  <a:lnTo>
                    <a:pt x="1069" y="1844"/>
                  </a:lnTo>
                  <a:lnTo>
                    <a:pt x="1069" y="1844"/>
                  </a:lnTo>
                  <a:lnTo>
                    <a:pt x="1069" y="1849"/>
                  </a:lnTo>
                  <a:lnTo>
                    <a:pt x="1069" y="1849"/>
                  </a:lnTo>
                  <a:lnTo>
                    <a:pt x="1069" y="1849"/>
                  </a:lnTo>
                  <a:lnTo>
                    <a:pt x="1069" y="1849"/>
                  </a:lnTo>
                  <a:lnTo>
                    <a:pt x="1069" y="1853"/>
                  </a:lnTo>
                  <a:lnTo>
                    <a:pt x="1069" y="1853"/>
                  </a:lnTo>
                  <a:lnTo>
                    <a:pt x="1069" y="1853"/>
                  </a:lnTo>
                  <a:lnTo>
                    <a:pt x="1064" y="1858"/>
                  </a:lnTo>
                  <a:lnTo>
                    <a:pt x="1064" y="1858"/>
                  </a:lnTo>
                  <a:lnTo>
                    <a:pt x="1064" y="1858"/>
                  </a:lnTo>
                  <a:lnTo>
                    <a:pt x="1064" y="1858"/>
                  </a:lnTo>
                  <a:lnTo>
                    <a:pt x="1064" y="1862"/>
                  </a:lnTo>
                  <a:lnTo>
                    <a:pt x="1064" y="1862"/>
                  </a:lnTo>
                  <a:lnTo>
                    <a:pt x="1064" y="1862"/>
                  </a:lnTo>
                  <a:lnTo>
                    <a:pt x="1064" y="1862"/>
                  </a:lnTo>
                  <a:lnTo>
                    <a:pt x="1064" y="1866"/>
                  </a:lnTo>
                  <a:lnTo>
                    <a:pt x="1064" y="1866"/>
                  </a:lnTo>
                  <a:lnTo>
                    <a:pt x="1064" y="1866"/>
                  </a:lnTo>
                  <a:lnTo>
                    <a:pt x="1064" y="1866"/>
                  </a:lnTo>
                  <a:lnTo>
                    <a:pt x="1064" y="1866"/>
                  </a:lnTo>
                  <a:lnTo>
                    <a:pt x="1060" y="1871"/>
                  </a:lnTo>
                  <a:lnTo>
                    <a:pt x="1060" y="1871"/>
                  </a:lnTo>
                  <a:lnTo>
                    <a:pt x="1060" y="1871"/>
                  </a:lnTo>
                  <a:lnTo>
                    <a:pt x="1060" y="1871"/>
                  </a:lnTo>
                  <a:lnTo>
                    <a:pt x="1060" y="1871"/>
                  </a:lnTo>
                  <a:lnTo>
                    <a:pt x="1060" y="1875"/>
                  </a:lnTo>
                  <a:lnTo>
                    <a:pt x="1060" y="1875"/>
                  </a:lnTo>
                  <a:lnTo>
                    <a:pt x="1060" y="1875"/>
                  </a:lnTo>
                  <a:lnTo>
                    <a:pt x="1060" y="1875"/>
                  </a:lnTo>
                  <a:lnTo>
                    <a:pt x="1060" y="1875"/>
                  </a:lnTo>
                  <a:lnTo>
                    <a:pt x="1060" y="1880"/>
                  </a:lnTo>
                  <a:lnTo>
                    <a:pt x="1060" y="1880"/>
                  </a:lnTo>
                  <a:lnTo>
                    <a:pt x="1060" y="1880"/>
                  </a:lnTo>
                  <a:lnTo>
                    <a:pt x="1060" y="1880"/>
                  </a:lnTo>
                  <a:lnTo>
                    <a:pt x="1060" y="1884"/>
                  </a:lnTo>
                  <a:lnTo>
                    <a:pt x="1056" y="1884"/>
                  </a:lnTo>
                  <a:lnTo>
                    <a:pt x="1056" y="1884"/>
                  </a:lnTo>
                  <a:lnTo>
                    <a:pt x="1056" y="1884"/>
                  </a:lnTo>
                  <a:lnTo>
                    <a:pt x="1056" y="1884"/>
                  </a:lnTo>
                  <a:lnTo>
                    <a:pt x="1056" y="1889"/>
                  </a:lnTo>
                  <a:lnTo>
                    <a:pt x="1056" y="1889"/>
                  </a:lnTo>
                  <a:lnTo>
                    <a:pt x="1056" y="1889"/>
                  </a:lnTo>
                  <a:lnTo>
                    <a:pt x="1056" y="1889"/>
                  </a:lnTo>
                  <a:lnTo>
                    <a:pt x="1056" y="1889"/>
                  </a:lnTo>
                  <a:lnTo>
                    <a:pt x="1056" y="1893"/>
                  </a:lnTo>
                  <a:lnTo>
                    <a:pt x="1056" y="1893"/>
                  </a:lnTo>
                  <a:lnTo>
                    <a:pt x="1056" y="1893"/>
                  </a:lnTo>
                  <a:lnTo>
                    <a:pt x="1056" y="1893"/>
                  </a:lnTo>
                  <a:lnTo>
                    <a:pt x="1051" y="1893"/>
                  </a:lnTo>
                  <a:lnTo>
                    <a:pt x="1051" y="1898"/>
                  </a:lnTo>
                  <a:lnTo>
                    <a:pt x="1051" y="1898"/>
                  </a:lnTo>
                  <a:lnTo>
                    <a:pt x="1051" y="1898"/>
                  </a:lnTo>
                  <a:lnTo>
                    <a:pt x="1051" y="1898"/>
                  </a:lnTo>
                  <a:lnTo>
                    <a:pt x="1051" y="1898"/>
                  </a:lnTo>
                  <a:lnTo>
                    <a:pt x="1051" y="1902"/>
                  </a:lnTo>
                  <a:lnTo>
                    <a:pt x="1051" y="1902"/>
                  </a:lnTo>
                  <a:lnTo>
                    <a:pt x="1051" y="1902"/>
                  </a:lnTo>
                  <a:lnTo>
                    <a:pt x="1051" y="1902"/>
                  </a:lnTo>
                  <a:lnTo>
                    <a:pt x="1051" y="1907"/>
                  </a:lnTo>
                  <a:lnTo>
                    <a:pt x="1051" y="1907"/>
                  </a:lnTo>
                  <a:lnTo>
                    <a:pt x="1051" y="1907"/>
                  </a:lnTo>
                  <a:lnTo>
                    <a:pt x="1047" y="1907"/>
                  </a:lnTo>
                  <a:lnTo>
                    <a:pt x="1047" y="1907"/>
                  </a:lnTo>
                  <a:lnTo>
                    <a:pt x="1047" y="1911"/>
                  </a:lnTo>
                  <a:lnTo>
                    <a:pt x="1047" y="1911"/>
                  </a:lnTo>
                  <a:lnTo>
                    <a:pt x="1047" y="1911"/>
                  </a:lnTo>
                  <a:lnTo>
                    <a:pt x="1047" y="1911"/>
                  </a:lnTo>
                  <a:lnTo>
                    <a:pt x="1047" y="1911"/>
                  </a:lnTo>
                  <a:lnTo>
                    <a:pt x="1047" y="1916"/>
                  </a:lnTo>
                  <a:lnTo>
                    <a:pt x="1047" y="1916"/>
                  </a:lnTo>
                  <a:lnTo>
                    <a:pt x="1047" y="1916"/>
                  </a:lnTo>
                  <a:lnTo>
                    <a:pt x="1047" y="1916"/>
                  </a:lnTo>
                  <a:lnTo>
                    <a:pt x="1047" y="1916"/>
                  </a:lnTo>
                  <a:lnTo>
                    <a:pt x="1042" y="1920"/>
                  </a:lnTo>
                  <a:lnTo>
                    <a:pt x="1042" y="1920"/>
                  </a:lnTo>
                  <a:lnTo>
                    <a:pt x="1042" y="1920"/>
                  </a:lnTo>
                  <a:lnTo>
                    <a:pt x="1042" y="1920"/>
                  </a:lnTo>
                  <a:lnTo>
                    <a:pt x="1042" y="1920"/>
                  </a:lnTo>
                  <a:lnTo>
                    <a:pt x="1042" y="1925"/>
                  </a:lnTo>
                  <a:lnTo>
                    <a:pt x="1042" y="1925"/>
                  </a:lnTo>
                  <a:lnTo>
                    <a:pt x="1042" y="1925"/>
                  </a:lnTo>
                  <a:lnTo>
                    <a:pt x="1042" y="1925"/>
                  </a:lnTo>
                  <a:lnTo>
                    <a:pt x="1042" y="1925"/>
                  </a:lnTo>
                  <a:lnTo>
                    <a:pt x="1042" y="1929"/>
                  </a:lnTo>
                  <a:lnTo>
                    <a:pt x="1038" y="1929"/>
                  </a:lnTo>
                  <a:lnTo>
                    <a:pt x="1038" y="1929"/>
                  </a:lnTo>
                  <a:lnTo>
                    <a:pt x="1038" y="1929"/>
                  </a:lnTo>
                  <a:lnTo>
                    <a:pt x="1038" y="1929"/>
                  </a:lnTo>
                  <a:lnTo>
                    <a:pt x="1038" y="1933"/>
                  </a:lnTo>
                  <a:lnTo>
                    <a:pt x="1038" y="1933"/>
                  </a:lnTo>
                  <a:lnTo>
                    <a:pt x="1038" y="1933"/>
                  </a:lnTo>
                  <a:lnTo>
                    <a:pt x="1038" y="1933"/>
                  </a:lnTo>
                  <a:lnTo>
                    <a:pt x="1038" y="1933"/>
                  </a:lnTo>
                  <a:lnTo>
                    <a:pt x="1038" y="1938"/>
                  </a:lnTo>
                  <a:lnTo>
                    <a:pt x="1038" y="1938"/>
                  </a:lnTo>
                  <a:lnTo>
                    <a:pt x="1033" y="1938"/>
                  </a:lnTo>
                  <a:lnTo>
                    <a:pt x="1033" y="1938"/>
                  </a:lnTo>
                  <a:lnTo>
                    <a:pt x="1033" y="1938"/>
                  </a:lnTo>
                  <a:lnTo>
                    <a:pt x="1033" y="1938"/>
                  </a:lnTo>
                  <a:lnTo>
                    <a:pt x="1033" y="1942"/>
                  </a:lnTo>
                  <a:lnTo>
                    <a:pt x="1033" y="1942"/>
                  </a:lnTo>
                  <a:lnTo>
                    <a:pt x="1033" y="1942"/>
                  </a:lnTo>
                  <a:lnTo>
                    <a:pt x="1033" y="1942"/>
                  </a:lnTo>
                  <a:lnTo>
                    <a:pt x="1033" y="1942"/>
                  </a:lnTo>
                  <a:lnTo>
                    <a:pt x="1033" y="1947"/>
                  </a:lnTo>
                  <a:lnTo>
                    <a:pt x="1033" y="1947"/>
                  </a:lnTo>
                  <a:lnTo>
                    <a:pt x="1029" y="1947"/>
                  </a:lnTo>
                  <a:lnTo>
                    <a:pt x="1029" y="1947"/>
                  </a:lnTo>
                  <a:lnTo>
                    <a:pt x="1029" y="1947"/>
                  </a:lnTo>
                  <a:lnTo>
                    <a:pt x="1029" y="1947"/>
                  </a:lnTo>
                  <a:lnTo>
                    <a:pt x="1029" y="1951"/>
                  </a:lnTo>
                  <a:lnTo>
                    <a:pt x="1029" y="1951"/>
                  </a:lnTo>
                  <a:lnTo>
                    <a:pt x="1029" y="1951"/>
                  </a:lnTo>
                  <a:lnTo>
                    <a:pt x="1029" y="1951"/>
                  </a:lnTo>
                  <a:lnTo>
                    <a:pt x="1029" y="1951"/>
                  </a:lnTo>
                  <a:lnTo>
                    <a:pt x="1029" y="1951"/>
                  </a:lnTo>
                  <a:lnTo>
                    <a:pt x="1029" y="1951"/>
                  </a:lnTo>
                  <a:lnTo>
                    <a:pt x="1029" y="1956"/>
                  </a:lnTo>
                  <a:lnTo>
                    <a:pt x="1029" y="1956"/>
                  </a:lnTo>
                  <a:lnTo>
                    <a:pt x="1024" y="1956"/>
                  </a:lnTo>
                  <a:lnTo>
                    <a:pt x="1024" y="1956"/>
                  </a:lnTo>
                  <a:lnTo>
                    <a:pt x="1024" y="1960"/>
                  </a:lnTo>
                  <a:lnTo>
                    <a:pt x="1024" y="1960"/>
                  </a:lnTo>
                  <a:lnTo>
                    <a:pt x="1024" y="1960"/>
                  </a:lnTo>
                  <a:lnTo>
                    <a:pt x="1024" y="1960"/>
                  </a:lnTo>
                  <a:lnTo>
                    <a:pt x="1024" y="1965"/>
                  </a:lnTo>
                  <a:lnTo>
                    <a:pt x="1020" y="1965"/>
                  </a:lnTo>
                  <a:lnTo>
                    <a:pt x="1020" y="1965"/>
                  </a:lnTo>
                  <a:lnTo>
                    <a:pt x="1020" y="1965"/>
                  </a:lnTo>
                  <a:lnTo>
                    <a:pt x="1020" y="1969"/>
                  </a:lnTo>
                  <a:lnTo>
                    <a:pt x="1020" y="1969"/>
                  </a:lnTo>
                  <a:lnTo>
                    <a:pt x="1020" y="1969"/>
                  </a:lnTo>
                  <a:lnTo>
                    <a:pt x="1015" y="1974"/>
                  </a:lnTo>
                  <a:lnTo>
                    <a:pt x="1015" y="1974"/>
                  </a:lnTo>
                  <a:lnTo>
                    <a:pt x="1015" y="1974"/>
                  </a:lnTo>
                  <a:lnTo>
                    <a:pt x="1015" y="1974"/>
                  </a:lnTo>
                  <a:lnTo>
                    <a:pt x="1015" y="1978"/>
                  </a:lnTo>
                  <a:lnTo>
                    <a:pt x="1015" y="1978"/>
                  </a:lnTo>
                  <a:lnTo>
                    <a:pt x="1011" y="1978"/>
                  </a:lnTo>
                  <a:lnTo>
                    <a:pt x="1011" y="1983"/>
                  </a:lnTo>
                  <a:lnTo>
                    <a:pt x="1011" y="1983"/>
                  </a:lnTo>
                  <a:lnTo>
                    <a:pt x="1011" y="1983"/>
                  </a:lnTo>
                  <a:lnTo>
                    <a:pt x="1006" y="1987"/>
                  </a:lnTo>
                  <a:lnTo>
                    <a:pt x="1006" y="1992"/>
                  </a:lnTo>
                  <a:lnTo>
                    <a:pt x="1002" y="1996"/>
                  </a:lnTo>
                  <a:lnTo>
                    <a:pt x="1002" y="1996"/>
                  </a:lnTo>
                  <a:lnTo>
                    <a:pt x="1002" y="2000"/>
                  </a:lnTo>
                  <a:lnTo>
                    <a:pt x="1002" y="2000"/>
                  </a:lnTo>
                  <a:lnTo>
                    <a:pt x="997" y="2000"/>
                  </a:lnTo>
                  <a:lnTo>
                    <a:pt x="997" y="2005"/>
                  </a:lnTo>
                  <a:lnTo>
                    <a:pt x="997" y="2005"/>
                  </a:lnTo>
                  <a:lnTo>
                    <a:pt x="997" y="2005"/>
                  </a:lnTo>
                  <a:lnTo>
                    <a:pt x="997" y="2005"/>
                  </a:lnTo>
                  <a:lnTo>
                    <a:pt x="997" y="2009"/>
                  </a:lnTo>
                  <a:lnTo>
                    <a:pt x="993" y="2009"/>
                  </a:lnTo>
                  <a:lnTo>
                    <a:pt x="993" y="2009"/>
                  </a:lnTo>
                  <a:lnTo>
                    <a:pt x="993" y="2014"/>
                  </a:lnTo>
                  <a:lnTo>
                    <a:pt x="993" y="2014"/>
                  </a:lnTo>
                  <a:lnTo>
                    <a:pt x="993" y="2014"/>
                  </a:lnTo>
                  <a:lnTo>
                    <a:pt x="993" y="2014"/>
                  </a:lnTo>
                  <a:lnTo>
                    <a:pt x="993" y="2014"/>
                  </a:lnTo>
                  <a:lnTo>
                    <a:pt x="988" y="2018"/>
                  </a:lnTo>
                  <a:lnTo>
                    <a:pt x="988" y="2018"/>
                  </a:lnTo>
                  <a:lnTo>
                    <a:pt x="988" y="2018"/>
                  </a:lnTo>
                  <a:lnTo>
                    <a:pt x="988" y="2023"/>
                  </a:lnTo>
                  <a:lnTo>
                    <a:pt x="988" y="2023"/>
                  </a:lnTo>
                  <a:lnTo>
                    <a:pt x="988" y="2023"/>
                  </a:lnTo>
                  <a:lnTo>
                    <a:pt x="988" y="2027"/>
                  </a:lnTo>
                  <a:lnTo>
                    <a:pt x="984" y="2027"/>
                  </a:lnTo>
                  <a:lnTo>
                    <a:pt x="984" y="2027"/>
                  </a:lnTo>
                  <a:lnTo>
                    <a:pt x="984" y="2027"/>
                  </a:lnTo>
                  <a:lnTo>
                    <a:pt x="984" y="2032"/>
                  </a:lnTo>
                  <a:lnTo>
                    <a:pt x="984" y="2032"/>
                  </a:lnTo>
                  <a:lnTo>
                    <a:pt x="984" y="2032"/>
                  </a:lnTo>
                  <a:lnTo>
                    <a:pt x="980" y="2036"/>
                  </a:lnTo>
                  <a:lnTo>
                    <a:pt x="980" y="2036"/>
                  </a:lnTo>
                  <a:lnTo>
                    <a:pt x="980" y="2036"/>
                  </a:lnTo>
                  <a:lnTo>
                    <a:pt x="980" y="2041"/>
                  </a:lnTo>
                  <a:lnTo>
                    <a:pt x="980" y="2041"/>
                  </a:lnTo>
                  <a:lnTo>
                    <a:pt x="980" y="2041"/>
                  </a:lnTo>
                  <a:lnTo>
                    <a:pt x="980" y="2041"/>
                  </a:lnTo>
                  <a:lnTo>
                    <a:pt x="980" y="2041"/>
                  </a:lnTo>
                  <a:lnTo>
                    <a:pt x="980" y="2045"/>
                  </a:lnTo>
                  <a:lnTo>
                    <a:pt x="980" y="2045"/>
                  </a:lnTo>
                  <a:lnTo>
                    <a:pt x="980" y="2045"/>
                  </a:lnTo>
                  <a:lnTo>
                    <a:pt x="975" y="2045"/>
                  </a:lnTo>
                  <a:lnTo>
                    <a:pt x="975" y="2045"/>
                  </a:lnTo>
                  <a:lnTo>
                    <a:pt x="975" y="2045"/>
                  </a:lnTo>
                  <a:lnTo>
                    <a:pt x="975" y="2045"/>
                  </a:lnTo>
                  <a:lnTo>
                    <a:pt x="975" y="2050"/>
                  </a:lnTo>
                  <a:lnTo>
                    <a:pt x="975" y="2050"/>
                  </a:lnTo>
                  <a:lnTo>
                    <a:pt x="975" y="2050"/>
                  </a:lnTo>
                  <a:lnTo>
                    <a:pt x="975" y="2050"/>
                  </a:lnTo>
                  <a:lnTo>
                    <a:pt x="975" y="2050"/>
                  </a:lnTo>
                  <a:lnTo>
                    <a:pt x="975" y="2050"/>
                  </a:lnTo>
                  <a:lnTo>
                    <a:pt x="975" y="2050"/>
                  </a:lnTo>
                  <a:lnTo>
                    <a:pt x="975" y="2054"/>
                  </a:lnTo>
                  <a:lnTo>
                    <a:pt x="975" y="2054"/>
                  </a:lnTo>
                  <a:lnTo>
                    <a:pt x="975" y="2054"/>
                  </a:lnTo>
                  <a:lnTo>
                    <a:pt x="975" y="2054"/>
                  </a:lnTo>
                  <a:lnTo>
                    <a:pt x="975" y="2054"/>
                  </a:lnTo>
                  <a:lnTo>
                    <a:pt x="971" y="2054"/>
                  </a:lnTo>
                  <a:lnTo>
                    <a:pt x="971" y="2054"/>
                  </a:lnTo>
                  <a:lnTo>
                    <a:pt x="971" y="2059"/>
                  </a:lnTo>
                  <a:lnTo>
                    <a:pt x="971" y="2059"/>
                  </a:lnTo>
                  <a:lnTo>
                    <a:pt x="971" y="2059"/>
                  </a:lnTo>
                  <a:lnTo>
                    <a:pt x="971" y="2059"/>
                  </a:lnTo>
                  <a:lnTo>
                    <a:pt x="971" y="2059"/>
                  </a:lnTo>
                  <a:lnTo>
                    <a:pt x="971" y="2059"/>
                  </a:lnTo>
                  <a:lnTo>
                    <a:pt x="971" y="2063"/>
                  </a:lnTo>
                  <a:lnTo>
                    <a:pt x="971" y="2063"/>
                  </a:lnTo>
                  <a:lnTo>
                    <a:pt x="971" y="2063"/>
                  </a:lnTo>
                  <a:lnTo>
                    <a:pt x="971" y="2063"/>
                  </a:lnTo>
                  <a:lnTo>
                    <a:pt x="971" y="2063"/>
                  </a:lnTo>
                  <a:lnTo>
                    <a:pt x="971" y="2063"/>
                  </a:lnTo>
                  <a:lnTo>
                    <a:pt x="971" y="2063"/>
                  </a:lnTo>
                  <a:lnTo>
                    <a:pt x="971" y="2067"/>
                  </a:lnTo>
                  <a:lnTo>
                    <a:pt x="971" y="2067"/>
                  </a:lnTo>
                  <a:lnTo>
                    <a:pt x="971" y="2067"/>
                  </a:lnTo>
                  <a:lnTo>
                    <a:pt x="971" y="2067"/>
                  </a:lnTo>
                  <a:lnTo>
                    <a:pt x="966" y="2067"/>
                  </a:lnTo>
                  <a:lnTo>
                    <a:pt x="966" y="2067"/>
                  </a:lnTo>
                  <a:lnTo>
                    <a:pt x="966" y="2067"/>
                  </a:lnTo>
                  <a:lnTo>
                    <a:pt x="966" y="2072"/>
                  </a:lnTo>
                  <a:lnTo>
                    <a:pt x="966" y="2072"/>
                  </a:lnTo>
                  <a:lnTo>
                    <a:pt x="966" y="2072"/>
                  </a:lnTo>
                  <a:lnTo>
                    <a:pt x="966" y="2072"/>
                  </a:lnTo>
                  <a:lnTo>
                    <a:pt x="966" y="2072"/>
                  </a:lnTo>
                  <a:lnTo>
                    <a:pt x="966" y="2072"/>
                  </a:lnTo>
                  <a:lnTo>
                    <a:pt x="966" y="2072"/>
                  </a:lnTo>
                  <a:lnTo>
                    <a:pt x="966" y="2076"/>
                  </a:lnTo>
                  <a:lnTo>
                    <a:pt x="966" y="2076"/>
                  </a:lnTo>
                  <a:lnTo>
                    <a:pt x="966" y="2076"/>
                  </a:lnTo>
                  <a:lnTo>
                    <a:pt x="966" y="2076"/>
                  </a:lnTo>
                  <a:lnTo>
                    <a:pt x="966" y="2076"/>
                  </a:lnTo>
                  <a:lnTo>
                    <a:pt x="966" y="2076"/>
                  </a:lnTo>
                  <a:lnTo>
                    <a:pt x="966" y="2076"/>
                  </a:lnTo>
                  <a:lnTo>
                    <a:pt x="966" y="2081"/>
                  </a:lnTo>
                  <a:lnTo>
                    <a:pt x="966" y="2081"/>
                  </a:lnTo>
                  <a:lnTo>
                    <a:pt x="966" y="2081"/>
                  </a:lnTo>
                  <a:lnTo>
                    <a:pt x="966" y="2081"/>
                  </a:lnTo>
                  <a:lnTo>
                    <a:pt x="966" y="2081"/>
                  </a:lnTo>
                  <a:lnTo>
                    <a:pt x="966" y="2081"/>
                  </a:lnTo>
                  <a:lnTo>
                    <a:pt x="962" y="2081"/>
                  </a:lnTo>
                  <a:lnTo>
                    <a:pt x="962" y="2085"/>
                  </a:lnTo>
                  <a:lnTo>
                    <a:pt x="962" y="2085"/>
                  </a:lnTo>
                  <a:lnTo>
                    <a:pt x="962" y="2085"/>
                  </a:lnTo>
                  <a:lnTo>
                    <a:pt x="962" y="2085"/>
                  </a:lnTo>
                  <a:lnTo>
                    <a:pt x="962" y="2085"/>
                  </a:lnTo>
                  <a:lnTo>
                    <a:pt x="962" y="2085"/>
                  </a:lnTo>
                  <a:lnTo>
                    <a:pt x="962" y="2085"/>
                  </a:lnTo>
                  <a:lnTo>
                    <a:pt x="962" y="2090"/>
                  </a:lnTo>
                  <a:lnTo>
                    <a:pt x="962" y="2090"/>
                  </a:lnTo>
                  <a:lnTo>
                    <a:pt x="962" y="2090"/>
                  </a:lnTo>
                  <a:lnTo>
                    <a:pt x="962" y="2090"/>
                  </a:lnTo>
                  <a:lnTo>
                    <a:pt x="962" y="2090"/>
                  </a:lnTo>
                  <a:lnTo>
                    <a:pt x="962" y="2090"/>
                  </a:lnTo>
                  <a:lnTo>
                    <a:pt x="962" y="2090"/>
                  </a:lnTo>
                  <a:lnTo>
                    <a:pt x="962" y="2094"/>
                  </a:lnTo>
                  <a:lnTo>
                    <a:pt x="962" y="2094"/>
                  </a:lnTo>
                  <a:lnTo>
                    <a:pt x="962" y="2094"/>
                  </a:lnTo>
                  <a:lnTo>
                    <a:pt x="962" y="2094"/>
                  </a:lnTo>
                  <a:lnTo>
                    <a:pt x="962" y="2094"/>
                  </a:lnTo>
                  <a:lnTo>
                    <a:pt x="962" y="2094"/>
                  </a:lnTo>
                  <a:lnTo>
                    <a:pt x="962" y="2094"/>
                  </a:lnTo>
                  <a:lnTo>
                    <a:pt x="962" y="2099"/>
                  </a:lnTo>
                  <a:lnTo>
                    <a:pt x="962" y="2099"/>
                  </a:lnTo>
                  <a:lnTo>
                    <a:pt x="962" y="2099"/>
                  </a:lnTo>
                  <a:lnTo>
                    <a:pt x="962" y="2099"/>
                  </a:lnTo>
                  <a:lnTo>
                    <a:pt x="962" y="2099"/>
                  </a:lnTo>
                  <a:lnTo>
                    <a:pt x="962" y="2099"/>
                  </a:lnTo>
                  <a:lnTo>
                    <a:pt x="962" y="2099"/>
                  </a:lnTo>
                  <a:lnTo>
                    <a:pt x="962" y="2103"/>
                  </a:lnTo>
                  <a:lnTo>
                    <a:pt x="962" y="2103"/>
                  </a:lnTo>
                  <a:lnTo>
                    <a:pt x="962" y="2103"/>
                  </a:lnTo>
                  <a:lnTo>
                    <a:pt x="962" y="2103"/>
                  </a:lnTo>
                  <a:lnTo>
                    <a:pt x="962" y="2103"/>
                  </a:lnTo>
                  <a:lnTo>
                    <a:pt x="962" y="2103"/>
                  </a:lnTo>
                  <a:lnTo>
                    <a:pt x="962" y="2103"/>
                  </a:lnTo>
                  <a:lnTo>
                    <a:pt x="962" y="2103"/>
                  </a:lnTo>
                  <a:lnTo>
                    <a:pt x="957" y="2108"/>
                  </a:lnTo>
                  <a:lnTo>
                    <a:pt x="957" y="2108"/>
                  </a:lnTo>
                  <a:lnTo>
                    <a:pt x="957" y="2108"/>
                  </a:lnTo>
                  <a:lnTo>
                    <a:pt x="957" y="2108"/>
                  </a:lnTo>
                  <a:lnTo>
                    <a:pt x="957" y="2108"/>
                  </a:lnTo>
                  <a:lnTo>
                    <a:pt x="957" y="2108"/>
                  </a:lnTo>
                  <a:lnTo>
                    <a:pt x="957" y="2108"/>
                  </a:lnTo>
                  <a:lnTo>
                    <a:pt x="957" y="2108"/>
                  </a:lnTo>
                  <a:lnTo>
                    <a:pt x="957" y="2112"/>
                  </a:lnTo>
                  <a:lnTo>
                    <a:pt x="957" y="2112"/>
                  </a:lnTo>
                  <a:lnTo>
                    <a:pt x="957" y="2112"/>
                  </a:lnTo>
                  <a:lnTo>
                    <a:pt x="957" y="2112"/>
                  </a:lnTo>
                  <a:lnTo>
                    <a:pt x="957" y="2117"/>
                  </a:lnTo>
                  <a:lnTo>
                    <a:pt x="957" y="2117"/>
                  </a:lnTo>
                  <a:lnTo>
                    <a:pt x="957" y="2117"/>
                  </a:lnTo>
                  <a:lnTo>
                    <a:pt x="957" y="2117"/>
                  </a:lnTo>
                  <a:lnTo>
                    <a:pt x="957" y="2117"/>
                  </a:lnTo>
                  <a:lnTo>
                    <a:pt x="957" y="2121"/>
                  </a:lnTo>
                  <a:lnTo>
                    <a:pt x="957" y="2121"/>
                  </a:lnTo>
                  <a:lnTo>
                    <a:pt x="957" y="2121"/>
                  </a:lnTo>
                  <a:lnTo>
                    <a:pt x="957" y="2121"/>
                  </a:lnTo>
                  <a:lnTo>
                    <a:pt x="962" y="2121"/>
                  </a:lnTo>
                  <a:lnTo>
                    <a:pt x="962" y="2125"/>
                  </a:lnTo>
                  <a:lnTo>
                    <a:pt x="962" y="2125"/>
                  </a:lnTo>
                  <a:lnTo>
                    <a:pt x="962" y="2125"/>
                  </a:lnTo>
                  <a:lnTo>
                    <a:pt x="962" y="2125"/>
                  </a:lnTo>
                  <a:lnTo>
                    <a:pt x="962" y="2125"/>
                  </a:lnTo>
                  <a:lnTo>
                    <a:pt x="962" y="2130"/>
                  </a:lnTo>
                  <a:lnTo>
                    <a:pt x="962" y="2130"/>
                  </a:lnTo>
                  <a:lnTo>
                    <a:pt x="962" y="2130"/>
                  </a:lnTo>
                  <a:lnTo>
                    <a:pt x="962" y="2130"/>
                  </a:lnTo>
                  <a:lnTo>
                    <a:pt x="962" y="2130"/>
                  </a:lnTo>
                  <a:lnTo>
                    <a:pt x="962" y="2134"/>
                  </a:lnTo>
                  <a:lnTo>
                    <a:pt x="962" y="2134"/>
                  </a:lnTo>
                  <a:lnTo>
                    <a:pt x="962" y="2134"/>
                  </a:lnTo>
                  <a:lnTo>
                    <a:pt x="962" y="2134"/>
                  </a:lnTo>
                  <a:lnTo>
                    <a:pt x="962" y="2134"/>
                  </a:lnTo>
                  <a:lnTo>
                    <a:pt x="962" y="2134"/>
                  </a:lnTo>
                  <a:lnTo>
                    <a:pt x="962" y="2139"/>
                  </a:lnTo>
                  <a:lnTo>
                    <a:pt x="962" y="2139"/>
                  </a:lnTo>
                  <a:lnTo>
                    <a:pt x="962" y="2139"/>
                  </a:lnTo>
                  <a:lnTo>
                    <a:pt x="962" y="2139"/>
                  </a:lnTo>
                  <a:lnTo>
                    <a:pt x="962" y="2139"/>
                  </a:lnTo>
                  <a:lnTo>
                    <a:pt x="962" y="2143"/>
                  </a:lnTo>
                  <a:lnTo>
                    <a:pt x="962" y="2143"/>
                  </a:lnTo>
                  <a:lnTo>
                    <a:pt x="962" y="2143"/>
                  </a:lnTo>
                  <a:lnTo>
                    <a:pt x="962" y="2143"/>
                  </a:lnTo>
                  <a:lnTo>
                    <a:pt x="962" y="2143"/>
                  </a:lnTo>
                  <a:lnTo>
                    <a:pt x="962" y="2143"/>
                  </a:lnTo>
                  <a:lnTo>
                    <a:pt x="962" y="2148"/>
                  </a:lnTo>
                  <a:lnTo>
                    <a:pt x="962" y="2148"/>
                  </a:lnTo>
                  <a:lnTo>
                    <a:pt x="962" y="2148"/>
                  </a:lnTo>
                  <a:lnTo>
                    <a:pt x="962" y="2148"/>
                  </a:lnTo>
                  <a:lnTo>
                    <a:pt x="962" y="2148"/>
                  </a:lnTo>
                  <a:lnTo>
                    <a:pt x="962" y="2152"/>
                  </a:lnTo>
                  <a:lnTo>
                    <a:pt x="962" y="2152"/>
                  </a:lnTo>
                  <a:lnTo>
                    <a:pt x="962" y="2152"/>
                  </a:lnTo>
                  <a:lnTo>
                    <a:pt x="962" y="2152"/>
                  </a:lnTo>
                  <a:lnTo>
                    <a:pt x="962" y="2152"/>
                  </a:lnTo>
                  <a:lnTo>
                    <a:pt x="966" y="2152"/>
                  </a:lnTo>
                  <a:lnTo>
                    <a:pt x="966" y="2157"/>
                  </a:lnTo>
                  <a:lnTo>
                    <a:pt x="966" y="2157"/>
                  </a:lnTo>
                  <a:lnTo>
                    <a:pt x="966" y="2157"/>
                  </a:lnTo>
                  <a:lnTo>
                    <a:pt x="966" y="2157"/>
                  </a:lnTo>
                  <a:lnTo>
                    <a:pt x="966" y="2157"/>
                  </a:lnTo>
                  <a:lnTo>
                    <a:pt x="966" y="2157"/>
                  </a:lnTo>
                  <a:lnTo>
                    <a:pt x="966" y="2157"/>
                  </a:lnTo>
                  <a:lnTo>
                    <a:pt x="966" y="2157"/>
                  </a:lnTo>
                  <a:lnTo>
                    <a:pt x="966" y="2161"/>
                  </a:lnTo>
                  <a:lnTo>
                    <a:pt x="966" y="2161"/>
                  </a:lnTo>
                  <a:lnTo>
                    <a:pt x="966" y="2161"/>
                  </a:lnTo>
                  <a:lnTo>
                    <a:pt x="966" y="2161"/>
                  </a:lnTo>
                  <a:lnTo>
                    <a:pt x="966" y="2161"/>
                  </a:lnTo>
                  <a:lnTo>
                    <a:pt x="966" y="2161"/>
                  </a:lnTo>
                  <a:lnTo>
                    <a:pt x="966" y="2161"/>
                  </a:lnTo>
                  <a:lnTo>
                    <a:pt x="966" y="2166"/>
                  </a:lnTo>
                  <a:lnTo>
                    <a:pt x="966" y="2166"/>
                  </a:lnTo>
                  <a:lnTo>
                    <a:pt x="966" y="2166"/>
                  </a:lnTo>
                  <a:lnTo>
                    <a:pt x="966" y="2166"/>
                  </a:lnTo>
                  <a:lnTo>
                    <a:pt x="971" y="2166"/>
                  </a:lnTo>
                  <a:lnTo>
                    <a:pt x="971" y="2166"/>
                  </a:lnTo>
                  <a:lnTo>
                    <a:pt x="971" y="2166"/>
                  </a:lnTo>
                  <a:lnTo>
                    <a:pt x="971" y="2170"/>
                  </a:lnTo>
                  <a:lnTo>
                    <a:pt x="971" y="2170"/>
                  </a:lnTo>
                  <a:lnTo>
                    <a:pt x="971" y="2170"/>
                  </a:lnTo>
                  <a:lnTo>
                    <a:pt x="971" y="2170"/>
                  </a:lnTo>
                  <a:lnTo>
                    <a:pt x="971" y="2170"/>
                  </a:lnTo>
                  <a:lnTo>
                    <a:pt x="971" y="2170"/>
                  </a:lnTo>
                  <a:lnTo>
                    <a:pt x="971" y="2175"/>
                  </a:lnTo>
                  <a:lnTo>
                    <a:pt x="971" y="2175"/>
                  </a:lnTo>
                  <a:lnTo>
                    <a:pt x="971" y="2175"/>
                  </a:lnTo>
                  <a:lnTo>
                    <a:pt x="971" y="2175"/>
                  </a:lnTo>
                  <a:lnTo>
                    <a:pt x="971" y="2175"/>
                  </a:lnTo>
                  <a:lnTo>
                    <a:pt x="975" y="2175"/>
                  </a:lnTo>
                  <a:lnTo>
                    <a:pt x="975" y="2175"/>
                  </a:lnTo>
                  <a:lnTo>
                    <a:pt x="975" y="2179"/>
                  </a:lnTo>
                  <a:lnTo>
                    <a:pt x="975" y="2179"/>
                  </a:lnTo>
                  <a:lnTo>
                    <a:pt x="975" y="2179"/>
                  </a:lnTo>
                  <a:lnTo>
                    <a:pt x="975" y="2179"/>
                  </a:lnTo>
                  <a:lnTo>
                    <a:pt x="975" y="2179"/>
                  </a:lnTo>
                  <a:lnTo>
                    <a:pt x="975" y="2179"/>
                  </a:lnTo>
                  <a:lnTo>
                    <a:pt x="975" y="2179"/>
                  </a:lnTo>
                  <a:lnTo>
                    <a:pt x="975" y="2184"/>
                  </a:lnTo>
                  <a:lnTo>
                    <a:pt x="975" y="2184"/>
                  </a:lnTo>
                  <a:lnTo>
                    <a:pt x="975" y="2184"/>
                  </a:lnTo>
                  <a:lnTo>
                    <a:pt x="980" y="2184"/>
                  </a:lnTo>
                  <a:lnTo>
                    <a:pt x="980" y="2184"/>
                  </a:lnTo>
                  <a:lnTo>
                    <a:pt x="980" y="2184"/>
                  </a:lnTo>
                  <a:lnTo>
                    <a:pt x="980" y="2184"/>
                  </a:lnTo>
                  <a:lnTo>
                    <a:pt x="980" y="2184"/>
                  </a:lnTo>
                  <a:lnTo>
                    <a:pt x="980" y="2188"/>
                  </a:lnTo>
                  <a:lnTo>
                    <a:pt x="980" y="2188"/>
                  </a:lnTo>
                  <a:lnTo>
                    <a:pt x="980" y="2188"/>
                  </a:lnTo>
                  <a:lnTo>
                    <a:pt x="980" y="2188"/>
                  </a:lnTo>
                  <a:lnTo>
                    <a:pt x="980" y="2188"/>
                  </a:lnTo>
                  <a:lnTo>
                    <a:pt x="980" y="2188"/>
                  </a:lnTo>
                  <a:lnTo>
                    <a:pt x="984" y="2188"/>
                  </a:lnTo>
                  <a:lnTo>
                    <a:pt x="984" y="2192"/>
                  </a:lnTo>
                  <a:lnTo>
                    <a:pt x="984" y="2192"/>
                  </a:lnTo>
                  <a:lnTo>
                    <a:pt x="984" y="2192"/>
                  </a:lnTo>
                  <a:lnTo>
                    <a:pt x="984" y="2192"/>
                  </a:lnTo>
                  <a:lnTo>
                    <a:pt x="984" y="2192"/>
                  </a:lnTo>
                  <a:lnTo>
                    <a:pt x="984" y="2192"/>
                  </a:lnTo>
                  <a:lnTo>
                    <a:pt x="984" y="2192"/>
                  </a:lnTo>
                  <a:lnTo>
                    <a:pt x="984" y="2197"/>
                  </a:lnTo>
                  <a:lnTo>
                    <a:pt x="988" y="2197"/>
                  </a:lnTo>
                  <a:lnTo>
                    <a:pt x="988" y="2197"/>
                  </a:lnTo>
                  <a:lnTo>
                    <a:pt x="988" y="2197"/>
                  </a:lnTo>
                  <a:lnTo>
                    <a:pt x="988" y="2197"/>
                  </a:lnTo>
                  <a:lnTo>
                    <a:pt x="988" y="2197"/>
                  </a:lnTo>
                  <a:lnTo>
                    <a:pt x="988" y="2197"/>
                  </a:lnTo>
                  <a:lnTo>
                    <a:pt x="988" y="2201"/>
                  </a:lnTo>
                  <a:lnTo>
                    <a:pt x="988" y="2201"/>
                  </a:lnTo>
                  <a:lnTo>
                    <a:pt x="988" y="2201"/>
                  </a:lnTo>
                  <a:lnTo>
                    <a:pt x="993" y="2201"/>
                  </a:lnTo>
                  <a:lnTo>
                    <a:pt x="993" y="2201"/>
                  </a:lnTo>
                  <a:lnTo>
                    <a:pt x="993" y="2201"/>
                  </a:lnTo>
                  <a:lnTo>
                    <a:pt x="993" y="2201"/>
                  </a:lnTo>
                  <a:lnTo>
                    <a:pt x="993" y="2206"/>
                  </a:lnTo>
                  <a:lnTo>
                    <a:pt x="993" y="2206"/>
                  </a:lnTo>
                  <a:lnTo>
                    <a:pt x="993" y="2206"/>
                  </a:lnTo>
                  <a:lnTo>
                    <a:pt x="993" y="2206"/>
                  </a:lnTo>
                  <a:lnTo>
                    <a:pt x="997" y="2206"/>
                  </a:lnTo>
                  <a:lnTo>
                    <a:pt x="997" y="2206"/>
                  </a:lnTo>
                  <a:lnTo>
                    <a:pt x="997" y="2206"/>
                  </a:lnTo>
                  <a:lnTo>
                    <a:pt x="997" y="2210"/>
                  </a:lnTo>
                  <a:lnTo>
                    <a:pt x="997" y="2210"/>
                  </a:lnTo>
                  <a:lnTo>
                    <a:pt x="997" y="2210"/>
                  </a:lnTo>
                  <a:lnTo>
                    <a:pt x="997" y="2210"/>
                  </a:lnTo>
                  <a:lnTo>
                    <a:pt x="1002" y="2210"/>
                  </a:lnTo>
                  <a:lnTo>
                    <a:pt x="1002" y="2210"/>
                  </a:lnTo>
                  <a:lnTo>
                    <a:pt x="1002" y="2210"/>
                  </a:lnTo>
                  <a:lnTo>
                    <a:pt x="1002" y="2215"/>
                  </a:lnTo>
                  <a:lnTo>
                    <a:pt x="1002" y="2215"/>
                  </a:lnTo>
                  <a:lnTo>
                    <a:pt x="1002" y="2215"/>
                  </a:lnTo>
                  <a:lnTo>
                    <a:pt x="1002" y="2215"/>
                  </a:lnTo>
                  <a:lnTo>
                    <a:pt x="1002" y="2215"/>
                  </a:lnTo>
                  <a:lnTo>
                    <a:pt x="1002" y="2215"/>
                  </a:lnTo>
                  <a:lnTo>
                    <a:pt x="1002" y="2215"/>
                  </a:lnTo>
                  <a:lnTo>
                    <a:pt x="1002" y="2215"/>
                  </a:lnTo>
                  <a:lnTo>
                    <a:pt x="1002" y="2215"/>
                  </a:lnTo>
                  <a:lnTo>
                    <a:pt x="1006" y="2215"/>
                  </a:lnTo>
                  <a:lnTo>
                    <a:pt x="1006" y="2215"/>
                  </a:lnTo>
                  <a:lnTo>
                    <a:pt x="1006" y="2215"/>
                  </a:lnTo>
                  <a:lnTo>
                    <a:pt x="1006" y="2215"/>
                  </a:lnTo>
                  <a:lnTo>
                    <a:pt x="1006" y="2215"/>
                  </a:lnTo>
                  <a:lnTo>
                    <a:pt x="1006" y="2215"/>
                  </a:lnTo>
                  <a:lnTo>
                    <a:pt x="1006" y="2215"/>
                  </a:lnTo>
                  <a:lnTo>
                    <a:pt x="1006" y="2219"/>
                  </a:lnTo>
                  <a:lnTo>
                    <a:pt x="1006" y="2219"/>
                  </a:lnTo>
                  <a:lnTo>
                    <a:pt x="1006" y="2219"/>
                  </a:lnTo>
                  <a:lnTo>
                    <a:pt x="1006" y="2219"/>
                  </a:lnTo>
                  <a:lnTo>
                    <a:pt x="1006" y="2219"/>
                  </a:lnTo>
                  <a:lnTo>
                    <a:pt x="1006" y="2219"/>
                  </a:lnTo>
                  <a:lnTo>
                    <a:pt x="1006" y="2219"/>
                  </a:lnTo>
                  <a:lnTo>
                    <a:pt x="1006" y="2219"/>
                  </a:lnTo>
                  <a:lnTo>
                    <a:pt x="1006" y="2219"/>
                  </a:lnTo>
                  <a:lnTo>
                    <a:pt x="1011" y="2219"/>
                  </a:lnTo>
                  <a:lnTo>
                    <a:pt x="1011" y="2219"/>
                  </a:lnTo>
                  <a:lnTo>
                    <a:pt x="1011" y="2219"/>
                  </a:lnTo>
                  <a:lnTo>
                    <a:pt x="1011" y="2219"/>
                  </a:lnTo>
                  <a:lnTo>
                    <a:pt x="1011" y="2219"/>
                  </a:lnTo>
                  <a:lnTo>
                    <a:pt x="1011" y="2219"/>
                  </a:lnTo>
                  <a:lnTo>
                    <a:pt x="1011" y="2219"/>
                  </a:lnTo>
                  <a:lnTo>
                    <a:pt x="1011" y="2219"/>
                  </a:lnTo>
                  <a:lnTo>
                    <a:pt x="1011" y="2219"/>
                  </a:lnTo>
                  <a:lnTo>
                    <a:pt x="1011" y="2219"/>
                  </a:lnTo>
                  <a:lnTo>
                    <a:pt x="1011" y="2219"/>
                  </a:lnTo>
                  <a:lnTo>
                    <a:pt x="1011" y="2219"/>
                  </a:lnTo>
                  <a:lnTo>
                    <a:pt x="1015" y="2224"/>
                  </a:lnTo>
                  <a:lnTo>
                    <a:pt x="1015" y="2224"/>
                  </a:lnTo>
                  <a:lnTo>
                    <a:pt x="1015" y="2224"/>
                  </a:lnTo>
                  <a:lnTo>
                    <a:pt x="1015" y="2224"/>
                  </a:lnTo>
                  <a:lnTo>
                    <a:pt x="1015" y="2224"/>
                  </a:lnTo>
                  <a:lnTo>
                    <a:pt x="1015" y="2224"/>
                  </a:lnTo>
                  <a:lnTo>
                    <a:pt x="1015" y="2224"/>
                  </a:lnTo>
                  <a:lnTo>
                    <a:pt x="1015" y="2224"/>
                  </a:lnTo>
                  <a:lnTo>
                    <a:pt x="1015" y="2224"/>
                  </a:lnTo>
                  <a:lnTo>
                    <a:pt x="1015" y="2224"/>
                  </a:lnTo>
                  <a:lnTo>
                    <a:pt x="1015" y="2224"/>
                  </a:lnTo>
                  <a:lnTo>
                    <a:pt x="1020" y="2224"/>
                  </a:lnTo>
                  <a:lnTo>
                    <a:pt x="1020" y="2224"/>
                  </a:lnTo>
                  <a:lnTo>
                    <a:pt x="1020" y="2224"/>
                  </a:lnTo>
                  <a:lnTo>
                    <a:pt x="1020" y="2224"/>
                  </a:lnTo>
                  <a:lnTo>
                    <a:pt x="1020" y="2224"/>
                  </a:lnTo>
                  <a:lnTo>
                    <a:pt x="1020" y="2224"/>
                  </a:lnTo>
                  <a:lnTo>
                    <a:pt x="1020" y="2224"/>
                  </a:lnTo>
                  <a:lnTo>
                    <a:pt x="1020" y="2224"/>
                  </a:lnTo>
                  <a:lnTo>
                    <a:pt x="1020" y="2224"/>
                  </a:lnTo>
                  <a:lnTo>
                    <a:pt x="1020" y="2224"/>
                  </a:lnTo>
                  <a:lnTo>
                    <a:pt x="1024" y="2224"/>
                  </a:lnTo>
                  <a:lnTo>
                    <a:pt x="1024" y="2224"/>
                  </a:lnTo>
                  <a:lnTo>
                    <a:pt x="1024" y="2224"/>
                  </a:lnTo>
                  <a:lnTo>
                    <a:pt x="1024" y="2224"/>
                  </a:lnTo>
                  <a:lnTo>
                    <a:pt x="1024" y="2224"/>
                  </a:lnTo>
                  <a:lnTo>
                    <a:pt x="1024" y="2228"/>
                  </a:lnTo>
                  <a:lnTo>
                    <a:pt x="1024" y="2228"/>
                  </a:lnTo>
                  <a:lnTo>
                    <a:pt x="1024" y="2228"/>
                  </a:lnTo>
                  <a:lnTo>
                    <a:pt x="1024" y="2228"/>
                  </a:lnTo>
                  <a:lnTo>
                    <a:pt x="1024" y="2228"/>
                  </a:lnTo>
                  <a:lnTo>
                    <a:pt x="1029" y="2228"/>
                  </a:lnTo>
                  <a:lnTo>
                    <a:pt x="1029" y="2228"/>
                  </a:lnTo>
                  <a:lnTo>
                    <a:pt x="1029" y="2228"/>
                  </a:lnTo>
                  <a:lnTo>
                    <a:pt x="1029" y="2228"/>
                  </a:lnTo>
                  <a:lnTo>
                    <a:pt x="1029" y="2228"/>
                  </a:lnTo>
                  <a:lnTo>
                    <a:pt x="1029" y="2228"/>
                  </a:lnTo>
                  <a:lnTo>
                    <a:pt x="1029" y="2228"/>
                  </a:lnTo>
                  <a:lnTo>
                    <a:pt x="1029" y="2228"/>
                  </a:lnTo>
                  <a:lnTo>
                    <a:pt x="1029" y="2228"/>
                  </a:lnTo>
                  <a:lnTo>
                    <a:pt x="1029" y="2228"/>
                  </a:lnTo>
                  <a:lnTo>
                    <a:pt x="1033" y="2228"/>
                  </a:lnTo>
                  <a:lnTo>
                    <a:pt x="1033" y="2228"/>
                  </a:lnTo>
                  <a:lnTo>
                    <a:pt x="1033" y="2228"/>
                  </a:lnTo>
                  <a:lnTo>
                    <a:pt x="1033" y="2228"/>
                  </a:lnTo>
                  <a:lnTo>
                    <a:pt x="1033" y="2228"/>
                  </a:lnTo>
                  <a:lnTo>
                    <a:pt x="1033" y="2228"/>
                  </a:lnTo>
                  <a:lnTo>
                    <a:pt x="1033" y="2228"/>
                  </a:lnTo>
                  <a:lnTo>
                    <a:pt x="1033" y="2228"/>
                  </a:lnTo>
                  <a:lnTo>
                    <a:pt x="1033" y="2228"/>
                  </a:lnTo>
                  <a:lnTo>
                    <a:pt x="1033" y="2228"/>
                  </a:lnTo>
                  <a:lnTo>
                    <a:pt x="1033" y="2228"/>
                  </a:lnTo>
                  <a:lnTo>
                    <a:pt x="1038" y="2228"/>
                  </a:lnTo>
                  <a:lnTo>
                    <a:pt x="1038" y="2228"/>
                  </a:lnTo>
                  <a:lnTo>
                    <a:pt x="1038" y="2228"/>
                  </a:lnTo>
                  <a:lnTo>
                    <a:pt x="1038" y="2228"/>
                  </a:lnTo>
                  <a:lnTo>
                    <a:pt x="1038" y="2228"/>
                  </a:lnTo>
                  <a:lnTo>
                    <a:pt x="1038" y="2228"/>
                  </a:lnTo>
                  <a:lnTo>
                    <a:pt x="1038" y="2228"/>
                  </a:lnTo>
                  <a:lnTo>
                    <a:pt x="1038" y="2228"/>
                  </a:lnTo>
                  <a:lnTo>
                    <a:pt x="1038" y="2228"/>
                  </a:lnTo>
                  <a:lnTo>
                    <a:pt x="1038" y="2228"/>
                  </a:lnTo>
                  <a:lnTo>
                    <a:pt x="1038" y="2228"/>
                  </a:lnTo>
                  <a:lnTo>
                    <a:pt x="1038" y="2228"/>
                  </a:lnTo>
                  <a:lnTo>
                    <a:pt x="1038" y="2228"/>
                  </a:lnTo>
                  <a:lnTo>
                    <a:pt x="1038" y="2228"/>
                  </a:lnTo>
                  <a:lnTo>
                    <a:pt x="1038" y="2228"/>
                  </a:lnTo>
                  <a:lnTo>
                    <a:pt x="1038" y="2228"/>
                  </a:lnTo>
                  <a:lnTo>
                    <a:pt x="1042" y="2228"/>
                  </a:lnTo>
                  <a:lnTo>
                    <a:pt x="1042" y="2228"/>
                  </a:lnTo>
                  <a:lnTo>
                    <a:pt x="1042" y="2228"/>
                  </a:lnTo>
                  <a:lnTo>
                    <a:pt x="1042" y="2228"/>
                  </a:lnTo>
                  <a:lnTo>
                    <a:pt x="1042" y="2228"/>
                  </a:lnTo>
                  <a:lnTo>
                    <a:pt x="1042" y="2228"/>
                  </a:lnTo>
                  <a:lnTo>
                    <a:pt x="1042" y="2228"/>
                  </a:lnTo>
                  <a:lnTo>
                    <a:pt x="1042" y="2228"/>
                  </a:lnTo>
                  <a:lnTo>
                    <a:pt x="1042" y="2228"/>
                  </a:lnTo>
                  <a:lnTo>
                    <a:pt x="1042" y="2228"/>
                  </a:lnTo>
                  <a:lnTo>
                    <a:pt x="1042" y="2228"/>
                  </a:lnTo>
                  <a:lnTo>
                    <a:pt x="1042" y="2228"/>
                  </a:lnTo>
                  <a:lnTo>
                    <a:pt x="1042" y="2228"/>
                  </a:lnTo>
                  <a:lnTo>
                    <a:pt x="1042" y="2228"/>
                  </a:lnTo>
                  <a:lnTo>
                    <a:pt x="1042" y="2228"/>
                  </a:lnTo>
                  <a:lnTo>
                    <a:pt x="1042" y="2228"/>
                  </a:lnTo>
                  <a:lnTo>
                    <a:pt x="1042" y="2228"/>
                  </a:lnTo>
                  <a:lnTo>
                    <a:pt x="1042" y="2228"/>
                  </a:lnTo>
                  <a:lnTo>
                    <a:pt x="1042" y="2228"/>
                  </a:lnTo>
                  <a:lnTo>
                    <a:pt x="1042" y="2228"/>
                  </a:lnTo>
                  <a:lnTo>
                    <a:pt x="1042" y="2228"/>
                  </a:lnTo>
                  <a:lnTo>
                    <a:pt x="1042" y="2228"/>
                  </a:lnTo>
                  <a:lnTo>
                    <a:pt x="1042" y="2228"/>
                  </a:lnTo>
                  <a:lnTo>
                    <a:pt x="1042" y="2228"/>
                  </a:lnTo>
                  <a:lnTo>
                    <a:pt x="1042" y="2228"/>
                  </a:lnTo>
                  <a:lnTo>
                    <a:pt x="1047" y="2228"/>
                  </a:lnTo>
                  <a:lnTo>
                    <a:pt x="1047" y="2228"/>
                  </a:lnTo>
                  <a:lnTo>
                    <a:pt x="1047" y="2228"/>
                  </a:lnTo>
                  <a:lnTo>
                    <a:pt x="1047" y="2228"/>
                  </a:lnTo>
                  <a:lnTo>
                    <a:pt x="1047" y="2228"/>
                  </a:lnTo>
                  <a:lnTo>
                    <a:pt x="1047" y="2228"/>
                  </a:lnTo>
                  <a:lnTo>
                    <a:pt x="1047" y="2228"/>
                  </a:lnTo>
                  <a:lnTo>
                    <a:pt x="1047" y="2228"/>
                  </a:lnTo>
                  <a:lnTo>
                    <a:pt x="1047" y="2228"/>
                  </a:lnTo>
                  <a:lnTo>
                    <a:pt x="1047" y="2228"/>
                  </a:lnTo>
                  <a:lnTo>
                    <a:pt x="1047" y="2228"/>
                  </a:lnTo>
                  <a:lnTo>
                    <a:pt x="1047" y="2228"/>
                  </a:lnTo>
                  <a:lnTo>
                    <a:pt x="1047" y="2228"/>
                  </a:lnTo>
                  <a:lnTo>
                    <a:pt x="1047" y="2228"/>
                  </a:lnTo>
                  <a:lnTo>
                    <a:pt x="1047" y="2228"/>
                  </a:lnTo>
                  <a:lnTo>
                    <a:pt x="1047" y="2228"/>
                  </a:lnTo>
                  <a:lnTo>
                    <a:pt x="1047" y="2228"/>
                  </a:lnTo>
                  <a:lnTo>
                    <a:pt x="1047" y="2228"/>
                  </a:lnTo>
                  <a:lnTo>
                    <a:pt x="1047" y="2228"/>
                  </a:lnTo>
                  <a:lnTo>
                    <a:pt x="1047" y="2228"/>
                  </a:lnTo>
                  <a:lnTo>
                    <a:pt x="1047" y="2228"/>
                  </a:lnTo>
                  <a:lnTo>
                    <a:pt x="1047" y="2228"/>
                  </a:lnTo>
                  <a:lnTo>
                    <a:pt x="1047" y="2228"/>
                  </a:lnTo>
                  <a:lnTo>
                    <a:pt x="1047" y="2228"/>
                  </a:lnTo>
                  <a:lnTo>
                    <a:pt x="1047" y="2228"/>
                  </a:lnTo>
                  <a:lnTo>
                    <a:pt x="1047" y="2228"/>
                  </a:lnTo>
                  <a:lnTo>
                    <a:pt x="1047" y="2228"/>
                  </a:lnTo>
                  <a:lnTo>
                    <a:pt x="1047" y="2228"/>
                  </a:lnTo>
                  <a:lnTo>
                    <a:pt x="1047" y="2228"/>
                  </a:lnTo>
                  <a:lnTo>
                    <a:pt x="1047" y="2228"/>
                  </a:lnTo>
                  <a:lnTo>
                    <a:pt x="1047" y="2228"/>
                  </a:lnTo>
                  <a:lnTo>
                    <a:pt x="1047" y="2228"/>
                  </a:lnTo>
                  <a:lnTo>
                    <a:pt x="1047" y="2228"/>
                  </a:lnTo>
                  <a:lnTo>
                    <a:pt x="1051" y="2228"/>
                  </a:lnTo>
                  <a:lnTo>
                    <a:pt x="1051" y="2228"/>
                  </a:lnTo>
                  <a:lnTo>
                    <a:pt x="1051" y="2228"/>
                  </a:lnTo>
                  <a:lnTo>
                    <a:pt x="1051" y="2228"/>
                  </a:lnTo>
                  <a:lnTo>
                    <a:pt x="1051" y="2228"/>
                  </a:lnTo>
                  <a:lnTo>
                    <a:pt x="1051" y="2228"/>
                  </a:lnTo>
                  <a:lnTo>
                    <a:pt x="1051" y="2228"/>
                  </a:lnTo>
                  <a:lnTo>
                    <a:pt x="1051" y="2228"/>
                  </a:lnTo>
                  <a:lnTo>
                    <a:pt x="1051" y="2228"/>
                  </a:lnTo>
                  <a:lnTo>
                    <a:pt x="1051" y="2224"/>
                  </a:lnTo>
                  <a:lnTo>
                    <a:pt x="1051" y="2224"/>
                  </a:lnTo>
                  <a:lnTo>
                    <a:pt x="1051" y="2224"/>
                  </a:lnTo>
                  <a:lnTo>
                    <a:pt x="1051" y="2224"/>
                  </a:lnTo>
                  <a:lnTo>
                    <a:pt x="1051" y="2224"/>
                  </a:lnTo>
                  <a:lnTo>
                    <a:pt x="1051" y="2224"/>
                  </a:lnTo>
                  <a:lnTo>
                    <a:pt x="1051" y="2224"/>
                  </a:lnTo>
                  <a:lnTo>
                    <a:pt x="1051" y="2224"/>
                  </a:lnTo>
                  <a:lnTo>
                    <a:pt x="1051" y="2224"/>
                  </a:lnTo>
                  <a:lnTo>
                    <a:pt x="1051" y="2224"/>
                  </a:lnTo>
                  <a:lnTo>
                    <a:pt x="1056" y="2224"/>
                  </a:lnTo>
                  <a:lnTo>
                    <a:pt x="1056" y="2224"/>
                  </a:lnTo>
                  <a:lnTo>
                    <a:pt x="1056" y="2224"/>
                  </a:lnTo>
                  <a:lnTo>
                    <a:pt x="1056" y="2224"/>
                  </a:lnTo>
                  <a:lnTo>
                    <a:pt x="1056" y="2224"/>
                  </a:lnTo>
                  <a:lnTo>
                    <a:pt x="1056" y="2224"/>
                  </a:lnTo>
                  <a:lnTo>
                    <a:pt x="1056" y="2224"/>
                  </a:lnTo>
                  <a:lnTo>
                    <a:pt x="1056" y="2224"/>
                  </a:lnTo>
                  <a:lnTo>
                    <a:pt x="1056" y="2224"/>
                  </a:lnTo>
                  <a:lnTo>
                    <a:pt x="1056" y="2224"/>
                  </a:lnTo>
                  <a:lnTo>
                    <a:pt x="1056" y="2224"/>
                  </a:lnTo>
                  <a:lnTo>
                    <a:pt x="1056" y="2224"/>
                  </a:lnTo>
                  <a:lnTo>
                    <a:pt x="1056" y="2224"/>
                  </a:lnTo>
                  <a:lnTo>
                    <a:pt x="1056" y="2224"/>
                  </a:lnTo>
                  <a:lnTo>
                    <a:pt x="1056" y="2224"/>
                  </a:lnTo>
                  <a:lnTo>
                    <a:pt x="1056" y="2224"/>
                  </a:lnTo>
                  <a:lnTo>
                    <a:pt x="1056" y="2224"/>
                  </a:lnTo>
                  <a:lnTo>
                    <a:pt x="1056" y="2224"/>
                  </a:lnTo>
                  <a:lnTo>
                    <a:pt x="1056" y="2224"/>
                  </a:lnTo>
                  <a:lnTo>
                    <a:pt x="1056" y="2224"/>
                  </a:lnTo>
                  <a:lnTo>
                    <a:pt x="1056" y="2224"/>
                  </a:lnTo>
                  <a:lnTo>
                    <a:pt x="1056" y="2224"/>
                  </a:lnTo>
                  <a:lnTo>
                    <a:pt x="1056" y="2224"/>
                  </a:lnTo>
                  <a:lnTo>
                    <a:pt x="1056" y="2219"/>
                  </a:lnTo>
                  <a:lnTo>
                    <a:pt x="1056" y="2219"/>
                  </a:lnTo>
                  <a:lnTo>
                    <a:pt x="1056" y="2219"/>
                  </a:lnTo>
                  <a:lnTo>
                    <a:pt x="1056" y="2219"/>
                  </a:lnTo>
                  <a:lnTo>
                    <a:pt x="1056" y="2219"/>
                  </a:lnTo>
                  <a:lnTo>
                    <a:pt x="1056" y="2219"/>
                  </a:lnTo>
                  <a:lnTo>
                    <a:pt x="1056" y="2219"/>
                  </a:lnTo>
                  <a:lnTo>
                    <a:pt x="1056" y="2219"/>
                  </a:lnTo>
                  <a:lnTo>
                    <a:pt x="1056" y="2219"/>
                  </a:lnTo>
                  <a:lnTo>
                    <a:pt x="1056" y="2219"/>
                  </a:lnTo>
                  <a:lnTo>
                    <a:pt x="1056" y="2219"/>
                  </a:lnTo>
                  <a:lnTo>
                    <a:pt x="1056" y="2219"/>
                  </a:lnTo>
                  <a:lnTo>
                    <a:pt x="1056" y="2219"/>
                  </a:lnTo>
                  <a:lnTo>
                    <a:pt x="1056" y="2219"/>
                  </a:lnTo>
                  <a:lnTo>
                    <a:pt x="1056" y="2219"/>
                  </a:lnTo>
                  <a:lnTo>
                    <a:pt x="1056" y="2219"/>
                  </a:lnTo>
                  <a:lnTo>
                    <a:pt x="1056" y="2219"/>
                  </a:lnTo>
                  <a:lnTo>
                    <a:pt x="1056" y="2219"/>
                  </a:lnTo>
                  <a:lnTo>
                    <a:pt x="1056" y="2219"/>
                  </a:lnTo>
                  <a:lnTo>
                    <a:pt x="1056" y="2219"/>
                  </a:lnTo>
                  <a:lnTo>
                    <a:pt x="1056" y="2219"/>
                  </a:lnTo>
                  <a:lnTo>
                    <a:pt x="1056" y="2219"/>
                  </a:lnTo>
                  <a:lnTo>
                    <a:pt x="1056" y="2219"/>
                  </a:lnTo>
                  <a:lnTo>
                    <a:pt x="1056" y="2219"/>
                  </a:lnTo>
                  <a:lnTo>
                    <a:pt x="1056" y="2219"/>
                  </a:lnTo>
                  <a:lnTo>
                    <a:pt x="1056" y="2219"/>
                  </a:lnTo>
                  <a:lnTo>
                    <a:pt x="1056" y="2219"/>
                  </a:lnTo>
                  <a:lnTo>
                    <a:pt x="1056" y="2219"/>
                  </a:lnTo>
                  <a:lnTo>
                    <a:pt x="1056" y="2219"/>
                  </a:lnTo>
                  <a:lnTo>
                    <a:pt x="1056" y="2219"/>
                  </a:lnTo>
                  <a:lnTo>
                    <a:pt x="1056" y="2219"/>
                  </a:lnTo>
                  <a:lnTo>
                    <a:pt x="1056" y="2219"/>
                  </a:lnTo>
                  <a:lnTo>
                    <a:pt x="1056" y="2219"/>
                  </a:lnTo>
                  <a:lnTo>
                    <a:pt x="1056" y="2219"/>
                  </a:lnTo>
                  <a:lnTo>
                    <a:pt x="1056" y="2219"/>
                  </a:lnTo>
                  <a:lnTo>
                    <a:pt x="1056" y="2219"/>
                  </a:lnTo>
                  <a:lnTo>
                    <a:pt x="1056" y="2219"/>
                  </a:lnTo>
                  <a:lnTo>
                    <a:pt x="1051" y="2219"/>
                  </a:lnTo>
                  <a:lnTo>
                    <a:pt x="1051" y="2215"/>
                  </a:lnTo>
                  <a:lnTo>
                    <a:pt x="1051" y="2215"/>
                  </a:lnTo>
                  <a:lnTo>
                    <a:pt x="1051" y="2215"/>
                  </a:lnTo>
                  <a:lnTo>
                    <a:pt x="1051" y="2215"/>
                  </a:lnTo>
                  <a:lnTo>
                    <a:pt x="1051" y="2215"/>
                  </a:lnTo>
                  <a:lnTo>
                    <a:pt x="1051" y="2215"/>
                  </a:lnTo>
                  <a:lnTo>
                    <a:pt x="1051" y="2215"/>
                  </a:lnTo>
                  <a:lnTo>
                    <a:pt x="1051" y="2215"/>
                  </a:lnTo>
                  <a:lnTo>
                    <a:pt x="1051" y="2215"/>
                  </a:lnTo>
                  <a:lnTo>
                    <a:pt x="1051" y="2215"/>
                  </a:lnTo>
                  <a:lnTo>
                    <a:pt x="1051" y="2215"/>
                  </a:lnTo>
                  <a:lnTo>
                    <a:pt x="1051" y="2215"/>
                  </a:lnTo>
                  <a:lnTo>
                    <a:pt x="1047" y="2215"/>
                  </a:lnTo>
                  <a:lnTo>
                    <a:pt x="1047" y="2215"/>
                  </a:lnTo>
                  <a:lnTo>
                    <a:pt x="1047" y="2215"/>
                  </a:lnTo>
                  <a:lnTo>
                    <a:pt x="1047" y="2215"/>
                  </a:lnTo>
                  <a:lnTo>
                    <a:pt x="1047" y="2210"/>
                  </a:lnTo>
                  <a:lnTo>
                    <a:pt x="1047" y="2210"/>
                  </a:lnTo>
                  <a:lnTo>
                    <a:pt x="1047" y="2210"/>
                  </a:lnTo>
                  <a:lnTo>
                    <a:pt x="1047" y="2210"/>
                  </a:lnTo>
                  <a:lnTo>
                    <a:pt x="1047" y="2210"/>
                  </a:lnTo>
                  <a:lnTo>
                    <a:pt x="1042" y="2210"/>
                  </a:lnTo>
                  <a:lnTo>
                    <a:pt x="1042" y="2210"/>
                  </a:lnTo>
                  <a:lnTo>
                    <a:pt x="1042" y="2210"/>
                  </a:lnTo>
                  <a:lnTo>
                    <a:pt x="1042" y="2210"/>
                  </a:lnTo>
                  <a:lnTo>
                    <a:pt x="1042" y="2210"/>
                  </a:lnTo>
                  <a:lnTo>
                    <a:pt x="1042" y="2210"/>
                  </a:lnTo>
                  <a:lnTo>
                    <a:pt x="1042" y="2210"/>
                  </a:lnTo>
                  <a:lnTo>
                    <a:pt x="1042" y="2206"/>
                  </a:lnTo>
                  <a:lnTo>
                    <a:pt x="1038" y="2206"/>
                  </a:lnTo>
                  <a:lnTo>
                    <a:pt x="1038" y="2206"/>
                  </a:lnTo>
                  <a:lnTo>
                    <a:pt x="1038" y="2206"/>
                  </a:lnTo>
                  <a:lnTo>
                    <a:pt x="1038" y="2206"/>
                  </a:lnTo>
                  <a:lnTo>
                    <a:pt x="1038" y="2206"/>
                  </a:lnTo>
                  <a:lnTo>
                    <a:pt x="1038" y="2206"/>
                  </a:lnTo>
                  <a:lnTo>
                    <a:pt x="1038" y="2206"/>
                  </a:lnTo>
                  <a:lnTo>
                    <a:pt x="1033" y="2206"/>
                  </a:lnTo>
                  <a:lnTo>
                    <a:pt x="1033" y="2206"/>
                  </a:lnTo>
                  <a:lnTo>
                    <a:pt x="1033" y="2201"/>
                  </a:lnTo>
                  <a:lnTo>
                    <a:pt x="1033" y="2201"/>
                  </a:lnTo>
                  <a:lnTo>
                    <a:pt x="1029" y="2201"/>
                  </a:lnTo>
                  <a:lnTo>
                    <a:pt x="1029" y="2201"/>
                  </a:lnTo>
                  <a:lnTo>
                    <a:pt x="1024" y="2197"/>
                  </a:lnTo>
                  <a:lnTo>
                    <a:pt x="1024" y="2197"/>
                  </a:lnTo>
                  <a:lnTo>
                    <a:pt x="1024" y="2197"/>
                  </a:lnTo>
                  <a:lnTo>
                    <a:pt x="1020" y="2197"/>
                  </a:lnTo>
                  <a:lnTo>
                    <a:pt x="1020" y="2197"/>
                  </a:lnTo>
                  <a:lnTo>
                    <a:pt x="1020" y="2197"/>
                  </a:lnTo>
                  <a:lnTo>
                    <a:pt x="1020" y="2192"/>
                  </a:lnTo>
                  <a:lnTo>
                    <a:pt x="1015" y="2192"/>
                  </a:lnTo>
                  <a:lnTo>
                    <a:pt x="1015" y="2192"/>
                  </a:lnTo>
                  <a:lnTo>
                    <a:pt x="1015" y="2192"/>
                  </a:lnTo>
                  <a:lnTo>
                    <a:pt x="1015" y="2192"/>
                  </a:lnTo>
                  <a:lnTo>
                    <a:pt x="1015" y="2192"/>
                  </a:lnTo>
                  <a:lnTo>
                    <a:pt x="1015" y="2192"/>
                  </a:lnTo>
                  <a:lnTo>
                    <a:pt x="1015" y="2192"/>
                  </a:lnTo>
                  <a:lnTo>
                    <a:pt x="1011" y="2192"/>
                  </a:lnTo>
                  <a:lnTo>
                    <a:pt x="1011" y="2192"/>
                  </a:lnTo>
                  <a:lnTo>
                    <a:pt x="1011" y="2192"/>
                  </a:lnTo>
                  <a:lnTo>
                    <a:pt x="1011" y="2188"/>
                  </a:lnTo>
                  <a:lnTo>
                    <a:pt x="1011" y="2188"/>
                  </a:lnTo>
                  <a:lnTo>
                    <a:pt x="1011" y="2188"/>
                  </a:lnTo>
                  <a:lnTo>
                    <a:pt x="1011" y="2188"/>
                  </a:lnTo>
                  <a:lnTo>
                    <a:pt x="1006" y="2188"/>
                  </a:lnTo>
                  <a:lnTo>
                    <a:pt x="1006" y="2188"/>
                  </a:lnTo>
                  <a:lnTo>
                    <a:pt x="1006" y="2188"/>
                  </a:lnTo>
                  <a:lnTo>
                    <a:pt x="1006" y="2188"/>
                  </a:lnTo>
                  <a:lnTo>
                    <a:pt x="1006" y="2188"/>
                  </a:lnTo>
                  <a:lnTo>
                    <a:pt x="1006" y="2188"/>
                  </a:lnTo>
                  <a:lnTo>
                    <a:pt x="1006" y="2188"/>
                  </a:lnTo>
                  <a:lnTo>
                    <a:pt x="1002" y="2184"/>
                  </a:lnTo>
                  <a:lnTo>
                    <a:pt x="1002" y="2184"/>
                  </a:lnTo>
                  <a:lnTo>
                    <a:pt x="1002" y="2184"/>
                  </a:lnTo>
                  <a:lnTo>
                    <a:pt x="1002" y="2184"/>
                  </a:lnTo>
                  <a:lnTo>
                    <a:pt x="1002" y="2184"/>
                  </a:lnTo>
                  <a:lnTo>
                    <a:pt x="1002" y="2184"/>
                  </a:lnTo>
                  <a:lnTo>
                    <a:pt x="1002" y="2184"/>
                  </a:lnTo>
                  <a:lnTo>
                    <a:pt x="1002" y="2184"/>
                  </a:lnTo>
                  <a:lnTo>
                    <a:pt x="997" y="2184"/>
                  </a:lnTo>
                  <a:lnTo>
                    <a:pt x="997" y="2184"/>
                  </a:lnTo>
                  <a:lnTo>
                    <a:pt x="997" y="2184"/>
                  </a:lnTo>
                  <a:lnTo>
                    <a:pt x="997" y="2179"/>
                  </a:lnTo>
                  <a:lnTo>
                    <a:pt x="997" y="2179"/>
                  </a:lnTo>
                  <a:lnTo>
                    <a:pt x="997" y="2179"/>
                  </a:lnTo>
                  <a:lnTo>
                    <a:pt x="997" y="2179"/>
                  </a:lnTo>
                  <a:lnTo>
                    <a:pt x="997" y="2179"/>
                  </a:lnTo>
                  <a:lnTo>
                    <a:pt x="997" y="2179"/>
                  </a:lnTo>
                  <a:lnTo>
                    <a:pt x="997" y="2179"/>
                  </a:lnTo>
                  <a:lnTo>
                    <a:pt x="997" y="2179"/>
                  </a:lnTo>
                  <a:lnTo>
                    <a:pt x="997" y="2179"/>
                  </a:lnTo>
                  <a:lnTo>
                    <a:pt x="997" y="2179"/>
                  </a:lnTo>
                  <a:lnTo>
                    <a:pt x="997" y="2179"/>
                  </a:lnTo>
                  <a:lnTo>
                    <a:pt x="993" y="2179"/>
                  </a:lnTo>
                  <a:lnTo>
                    <a:pt x="993" y="2179"/>
                  </a:lnTo>
                  <a:lnTo>
                    <a:pt x="993" y="2179"/>
                  </a:lnTo>
                  <a:lnTo>
                    <a:pt x="993" y="2179"/>
                  </a:lnTo>
                  <a:lnTo>
                    <a:pt x="993" y="2179"/>
                  </a:lnTo>
                  <a:lnTo>
                    <a:pt x="993" y="2179"/>
                  </a:lnTo>
                  <a:lnTo>
                    <a:pt x="993" y="2179"/>
                  </a:lnTo>
                  <a:lnTo>
                    <a:pt x="993" y="2179"/>
                  </a:lnTo>
                  <a:lnTo>
                    <a:pt x="993" y="2175"/>
                  </a:lnTo>
                  <a:lnTo>
                    <a:pt x="993" y="2175"/>
                  </a:lnTo>
                  <a:lnTo>
                    <a:pt x="993" y="2175"/>
                  </a:lnTo>
                  <a:lnTo>
                    <a:pt x="993" y="2175"/>
                  </a:lnTo>
                  <a:lnTo>
                    <a:pt x="993" y="2175"/>
                  </a:lnTo>
                  <a:lnTo>
                    <a:pt x="993" y="2175"/>
                  </a:lnTo>
                  <a:lnTo>
                    <a:pt x="993" y="2175"/>
                  </a:lnTo>
                  <a:lnTo>
                    <a:pt x="993" y="2175"/>
                  </a:lnTo>
                  <a:lnTo>
                    <a:pt x="993" y="2175"/>
                  </a:lnTo>
                  <a:lnTo>
                    <a:pt x="993" y="2175"/>
                  </a:lnTo>
                  <a:lnTo>
                    <a:pt x="993" y="2175"/>
                  </a:lnTo>
                  <a:lnTo>
                    <a:pt x="988" y="2175"/>
                  </a:lnTo>
                  <a:lnTo>
                    <a:pt x="988" y="2175"/>
                  </a:lnTo>
                  <a:lnTo>
                    <a:pt x="988" y="2175"/>
                  </a:lnTo>
                  <a:lnTo>
                    <a:pt x="988" y="2175"/>
                  </a:lnTo>
                  <a:lnTo>
                    <a:pt x="988" y="2175"/>
                  </a:lnTo>
                  <a:lnTo>
                    <a:pt x="988" y="2170"/>
                  </a:lnTo>
                  <a:lnTo>
                    <a:pt x="988" y="2170"/>
                  </a:lnTo>
                  <a:lnTo>
                    <a:pt x="988" y="2170"/>
                  </a:lnTo>
                  <a:lnTo>
                    <a:pt x="988" y="2170"/>
                  </a:lnTo>
                  <a:lnTo>
                    <a:pt x="988" y="2170"/>
                  </a:lnTo>
                  <a:lnTo>
                    <a:pt x="988" y="2170"/>
                  </a:lnTo>
                  <a:lnTo>
                    <a:pt x="988" y="2170"/>
                  </a:lnTo>
                  <a:lnTo>
                    <a:pt x="988" y="2170"/>
                  </a:lnTo>
                  <a:lnTo>
                    <a:pt x="988" y="2170"/>
                  </a:lnTo>
                  <a:lnTo>
                    <a:pt x="988" y="2170"/>
                  </a:lnTo>
                  <a:lnTo>
                    <a:pt x="988" y="2170"/>
                  </a:lnTo>
                  <a:lnTo>
                    <a:pt x="988" y="2170"/>
                  </a:lnTo>
                  <a:lnTo>
                    <a:pt x="988" y="2170"/>
                  </a:lnTo>
                  <a:lnTo>
                    <a:pt x="988" y="2170"/>
                  </a:lnTo>
                  <a:lnTo>
                    <a:pt x="988" y="2166"/>
                  </a:lnTo>
                  <a:lnTo>
                    <a:pt x="988" y="2166"/>
                  </a:lnTo>
                  <a:lnTo>
                    <a:pt x="988" y="2166"/>
                  </a:lnTo>
                  <a:lnTo>
                    <a:pt x="984" y="2166"/>
                  </a:lnTo>
                  <a:lnTo>
                    <a:pt x="984" y="2166"/>
                  </a:lnTo>
                  <a:lnTo>
                    <a:pt x="984" y="2166"/>
                  </a:lnTo>
                  <a:lnTo>
                    <a:pt x="984" y="2166"/>
                  </a:lnTo>
                  <a:lnTo>
                    <a:pt x="984" y="2166"/>
                  </a:lnTo>
                  <a:lnTo>
                    <a:pt x="984" y="2166"/>
                  </a:lnTo>
                  <a:lnTo>
                    <a:pt x="984" y="2166"/>
                  </a:lnTo>
                  <a:lnTo>
                    <a:pt x="984" y="2166"/>
                  </a:lnTo>
                  <a:lnTo>
                    <a:pt x="984" y="2166"/>
                  </a:lnTo>
                  <a:lnTo>
                    <a:pt x="984" y="2166"/>
                  </a:lnTo>
                  <a:lnTo>
                    <a:pt x="984" y="2161"/>
                  </a:lnTo>
                  <a:lnTo>
                    <a:pt x="984" y="2161"/>
                  </a:lnTo>
                  <a:lnTo>
                    <a:pt x="984" y="2161"/>
                  </a:lnTo>
                  <a:lnTo>
                    <a:pt x="984" y="2161"/>
                  </a:lnTo>
                  <a:lnTo>
                    <a:pt x="984" y="2161"/>
                  </a:lnTo>
                  <a:lnTo>
                    <a:pt x="984" y="2161"/>
                  </a:lnTo>
                  <a:lnTo>
                    <a:pt x="984" y="2161"/>
                  </a:lnTo>
                  <a:lnTo>
                    <a:pt x="984" y="2161"/>
                  </a:lnTo>
                  <a:lnTo>
                    <a:pt x="984" y="2161"/>
                  </a:lnTo>
                  <a:lnTo>
                    <a:pt x="984" y="2161"/>
                  </a:lnTo>
                  <a:lnTo>
                    <a:pt x="984" y="2157"/>
                  </a:lnTo>
                  <a:lnTo>
                    <a:pt x="984" y="2157"/>
                  </a:lnTo>
                  <a:lnTo>
                    <a:pt x="984" y="2157"/>
                  </a:lnTo>
                  <a:lnTo>
                    <a:pt x="984" y="2157"/>
                  </a:lnTo>
                  <a:lnTo>
                    <a:pt x="984" y="2157"/>
                  </a:lnTo>
                  <a:lnTo>
                    <a:pt x="984" y="2157"/>
                  </a:lnTo>
                  <a:lnTo>
                    <a:pt x="984" y="2157"/>
                  </a:lnTo>
                  <a:lnTo>
                    <a:pt x="984" y="2157"/>
                  </a:lnTo>
                  <a:lnTo>
                    <a:pt x="984" y="2157"/>
                  </a:lnTo>
                  <a:lnTo>
                    <a:pt x="984" y="2157"/>
                  </a:lnTo>
                  <a:lnTo>
                    <a:pt x="984" y="2152"/>
                  </a:lnTo>
                  <a:lnTo>
                    <a:pt x="984" y="2152"/>
                  </a:lnTo>
                  <a:lnTo>
                    <a:pt x="984" y="2152"/>
                  </a:lnTo>
                  <a:lnTo>
                    <a:pt x="984" y="2152"/>
                  </a:lnTo>
                  <a:lnTo>
                    <a:pt x="984" y="2152"/>
                  </a:lnTo>
                  <a:lnTo>
                    <a:pt x="984" y="2152"/>
                  </a:lnTo>
                  <a:lnTo>
                    <a:pt x="984" y="2152"/>
                  </a:lnTo>
                  <a:lnTo>
                    <a:pt x="984" y="2152"/>
                  </a:lnTo>
                  <a:lnTo>
                    <a:pt x="984" y="2152"/>
                  </a:lnTo>
                  <a:lnTo>
                    <a:pt x="984" y="2152"/>
                  </a:lnTo>
                  <a:lnTo>
                    <a:pt x="984" y="2148"/>
                  </a:lnTo>
                  <a:lnTo>
                    <a:pt x="984" y="2148"/>
                  </a:lnTo>
                  <a:lnTo>
                    <a:pt x="984" y="2148"/>
                  </a:lnTo>
                  <a:lnTo>
                    <a:pt x="984" y="2148"/>
                  </a:lnTo>
                  <a:lnTo>
                    <a:pt x="984" y="2148"/>
                  </a:lnTo>
                  <a:lnTo>
                    <a:pt x="984" y="2148"/>
                  </a:lnTo>
                  <a:lnTo>
                    <a:pt x="984" y="2148"/>
                  </a:lnTo>
                  <a:lnTo>
                    <a:pt x="984" y="2148"/>
                  </a:lnTo>
                  <a:lnTo>
                    <a:pt x="984" y="2148"/>
                  </a:lnTo>
                  <a:lnTo>
                    <a:pt x="984" y="2148"/>
                  </a:lnTo>
                  <a:lnTo>
                    <a:pt x="984" y="2148"/>
                  </a:lnTo>
                  <a:lnTo>
                    <a:pt x="988" y="2143"/>
                  </a:lnTo>
                  <a:lnTo>
                    <a:pt x="988" y="2143"/>
                  </a:lnTo>
                  <a:lnTo>
                    <a:pt x="988" y="2143"/>
                  </a:lnTo>
                  <a:lnTo>
                    <a:pt x="988" y="2143"/>
                  </a:lnTo>
                  <a:lnTo>
                    <a:pt x="988" y="2143"/>
                  </a:lnTo>
                  <a:lnTo>
                    <a:pt x="988" y="2143"/>
                  </a:lnTo>
                  <a:lnTo>
                    <a:pt x="988" y="2143"/>
                  </a:lnTo>
                  <a:lnTo>
                    <a:pt x="988" y="2143"/>
                  </a:lnTo>
                  <a:lnTo>
                    <a:pt x="988" y="2143"/>
                  </a:lnTo>
                  <a:lnTo>
                    <a:pt x="988" y="2143"/>
                  </a:lnTo>
                  <a:lnTo>
                    <a:pt x="988" y="2143"/>
                  </a:lnTo>
                  <a:lnTo>
                    <a:pt x="988" y="2143"/>
                  </a:lnTo>
                  <a:lnTo>
                    <a:pt x="988" y="2139"/>
                  </a:lnTo>
                  <a:lnTo>
                    <a:pt x="988" y="2139"/>
                  </a:lnTo>
                  <a:lnTo>
                    <a:pt x="988" y="2139"/>
                  </a:lnTo>
                  <a:lnTo>
                    <a:pt x="988" y="2139"/>
                  </a:lnTo>
                  <a:lnTo>
                    <a:pt x="988" y="2139"/>
                  </a:lnTo>
                  <a:lnTo>
                    <a:pt x="993" y="2139"/>
                  </a:lnTo>
                  <a:lnTo>
                    <a:pt x="993" y="2139"/>
                  </a:lnTo>
                  <a:lnTo>
                    <a:pt x="993" y="2139"/>
                  </a:lnTo>
                  <a:lnTo>
                    <a:pt x="993" y="2139"/>
                  </a:lnTo>
                  <a:lnTo>
                    <a:pt x="993" y="2139"/>
                  </a:lnTo>
                  <a:lnTo>
                    <a:pt x="993" y="2139"/>
                  </a:lnTo>
                  <a:lnTo>
                    <a:pt x="993" y="2139"/>
                  </a:lnTo>
                  <a:lnTo>
                    <a:pt x="993" y="2139"/>
                  </a:lnTo>
                  <a:lnTo>
                    <a:pt x="993" y="2139"/>
                  </a:lnTo>
                  <a:lnTo>
                    <a:pt x="993" y="2134"/>
                  </a:lnTo>
                  <a:lnTo>
                    <a:pt x="993" y="2134"/>
                  </a:lnTo>
                  <a:lnTo>
                    <a:pt x="993" y="2134"/>
                  </a:lnTo>
                  <a:lnTo>
                    <a:pt x="993" y="2134"/>
                  </a:lnTo>
                  <a:lnTo>
                    <a:pt x="993" y="2134"/>
                  </a:lnTo>
                  <a:lnTo>
                    <a:pt x="993" y="2134"/>
                  </a:lnTo>
                  <a:lnTo>
                    <a:pt x="997" y="2134"/>
                  </a:lnTo>
                  <a:lnTo>
                    <a:pt x="997" y="2134"/>
                  </a:lnTo>
                  <a:lnTo>
                    <a:pt x="997" y="2134"/>
                  </a:lnTo>
                  <a:lnTo>
                    <a:pt x="997" y="2134"/>
                  </a:lnTo>
                  <a:lnTo>
                    <a:pt x="997" y="2134"/>
                  </a:lnTo>
                  <a:lnTo>
                    <a:pt x="997" y="2134"/>
                  </a:lnTo>
                  <a:lnTo>
                    <a:pt x="997" y="2134"/>
                  </a:lnTo>
                  <a:lnTo>
                    <a:pt x="997" y="2134"/>
                  </a:lnTo>
                  <a:lnTo>
                    <a:pt x="997" y="2134"/>
                  </a:lnTo>
                  <a:lnTo>
                    <a:pt x="997" y="2134"/>
                  </a:lnTo>
                  <a:lnTo>
                    <a:pt x="997" y="2134"/>
                  </a:lnTo>
                  <a:lnTo>
                    <a:pt x="997" y="2134"/>
                  </a:lnTo>
                  <a:lnTo>
                    <a:pt x="1002" y="2130"/>
                  </a:lnTo>
                  <a:lnTo>
                    <a:pt x="1002" y="2130"/>
                  </a:lnTo>
                  <a:lnTo>
                    <a:pt x="1002" y="2130"/>
                  </a:lnTo>
                  <a:lnTo>
                    <a:pt x="1002" y="2130"/>
                  </a:lnTo>
                  <a:lnTo>
                    <a:pt x="1002" y="2130"/>
                  </a:lnTo>
                  <a:lnTo>
                    <a:pt x="1002" y="2130"/>
                  </a:lnTo>
                  <a:lnTo>
                    <a:pt x="1002" y="2130"/>
                  </a:lnTo>
                  <a:lnTo>
                    <a:pt x="1002" y="2130"/>
                  </a:lnTo>
                  <a:lnTo>
                    <a:pt x="1002" y="2130"/>
                  </a:lnTo>
                  <a:lnTo>
                    <a:pt x="1002" y="2130"/>
                  </a:lnTo>
                  <a:lnTo>
                    <a:pt x="1006" y="2130"/>
                  </a:lnTo>
                  <a:lnTo>
                    <a:pt x="1006" y="2130"/>
                  </a:lnTo>
                  <a:lnTo>
                    <a:pt x="1006" y="2130"/>
                  </a:lnTo>
                  <a:lnTo>
                    <a:pt x="1006" y="2130"/>
                  </a:lnTo>
                  <a:lnTo>
                    <a:pt x="1006" y="2130"/>
                  </a:lnTo>
                  <a:lnTo>
                    <a:pt x="1006" y="2130"/>
                  </a:lnTo>
                  <a:lnTo>
                    <a:pt x="1006" y="2130"/>
                  </a:lnTo>
                  <a:lnTo>
                    <a:pt x="1006" y="2130"/>
                  </a:lnTo>
                  <a:lnTo>
                    <a:pt x="1006" y="2130"/>
                  </a:lnTo>
                  <a:lnTo>
                    <a:pt x="1006" y="2125"/>
                  </a:lnTo>
                  <a:lnTo>
                    <a:pt x="1006" y="2125"/>
                  </a:lnTo>
                  <a:lnTo>
                    <a:pt x="1011" y="2125"/>
                  </a:lnTo>
                  <a:lnTo>
                    <a:pt x="1011" y="2125"/>
                  </a:lnTo>
                  <a:lnTo>
                    <a:pt x="1011" y="2125"/>
                  </a:lnTo>
                  <a:lnTo>
                    <a:pt x="1011" y="2125"/>
                  </a:lnTo>
                  <a:lnTo>
                    <a:pt x="1011" y="2125"/>
                  </a:lnTo>
                  <a:lnTo>
                    <a:pt x="1011" y="2125"/>
                  </a:lnTo>
                  <a:lnTo>
                    <a:pt x="1011" y="2125"/>
                  </a:lnTo>
                  <a:lnTo>
                    <a:pt x="1011" y="2125"/>
                  </a:lnTo>
                  <a:lnTo>
                    <a:pt x="1011" y="2125"/>
                  </a:lnTo>
                  <a:lnTo>
                    <a:pt x="1011" y="2125"/>
                  </a:lnTo>
                  <a:lnTo>
                    <a:pt x="1011" y="2125"/>
                  </a:lnTo>
                  <a:lnTo>
                    <a:pt x="1015" y="2125"/>
                  </a:lnTo>
                  <a:lnTo>
                    <a:pt x="1015" y="2125"/>
                  </a:lnTo>
                  <a:lnTo>
                    <a:pt x="1015" y="2125"/>
                  </a:lnTo>
                  <a:lnTo>
                    <a:pt x="1015" y="2125"/>
                  </a:lnTo>
                  <a:lnTo>
                    <a:pt x="1015" y="2125"/>
                  </a:lnTo>
                  <a:lnTo>
                    <a:pt x="1015" y="2125"/>
                  </a:lnTo>
                  <a:lnTo>
                    <a:pt x="1015" y="2125"/>
                  </a:lnTo>
                  <a:lnTo>
                    <a:pt x="1015" y="2125"/>
                  </a:lnTo>
                  <a:lnTo>
                    <a:pt x="1015" y="2125"/>
                  </a:lnTo>
                  <a:lnTo>
                    <a:pt x="1015" y="2125"/>
                  </a:lnTo>
                  <a:lnTo>
                    <a:pt x="1015" y="2125"/>
                  </a:lnTo>
                  <a:lnTo>
                    <a:pt x="1020" y="2125"/>
                  </a:lnTo>
                  <a:lnTo>
                    <a:pt x="1020" y="2125"/>
                  </a:lnTo>
                  <a:lnTo>
                    <a:pt x="1020" y="2125"/>
                  </a:lnTo>
                  <a:lnTo>
                    <a:pt x="1020" y="2125"/>
                  </a:lnTo>
                  <a:lnTo>
                    <a:pt x="1020" y="2125"/>
                  </a:lnTo>
                  <a:lnTo>
                    <a:pt x="1020" y="2125"/>
                  </a:lnTo>
                  <a:lnTo>
                    <a:pt x="1020" y="2125"/>
                  </a:lnTo>
                  <a:lnTo>
                    <a:pt x="1020" y="2125"/>
                  </a:lnTo>
                  <a:lnTo>
                    <a:pt x="1020" y="2125"/>
                  </a:lnTo>
                  <a:lnTo>
                    <a:pt x="1020" y="2125"/>
                  </a:lnTo>
                  <a:lnTo>
                    <a:pt x="1020" y="2125"/>
                  </a:lnTo>
                  <a:lnTo>
                    <a:pt x="1024" y="2125"/>
                  </a:lnTo>
                  <a:lnTo>
                    <a:pt x="1024" y="2125"/>
                  </a:lnTo>
                  <a:lnTo>
                    <a:pt x="1024" y="2125"/>
                  </a:lnTo>
                  <a:lnTo>
                    <a:pt x="1024" y="2125"/>
                  </a:lnTo>
                  <a:lnTo>
                    <a:pt x="1024" y="2125"/>
                  </a:lnTo>
                  <a:lnTo>
                    <a:pt x="1024" y="2125"/>
                  </a:lnTo>
                  <a:lnTo>
                    <a:pt x="1024" y="2125"/>
                  </a:lnTo>
                  <a:lnTo>
                    <a:pt x="1024" y="2121"/>
                  </a:lnTo>
                  <a:lnTo>
                    <a:pt x="1024" y="2121"/>
                  </a:lnTo>
                  <a:lnTo>
                    <a:pt x="1024" y="2121"/>
                  </a:lnTo>
                  <a:lnTo>
                    <a:pt x="1024" y="2121"/>
                  </a:lnTo>
                  <a:lnTo>
                    <a:pt x="1029" y="2121"/>
                  </a:lnTo>
                  <a:lnTo>
                    <a:pt x="1029" y="2121"/>
                  </a:lnTo>
                  <a:lnTo>
                    <a:pt x="1029" y="2121"/>
                  </a:lnTo>
                  <a:lnTo>
                    <a:pt x="1029" y="2121"/>
                  </a:lnTo>
                  <a:lnTo>
                    <a:pt x="1029" y="2121"/>
                  </a:lnTo>
                  <a:lnTo>
                    <a:pt x="1029" y="2121"/>
                  </a:lnTo>
                  <a:lnTo>
                    <a:pt x="1029" y="2121"/>
                  </a:lnTo>
                  <a:lnTo>
                    <a:pt x="1029" y="2121"/>
                  </a:lnTo>
                  <a:lnTo>
                    <a:pt x="1029" y="2121"/>
                  </a:lnTo>
                  <a:lnTo>
                    <a:pt x="1029" y="2121"/>
                  </a:lnTo>
                  <a:lnTo>
                    <a:pt x="1033" y="2121"/>
                  </a:lnTo>
                  <a:lnTo>
                    <a:pt x="1033" y="2121"/>
                  </a:lnTo>
                  <a:lnTo>
                    <a:pt x="1033" y="2121"/>
                  </a:lnTo>
                  <a:lnTo>
                    <a:pt x="1033" y="2121"/>
                  </a:lnTo>
                  <a:lnTo>
                    <a:pt x="1033" y="2121"/>
                  </a:lnTo>
                  <a:lnTo>
                    <a:pt x="1033" y="2121"/>
                  </a:lnTo>
                  <a:lnTo>
                    <a:pt x="1033" y="2125"/>
                  </a:lnTo>
                  <a:lnTo>
                    <a:pt x="1033" y="2125"/>
                  </a:lnTo>
                  <a:lnTo>
                    <a:pt x="1033" y="2125"/>
                  </a:lnTo>
                  <a:lnTo>
                    <a:pt x="1033" y="2125"/>
                  </a:lnTo>
                  <a:lnTo>
                    <a:pt x="1033" y="2125"/>
                  </a:lnTo>
                  <a:lnTo>
                    <a:pt x="1038" y="2125"/>
                  </a:lnTo>
                  <a:lnTo>
                    <a:pt x="1038" y="2125"/>
                  </a:lnTo>
                  <a:lnTo>
                    <a:pt x="1038" y="2125"/>
                  </a:lnTo>
                  <a:lnTo>
                    <a:pt x="1038" y="2125"/>
                  </a:lnTo>
                  <a:lnTo>
                    <a:pt x="1038" y="2125"/>
                  </a:lnTo>
                  <a:lnTo>
                    <a:pt x="1038" y="2125"/>
                  </a:lnTo>
                  <a:lnTo>
                    <a:pt x="1038" y="2125"/>
                  </a:lnTo>
                  <a:lnTo>
                    <a:pt x="1038" y="2125"/>
                  </a:lnTo>
                  <a:lnTo>
                    <a:pt x="1038" y="2125"/>
                  </a:lnTo>
                  <a:lnTo>
                    <a:pt x="1038" y="2125"/>
                  </a:lnTo>
                  <a:lnTo>
                    <a:pt x="1038" y="2125"/>
                  </a:lnTo>
                  <a:lnTo>
                    <a:pt x="1038" y="2125"/>
                  </a:lnTo>
                  <a:lnTo>
                    <a:pt x="1042" y="2125"/>
                  </a:lnTo>
                  <a:lnTo>
                    <a:pt x="1042" y="2125"/>
                  </a:lnTo>
                  <a:lnTo>
                    <a:pt x="1042" y="2125"/>
                  </a:lnTo>
                  <a:lnTo>
                    <a:pt x="1042" y="2125"/>
                  </a:lnTo>
                  <a:lnTo>
                    <a:pt x="1042" y="2125"/>
                  </a:lnTo>
                  <a:lnTo>
                    <a:pt x="1042" y="2125"/>
                  </a:lnTo>
                  <a:lnTo>
                    <a:pt x="1042" y="2125"/>
                  </a:lnTo>
                  <a:lnTo>
                    <a:pt x="1042" y="2125"/>
                  </a:lnTo>
                  <a:lnTo>
                    <a:pt x="1042" y="2125"/>
                  </a:lnTo>
                  <a:lnTo>
                    <a:pt x="1042" y="2125"/>
                  </a:lnTo>
                  <a:lnTo>
                    <a:pt x="1042" y="2125"/>
                  </a:lnTo>
                  <a:lnTo>
                    <a:pt x="1047" y="2125"/>
                  </a:lnTo>
                  <a:lnTo>
                    <a:pt x="1047" y="2125"/>
                  </a:lnTo>
                  <a:lnTo>
                    <a:pt x="1047" y="2125"/>
                  </a:lnTo>
                  <a:lnTo>
                    <a:pt x="1047" y="2125"/>
                  </a:lnTo>
                  <a:lnTo>
                    <a:pt x="1047" y="2125"/>
                  </a:lnTo>
                  <a:lnTo>
                    <a:pt x="1047" y="2125"/>
                  </a:lnTo>
                  <a:lnTo>
                    <a:pt x="1047" y="2125"/>
                  </a:lnTo>
                  <a:lnTo>
                    <a:pt x="1047" y="2125"/>
                  </a:lnTo>
                  <a:lnTo>
                    <a:pt x="1047" y="2125"/>
                  </a:lnTo>
                  <a:lnTo>
                    <a:pt x="1047" y="2125"/>
                  </a:lnTo>
                  <a:lnTo>
                    <a:pt x="1047" y="2125"/>
                  </a:lnTo>
                  <a:lnTo>
                    <a:pt x="1047" y="2125"/>
                  </a:lnTo>
                  <a:lnTo>
                    <a:pt x="1051" y="2125"/>
                  </a:lnTo>
                  <a:lnTo>
                    <a:pt x="1051" y="2125"/>
                  </a:lnTo>
                  <a:lnTo>
                    <a:pt x="1051" y="2125"/>
                  </a:lnTo>
                  <a:lnTo>
                    <a:pt x="1051" y="2125"/>
                  </a:lnTo>
                  <a:lnTo>
                    <a:pt x="1051" y="2125"/>
                  </a:lnTo>
                  <a:lnTo>
                    <a:pt x="1051" y="2125"/>
                  </a:lnTo>
                  <a:lnTo>
                    <a:pt x="1051" y="2125"/>
                  </a:lnTo>
                  <a:lnTo>
                    <a:pt x="1051" y="2130"/>
                  </a:lnTo>
                  <a:lnTo>
                    <a:pt x="1051" y="2130"/>
                  </a:lnTo>
                  <a:lnTo>
                    <a:pt x="1051" y="2130"/>
                  </a:lnTo>
                  <a:lnTo>
                    <a:pt x="1051" y="2130"/>
                  </a:lnTo>
                  <a:lnTo>
                    <a:pt x="1051" y="2130"/>
                  </a:lnTo>
                  <a:lnTo>
                    <a:pt x="1056" y="2130"/>
                  </a:lnTo>
                  <a:lnTo>
                    <a:pt x="1056" y="2130"/>
                  </a:lnTo>
                  <a:lnTo>
                    <a:pt x="1056" y="2130"/>
                  </a:lnTo>
                  <a:lnTo>
                    <a:pt x="1056" y="2130"/>
                  </a:lnTo>
                  <a:lnTo>
                    <a:pt x="1056" y="2130"/>
                  </a:lnTo>
                  <a:lnTo>
                    <a:pt x="1056" y="2130"/>
                  </a:lnTo>
                  <a:lnTo>
                    <a:pt x="1056" y="2130"/>
                  </a:lnTo>
                  <a:lnTo>
                    <a:pt x="1056" y="2130"/>
                  </a:lnTo>
                  <a:lnTo>
                    <a:pt x="1056" y="2130"/>
                  </a:lnTo>
                  <a:lnTo>
                    <a:pt x="1056" y="2130"/>
                  </a:lnTo>
                  <a:lnTo>
                    <a:pt x="1056" y="2130"/>
                  </a:lnTo>
                  <a:lnTo>
                    <a:pt x="1056" y="2130"/>
                  </a:lnTo>
                  <a:lnTo>
                    <a:pt x="1060" y="2130"/>
                  </a:lnTo>
                  <a:lnTo>
                    <a:pt x="1060" y="2130"/>
                  </a:lnTo>
                  <a:lnTo>
                    <a:pt x="1060" y="2130"/>
                  </a:lnTo>
                  <a:lnTo>
                    <a:pt x="1060" y="2130"/>
                  </a:lnTo>
                  <a:lnTo>
                    <a:pt x="1060" y="2130"/>
                  </a:lnTo>
                  <a:lnTo>
                    <a:pt x="1060" y="2130"/>
                  </a:lnTo>
                  <a:lnTo>
                    <a:pt x="1060" y="2130"/>
                  </a:lnTo>
                  <a:lnTo>
                    <a:pt x="1060" y="2130"/>
                  </a:lnTo>
                  <a:lnTo>
                    <a:pt x="1060" y="2134"/>
                  </a:lnTo>
                  <a:lnTo>
                    <a:pt x="1060" y="2134"/>
                  </a:lnTo>
                  <a:lnTo>
                    <a:pt x="1060" y="2134"/>
                  </a:lnTo>
                  <a:lnTo>
                    <a:pt x="1060" y="2134"/>
                  </a:lnTo>
                  <a:lnTo>
                    <a:pt x="1060" y="2134"/>
                  </a:lnTo>
                  <a:lnTo>
                    <a:pt x="1064" y="2134"/>
                  </a:lnTo>
                  <a:lnTo>
                    <a:pt x="1064" y="2134"/>
                  </a:lnTo>
                  <a:lnTo>
                    <a:pt x="1064" y="2134"/>
                  </a:lnTo>
                  <a:lnTo>
                    <a:pt x="1064" y="2134"/>
                  </a:lnTo>
                  <a:lnTo>
                    <a:pt x="1064" y="2134"/>
                  </a:lnTo>
                  <a:lnTo>
                    <a:pt x="1064" y="2134"/>
                  </a:lnTo>
                  <a:lnTo>
                    <a:pt x="1064" y="2134"/>
                  </a:lnTo>
                  <a:lnTo>
                    <a:pt x="1064" y="2134"/>
                  </a:lnTo>
                  <a:lnTo>
                    <a:pt x="1064" y="2134"/>
                  </a:lnTo>
                  <a:lnTo>
                    <a:pt x="1064" y="2134"/>
                  </a:lnTo>
                  <a:lnTo>
                    <a:pt x="1064" y="2134"/>
                  </a:lnTo>
                  <a:lnTo>
                    <a:pt x="1064" y="2134"/>
                  </a:lnTo>
                  <a:lnTo>
                    <a:pt x="1064" y="2134"/>
                  </a:lnTo>
                  <a:lnTo>
                    <a:pt x="1069" y="2134"/>
                  </a:lnTo>
                  <a:lnTo>
                    <a:pt x="1069" y="2134"/>
                  </a:lnTo>
                  <a:lnTo>
                    <a:pt x="1069" y="2134"/>
                  </a:lnTo>
                  <a:lnTo>
                    <a:pt x="1069" y="2139"/>
                  </a:lnTo>
                  <a:lnTo>
                    <a:pt x="1069" y="2139"/>
                  </a:lnTo>
                  <a:lnTo>
                    <a:pt x="1069" y="2139"/>
                  </a:lnTo>
                  <a:lnTo>
                    <a:pt x="1069" y="2139"/>
                  </a:lnTo>
                  <a:lnTo>
                    <a:pt x="1069" y="2139"/>
                  </a:lnTo>
                  <a:lnTo>
                    <a:pt x="1069" y="2139"/>
                  </a:lnTo>
                  <a:lnTo>
                    <a:pt x="1073" y="2139"/>
                  </a:lnTo>
                  <a:lnTo>
                    <a:pt x="1073" y="2139"/>
                  </a:lnTo>
                  <a:lnTo>
                    <a:pt x="1073" y="2139"/>
                  </a:lnTo>
                  <a:lnTo>
                    <a:pt x="1073" y="2139"/>
                  </a:lnTo>
                  <a:lnTo>
                    <a:pt x="1073" y="2143"/>
                  </a:lnTo>
                  <a:lnTo>
                    <a:pt x="1073" y="2143"/>
                  </a:lnTo>
                  <a:lnTo>
                    <a:pt x="1073" y="2143"/>
                  </a:lnTo>
                  <a:lnTo>
                    <a:pt x="1078" y="2143"/>
                  </a:lnTo>
                  <a:lnTo>
                    <a:pt x="1078" y="2143"/>
                  </a:lnTo>
                  <a:lnTo>
                    <a:pt x="1078" y="2143"/>
                  </a:lnTo>
                  <a:lnTo>
                    <a:pt x="1078" y="2143"/>
                  </a:lnTo>
                  <a:lnTo>
                    <a:pt x="1078" y="2143"/>
                  </a:lnTo>
                  <a:lnTo>
                    <a:pt x="1078" y="2148"/>
                  </a:lnTo>
                  <a:lnTo>
                    <a:pt x="1078" y="2148"/>
                  </a:lnTo>
                  <a:lnTo>
                    <a:pt x="1082" y="2148"/>
                  </a:lnTo>
                  <a:lnTo>
                    <a:pt x="1082" y="2148"/>
                  </a:lnTo>
                  <a:lnTo>
                    <a:pt x="1082" y="2148"/>
                  </a:lnTo>
                  <a:lnTo>
                    <a:pt x="1082" y="2148"/>
                  </a:lnTo>
                  <a:lnTo>
                    <a:pt x="1082" y="2148"/>
                  </a:lnTo>
                  <a:lnTo>
                    <a:pt x="1082" y="2148"/>
                  </a:lnTo>
                  <a:lnTo>
                    <a:pt x="1082" y="2152"/>
                  </a:lnTo>
                  <a:lnTo>
                    <a:pt x="1087" y="2152"/>
                  </a:lnTo>
                  <a:lnTo>
                    <a:pt x="1087" y="2152"/>
                  </a:lnTo>
                  <a:lnTo>
                    <a:pt x="1087" y="2152"/>
                  </a:lnTo>
                  <a:lnTo>
                    <a:pt x="1087" y="2152"/>
                  </a:lnTo>
                  <a:lnTo>
                    <a:pt x="1087" y="2152"/>
                  </a:lnTo>
                  <a:lnTo>
                    <a:pt x="1087" y="2152"/>
                  </a:lnTo>
                  <a:lnTo>
                    <a:pt x="1087" y="2152"/>
                  </a:lnTo>
                  <a:lnTo>
                    <a:pt x="1091" y="2157"/>
                  </a:lnTo>
                  <a:lnTo>
                    <a:pt x="1091" y="2157"/>
                  </a:lnTo>
                  <a:lnTo>
                    <a:pt x="1091" y="2157"/>
                  </a:lnTo>
                  <a:lnTo>
                    <a:pt x="1091" y="2157"/>
                  </a:lnTo>
                  <a:lnTo>
                    <a:pt x="1091" y="2157"/>
                  </a:lnTo>
                  <a:lnTo>
                    <a:pt x="1091" y="2157"/>
                  </a:lnTo>
                  <a:lnTo>
                    <a:pt x="1091" y="2157"/>
                  </a:lnTo>
                  <a:lnTo>
                    <a:pt x="1091" y="2157"/>
                  </a:lnTo>
                  <a:lnTo>
                    <a:pt x="1096" y="2161"/>
                  </a:lnTo>
                  <a:lnTo>
                    <a:pt x="1096" y="2161"/>
                  </a:lnTo>
                  <a:lnTo>
                    <a:pt x="1096" y="2161"/>
                  </a:lnTo>
                  <a:lnTo>
                    <a:pt x="1096" y="2161"/>
                  </a:lnTo>
                  <a:lnTo>
                    <a:pt x="1096" y="2161"/>
                  </a:lnTo>
                  <a:lnTo>
                    <a:pt x="1096" y="2161"/>
                  </a:lnTo>
                  <a:lnTo>
                    <a:pt x="1096" y="2161"/>
                  </a:lnTo>
                  <a:lnTo>
                    <a:pt x="1096" y="2166"/>
                  </a:lnTo>
                  <a:lnTo>
                    <a:pt x="1100" y="2166"/>
                  </a:lnTo>
                  <a:lnTo>
                    <a:pt x="1100" y="2166"/>
                  </a:lnTo>
                  <a:lnTo>
                    <a:pt x="1100" y="2166"/>
                  </a:lnTo>
                  <a:lnTo>
                    <a:pt x="1100" y="2166"/>
                  </a:lnTo>
                  <a:lnTo>
                    <a:pt x="1100" y="2166"/>
                  </a:lnTo>
                  <a:lnTo>
                    <a:pt x="1100" y="2166"/>
                  </a:lnTo>
                  <a:lnTo>
                    <a:pt x="1100" y="2170"/>
                  </a:lnTo>
                  <a:lnTo>
                    <a:pt x="1100" y="2170"/>
                  </a:lnTo>
                  <a:lnTo>
                    <a:pt x="1105" y="2170"/>
                  </a:lnTo>
                  <a:lnTo>
                    <a:pt x="1105" y="2170"/>
                  </a:lnTo>
                  <a:lnTo>
                    <a:pt x="1105" y="2170"/>
                  </a:lnTo>
                  <a:lnTo>
                    <a:pt x="1105" y="2170"/>
                  </a:lnTo>
                  <a:lnTo>
                    <a:pt x="1105" y="2170"/>
                  </a:lnTo>
                  <a:lnTo>
                    <a:pt x="1105" y="2175"/>
                  </a:lnTo>
                  <a:lnTo>
                    <a:pt x="1105" y="2175"/>
                  </a:lnTo>
                  <a:lnTo>
                    <a:pt x="1105" y="2175"/>
                  </a:lnTo>
                  <a:lnTo>
                    <a:pt x="1105" y="2175"/>
                  </a:lnTo>
                  <a:lnTo>
                    <a:pt x="1109" y="2175"/>
                  </a:lnTo>
                  <a:lnTo>
                    <a:pt x="1109" y="2175"/>
                  </a:lnTo>
                  <a:lnTo>
                    <a:pt x="1109" y="2175"/>
                  </a:lnTo>
                  <a:lnTo>
                    <a:pt x="1109" y="2179"/>
                  </a:lnTo>
                  <a:lnTo>
                    <a:pt x="1109" y="2179"/>
                  </a:lnTo>
                  <a:lnTo>
                    <a:pt x="1109" y="2179"/>
                  </a:lnTo>
                  <a:lnTo>
                    <a:pt x="1109" y="2179"/>
                  </a:lnTo>
                  <a:lnTo>
                    <a:pt x="1114" y="2179"/>
                  </a:lnTo>
                  <a:lnTo>
                    <a:pt x="1114" y="2184"/>
                  </a:lnTo>
                  <a:lnTo>
                    <a:pt x="1114" y="2184"/>
                  </a:lnTo>
                  <a:lnTo>
                    <a:pt x="1114" y="2184"/>
                  </a:lnTo>
                  <a:lnTo>
                    <a:pt x="1114" y="2184"/>
                  </a:lnTo>
                  <a:lnTo>
                    <a:pt x="1114" y="2184"/>
                  </a:lnTo>
                  <a:lnTo>
                    <a:pt x="1118" y="2188"/>
                  </a:lnTo>
                  <a:lnTo>
                    <a:pt x="1118" y="2188"/>
                  </a:lnTo>
                  <a:lnTo>
                    <a:pt x="1118" y="2188"/>
                  </a:lnTo>
                  <a:lnTo>
                    <a:pt x="1118" y="2188"/>
                  </a:lnTo>
                  <a:lnTo>
                    <a:pt x="1118" y="2192"/>
                  </a:lnTo>
                  <a:lnTo>
                    <a:pt x="1123" y="2192"/>
                  </a:lnTo>
                  <a:lnTo>
                    <a:pt x="1123" y="2192"/>
                  </a:lnTo>
                  <a:lnTo>
                    <a:pt x="1123" y="2197"/>
                  </a:lnTo>
                  <a:lnTo>
                    <a:pt x="1123" y="2197"/>
                  </a:lnTo>
                  <a:lnTo>
                    <a:pt x="1123" y="2197"/>
                  </a:lnTo>
                  <a:lnTo>
                    <a:pt x="1127" y="2197"/>
                  </a:lnTo>
                  <a:lnTo>
                    <a:pt x="1127" y="2201"/>
                  </a:lnTo>
                  <a:lnTo>
                    <a:pt x="1127" y="2201"/>
                  </a:lnTo>
                  <a:lnTo>
                    <a:pt x="1127" y="2201"/>
                  </a:lnTo>
                  <a:lnTo>
                    <a:pt x="1127" y="2201"/>
                  </a:lnTo>
                  <a:lnTo>
                    <a:pt x="1132" y="2206"/>
                  </a:lnTo>
                  <a:lnTo>
                    <a:pt x="1132" y="2206"/>
                  </a:lnTo>
                  <a:lnTo>
                    <a:pt x="1132" y="2210"/>
                  </a:lnTo>
                  <a:lnTo>
                    <a:pt x="1136" y="2210"/>
                  </a:lnTo>
                  <a:lnTo>
                    <a:pt x="1136" y="2215"/>
                  </a:lnTo>
                  <a:lnTo>
                    <a:pt x="1136" y="2215"/>
                  </a:lnTo>
                  <a:lnTo>
                    <a:pt x="1136" y="2215"/>
                  </a:lnTo>
                  <a:lnTo>
                    <a:pt x="1136" y="2215"/>
                  </a:lnTo>
                  <a:lnTo>
                    <a:pt x="1141" y="2215"/>
                  </a:lnTo>
                  <a:lnTo>
                    <a:pt x="1141" y="2219"/>
                  </a:lnTo>
                  <a:lnTo>
                    <a:pt x="1141" y="2219"/>
                  </a:lnTo>
                  <a:lnTo>
                    <a:pt x="1141" y="2219"/>
                  </a:lnTo>
                  <a:lnTo>
                    <a:pt x="1141" y="2219"/>
                  </a:lnTo>
                  <a:lnTo>
                    <a:pt x="1141" y="2219"/>
                  </a:lnTo>
                  <a:lnTo>
                    <a:pt x="1141" y="2224"/>
                  </a:lnTo>
                  <a:lnTo>
                    <a:pt x="1141" y="2224"/>
                  </a:lnTo>
                  <a:lnTo>
                    <a:pt x="1145" y="2224"/>
                  </a:lnTo>
                  <a:lnTo>
                    <a:pt x="1145" y="2224"/>
                  </a:lnTo>
                  <a:lnTo>
                    <a:pt x="1145" y="2224"/>
                  </a:lnTo>
                  <a:lnTo>
                    <a:pt x="1145" y="2224"/>
                  </a:lnTo>
                  <a:lnTo>
                    <a:pt x="1145" y="2224"/>
                  </a:lnTo>
                  <a:lnTo>
                    <a:pt x="1145" y="2224"/>
                  </a:lnTo>
                  <a:lnTo>
                    <a:pt x="1145" y="2224"/>
                  </a:lnTo>
                  <a:lnTo>
                    <a:pt x="1145" y="2224"/>
                  </a:lnTo>
                  <a:lnTo>
                    <a:pt x="1145" y="2224"/>
                  </a:lnTo>
                  <a:lnTo>
                    <a:pt x="1145" y="2224"/>
                  </a:lnTo>
                  <a:lnTo>
                    <a:pt x="1145" y="2228"/>
                  </a:lnTo>
                  <a:lnTo>
                    <a:pt x="1145" y="2228"/>
                  </a:lnTo>
                  <a:lnTo>
                    <a:pt x="1145" y="2228"/>
                  </a:lnTo>
                  <a:lnTo>
                    <a:pt x="1145" y="2228"/>
                  </a:lnTo>
                  <a:lnTo>
                    <a:pt x="1145" y="2228"/>
                  </a:lnTo>
                  <a:lnTo>
                    <a:pt x="1145" y="2228"/>
                  </a:lnTo>
                  <a:lnTo>
                    <a:pt x="1145" y="2228"/>
                  </a:lnTo>
                  <a:lnTo>
                    <a:pt x="1145" y="2228"/>
                  </a:lnTo>
                  <a:lnTo>
                    <a:pt x="1149" y="2228"/>
                  </a:lnTo>
                  <a:lnTo>
                    <a:pt x="1149" y="2228"/>
                  </a:lnTo>
                  <a:lnTo>
                    <a:pt x="1149" y="2228"/>
                  </a:lnTo>
                  <a:lnTo>
                    <a:pt x="1149" y="2228"/>
                  </a:lnTo>
                  <a:lnTo>
                    <a:pt x="1149" y="2228"/>
                  </a:lnTo>
                  <a:lnTo>
                    <a:pt x="1149" y="2228"/>
                  </a:lnTo>
                  <a:lnTo>
                    <a:pt x="1149" y="2228"/>
                  </a:lnTo>
                  <a:lnTo>
                    <a:pt x="1149" y="2228"/>
                  </a:lnTo>
                  <a:lnTo>
                    <a:pt x="1149" y="2228"/>
                  </a:lnTo>
                  <a:lnTo>
                    <a:pt x="1149" y="2228"/>
                  </a:lnTo>
                  <a:lnTo>
                    <a:pt x="1149" y="2228"/>
                  </a:lnTo>
                  <a:lnTo>
                    <a:pt x="1149" y="2228"/>
                  </a:lnTo>
                  <a:lnTo>
                    <a:pt x="1149" y="2228"/>
                  </a:lnTo>
                  <a:lnTo>
                    <a:pt x="1149" y="2233"/>
                  </a:lnTo>
                  <a:lnTo>
                    <a:pt x="1149" y="2233"/>
                  </a:lnTo>
                  <a:lnTo>
                    <a:pt x="1149" y="2233"/>
                  </a:lnTo>
                  <a:lnTo>
                    <a:pt x="1149" y="2233"/>
                  </a:lnTo>
                  <a:lnTo>
                    <a:pt x="1149" y="2233"/>
                  </a:lnTo>
                  <a:lnTo>
                    <a:pt x="1149" y="2233"/>
                  </a:lnTo>
                  <a:lnTo>
                    <a:pt x="1149" y="2233"/>
                  </a:lnTo>
                  <a:lnTo>
                    <a:pt x="1149" y="2233"/>
                  </a:lnTo>
                  <a:lnTo>
                    <a:pt x="1149" y="2233"/>
                  </a:lnTo>
                  <a:lnTo>
                    <a:pt x="1149" y="2233"/>
                  </a:lnTo>
                  <a:lnTo>
                    <a:pt x="1149" y="2233"/>
                  </a:lnTo>
                  <a:lnTo>
                    <a:pt x="1154" y="2233"/>
                  </a:lnTo>
                  <a:lnTo>
                    <a:pt x="1154" y="2233"/>
                  </a:lnTo>
                  <a:lnTo>
                    <a:pt x="1154" y="2233"/>
                  </a:lnTo>
                  <a:lnTo>
                    <a:pt x="1154" y="2233"/>
                  </a:lnTo>
                  <a:lnTo>
                    <a:pt x="1154" y="2233"/>
                  </a:lnTo>
                  <a:lnTo>
                    <a:pt x="1154" y="2233"/>
                  </a:lnTo>
                  <a:lnTo>
                    <a:pt x="1154" y="2233"/>
                  </a:lnTo>
                  <a:lnTo>
                    <a:pt x="1154" y="2233"/>
                  </a:lnTo>
                  <a:lnTo>
                    <a:pt x="1154" y="2233"/>
                  </a:lnTo>
                  <a:lnTo>
                    <a:pt x="1154" y="2233"/>
                  </a:lnTo>
                  <a:lnTo>
                    <a:pt x="1154" y="2233"/>
                  </a:lnTo>
                  <a:lnTo>
                    <a:pt x="1154" y="2233"/>
                  </a:lnTo>
                  <a:lnTo>
                    <a:pt x="1154" y="2233"/>
                  </a:lnTo>
                  <a:lnTo>
                    <a:pt x="1154" y="2233"/>
                  </a:lnTo>
                  <a:lnTo>
                    <a:pt x="1154" y="2233"/>
                  </a:lnTo>
                  <a:lnTo>
                    <a:pt x="1154" y="2233"/>
                  </a:lnTo>
                  <a:lnTo>
                    <a:pt x="1154" y="2233"/>
                  </a:lnTo>
                  <a:lnTo>
                    <a:pt x="1154" y="2233"/>
                  </a:lnTo>
                  <a:lnTo>
                    <a:pt x="1154" y="2233"/>
                  </a:lnTo>
                  <a:lnTo>
                    <a:pt x="1154" y="2233"/>
                  </a:lnTo>
                  <a:lnTo>
                    <a:pt x="1154" y="2233"/>
                  </a:lnTo>
                  <a:lnTo>
                    <a:pt x="1154" y="2233"/>
                  </a:lnTo>
                  <a:lnTo>
                    <a:pt x="1154" y="2233"/>
                  </a:lnTo>
                  <a:lnTo>
                    <a:pt x="1154" y="2233"/>
                  </a:lnTo>
                  <a:lnTo>
                    <a:pt x="1154" y="2233"/>
                  </a:lnTo>
                  <a:lnTo>
                    <a:pt x="1154" y="2233"/>
                  </a:lnTo>
                  <a:lnTo>
                    <a:pt x="1154" y="2233"/>
                  </a:lnTo>
                  <a:lnTo>
                    <a:pt x="1154" y="2233"/>
                  </a:lnTo>
                  <a:lnTo>
                    <a:pt x="1158" y="2233"/>
                  </a:lnTo>
                  <a:lnTo>
                    <a:pt x="1158" y="2233"/>
                  </a:lnTo>
                  <a:lnTo>
                    <a:pt x="1158" y="2233"/>
                  </a:lnTo>
                  <a:lnTo>
                    <a:pt x="1158" y="2233"/>
                  </a:lnTo>
                  <a:lnTo>
                    <a:pt x="1158" y="2233"/>
                  </a:lnTo>
                  <a:lnTo>
                    <a:pt x="1158" y="2233"/>
                  </a:lnTo>
                  <a:lnTo>
                    <a:pt x="1158" y="2237"/>
                  </a:lnTo>
                  <a:lnTo>
                    <a:pt x="1158" y="2237"/>
                  </a:lnTo>
                  <a:lnTo>
                    <a:pt x="1158" y="2237"/>
                  </a:lnTo>
                  <a:lnTo>
                    <a:pt x="1158" y="2237"/>
                  </a:lnTo>
                  <a:lnTo>
                    <a:pt x="1158" y="2237"/>
                  </a:lnTo>
                  <a:lnTo>
                    <a:pt x="1158" y="2237"/>
                  </a:lnTo>
                  <a:lnTo>
                    <a:pt x="1158" y="2237"/>
                  </a:lnTo>
                  <a:lnTo>
                    <a:pt x="1158" y="2237"/>
                  </a:lnTo>
                  <a:lnTo>
                    <a:pt x="1158" y="2237"/>
                  </a:lnTo>
                  <a:lnTo>
                    <a:pt x="1158" y="2237"/>
                  </a:lnTo>
                  <a:lnTo>
                    <a:pt x="1158" y="2237"/>
                  </a:lnTo>
                  <a:lnTo>
                    <a:pt x="1158" y="2237"/>
                  </a:lnTo>
                  <a:lnTo>
                    <a:pt x="1158" y="2237"/>
                  </a:lnTo>
                  <a:lnTo>
                    <a:pt x="1158" y="2237"/>
                  </a:lnTo>
                  <a:lnTo>
                    <a:pt x="1158" y="2237"/>
                  </a:lnTo>
                  <a:lnTo>
                    <a:pt x="1158" y="2237"/>
                  </a:lnTo>
                  <a:lnTo>
                    <a:pt x="1158" y="2237"/>
                  </a:lnTo>
                  <a:lnTo>
                    <a:pt x="1158" y="2237"/>
                  </a:lnTo>
                  <a:lnTo>
                    <a:pt x="1158" y="2237"/>
                  </a:lnTo>
                  <a:lnTo>
                    <a:pt x="1158" y="2237"/>
                  </a:lnTo>
                  <a:lnTo>
                    <a:pt x="1158" y="2237"/>
                  </a:lnTo>
                  <a:lnTo>
                    <a:pt x="1158" y="2237"/>
                  </a:lnTo>
                  <a:lnTo>
                    <a:pt x="1158" y="2237"/>
                  </a:lnTo>
                  <a:lnTo>
                    <a:pt x="1158" y="2237"/>
                  </a:lnTo>
                  <a:lnTo>
                    <a:pt x="1158" y="2237"/>
                  </a:lnTo>
                  <a:lnTo>
                    <a:pt x="1158" y="2237"/>
                  </a:lnTo>
                  <a:lnTo>
                    <a:pt x="1158" y="2237"/>
                  </a:lnTo>
                  <a:lnTo>
                    <a:pt x="1158" y="2237"/>
                  </a:lnTo>
                  <a:lnTo>
                    <a:pt x="1163" y="2237"/>
                  </a:lnTo>
                  <a:lnTo>
                    <a:pt x="1163" y="2237"/>
                  </a:lnTo>
                  <a:lnTo>
                    <a:pt x="1163" y="2237"/>
                  </a:lnTo>
                  <a:lnTo>
                    <a:pt x="1163" y="2237"/>
                  </a:lnTo>
                  <a:lnTo>
                    <a:pt x="1163" y="2237"/>
                  </a:lnTo>
                  <a:lnTo>
                    <a:pt x="1163" y="2237"/>
                  </a:lnTo>
                  <a:lnTo>
                    <a:pt x="1163" y="2237"/>
                  </a:lnTo>
                  <a:lnTo>
                    <a:pt x="1163" y="2237"/>
                  </a:lnTo>
                  <a:lnTo>
                    <a:pt x="1163" y="2237"/>
                  </a:lnTo>
                  <a:lnTo>
                    <a:pt x="1163" y="2237"/>
                  </a:lnTo>
                  <a:lnTo>
                    <a:pt x="1163" y="2237"/>
                  </a:lnTo>
                  <a:lnTo>
                    <a:pt x="1163" y="2237"/>
                  </a:lnTo>
                  <a:lnTo>
                    <a:pt x="1163" y="2237"/>
                  </a:lnTo>
                  <a:lnTo>
                    <a:pt x="1163" y="2237"/>
                  </a:lnTo>
                  <a:lnTo>
                    <a:pt x="1163" y="2237"/>
                  </a:lnTo>
                  <a:lnTo>
                    <a:pt x="1163" y="2237"/>
                  </a:lnTo>
                  <a:lnTo>
                    <a:pt x="1163" y="2237"/>
                  </a:lnTo>
                  <a:lnTo>
                    <a:pt x="1163" y="2237"/>
                  </a:lnTo>
                  <a:lnTo>
                    <a:pt x="1163" y="2237"/>
                  </a:lnTo>
                  <a:lnTo>
                    <a:pt x="1163" y="2237"/>
                  </a:lnTo>
                  <a:lnTo>
                    <a:pt x="1163" y="2237"/>
                  </a:lnTo>
                  <a:lnTo>
                    <a:pt x="1163" y="2237"/>
                  </a:lnTo>
                  <a:lnTo>
                    <a:pt x="1163" y="2237"/>
                  </a:lnTo>
                  <a:lnTo>
                    <a:pt x="1163" y="2233"/>
                  </a:lnTo>
                  <a:lnTo>
                    <a:pt x="1163" y="2233"/>
                  </a:lnTo>
                  <a:lnTo>
                    <a:pt x="1163" y="2233"/>
                  </a:lnTo>
                  <a:lnTo>
                    <a:pt x="1163" y="2233"/>
                  </a:lnTo>
                  <a:lnTo>
                    <a:pt x="1163" y="2233"/>
                  </a:lnTo>
                  <a:lnTo>
                    <a:pt x="1163" y="2233"/>
                  </a:lnTo>
                  <a:lnTo>
                    <a:pt x="1163" y="2233"/>
                  </a:lnTo>
                  <a:lnTo>
                    <a:pt x="1163" y="2233"/>
                  </a:lnTo>
                  <a:lnTo>
                    <a:pt x="1167" y="2233"/>
                  </a:lnTo>
                  <a:lnTo>
                    <a:pt x="1167" y="2233"/>
                  </a:lnTo>
                  <a:lnTo>
                    <a:pt x="1167" y="2233"/>
                  </a:lnTo>
                  <a:lnTo>
                    <a:pt x="1167" y="2233"/>
                  </a:lnTo>
                  <a:lnTo>
                    <a:pt x="1167" y="2233"/>
                  </a:lnTo>
                  <a:lnTo>
                    <a:pt x="1167" y="2233"/>
                  </a:lnTo>
                  <a:lnTo>
                    <a:pt x="1167" y="2233"/>
                  </a:lnTo>
                  <a:lnTo>
                    <a:pt x="1167" y="2233"/>
                  </a:lnTo>
                  <a:lnTo>
                    <a:pt x="1167" y="2233"/>
                  </a:lnTo>
                  <a:lnTo>
                    <a:pt x="1167" y="2233"/>
                  </a:lnTo>
                  <a:lnTo>
                    <a:pt x="1167" y="2233"/>
                  </a:lnTo>
                  <a:lnTo>
                    <a:pt x="1167" y="2233"/>
                  </a:lnTo>
                  <a:lnTo>
                    <a:pt x="1167" y="2233"/>
                  </a:lnTo>
                  <a:lnTo>
                    <a:pt x="1167" y="2233"/>
                  </a:lnTo>
                  <a:lnTo>
                    <a:pt x="1167" y="2233"/>
                  </a:lnTo>
                  <a:lnTo>
                    <a:pt x="1167" y="2233"/>
                  </a:lnTo>
                  <a:lnTo>
                    <a:pt x="1167" y="2233"/>
                  </a:lnTo>
                  <a:lnTo>
                    <a:pt x="1167" y="2233"/>
                  </a:lnTo>
                  <a:lnTo>
                    <a:pt x="1167" y="2233"/>
                  </a:lnTo>
                  <a:lnTo>
                    <a:pt x="1167" y="2233"/>
                  </a:lnTo>
                  <a:lnTo>
                    <a:pt x="1167" y="2233"/>
                  </a:lnTo>
                  <a:lnTo>
                    <a:pt x="1167" y="2233"/>
                  </a:lnTo>
                  <a:lnTo>
                    <a:pt x="1167" y="2233"/>
                  </a:lnTo>
                  <a:lnTo>
                    <a:pt x="1167" y="2233"/>
                  </a:lnTo>
                  <a:lnTo>
                    <a:pt x="1167" y="2233"/>
                  </a:lnTo>
                  <a:lnTo>
                    <a:pt x="1167" y="2233"/>
                  </a:lnTo>
                  <a:lnTo>
                    <a:pt x="1172" y="2233"/>
                  </a:lnTo>
                  <a:lnTo>
                    <a:pt x="1172" y="2233"/>
                  </a:lnTo>
                  <a:lnTo>
                    <a:pt x="1172" y="2233"/>
                  </a:lnTo>
                  <a:lnTo>
                    <a:pt x="1172" y="2233"/>
                  </a:lnTo>
                  <a:lnTo>
                    <a:pt x="1172" y="2233"/>
                  </a:lnTo>
                  <a:lnTo>
                    <a:pt x="1172" y="2233"/>
                  </a:lnTo>
                  <a:lnTo>
                    <a:pt x="1172" y="2233"/>
                  </a:lnTo>
                  <a:lnTo>
                    <a:pt x="1172" y="2233"/>
                  </a:lnTo>
                  <a:lnTo>
                    <a:pt x="1172" y="2233"/>
                  </a:lnTo>
                  <a:lnTo>
                    <a:pt x="1172" y="2233"/>
                  </a:lnTo>
                  <a:lnTo>
                    <a:pt x="1172" y="2233"/>
                  </a:lnTo>
                  <a:lnTo>
                    <a:pt x="1172" y="2233"/>
                  </a:lnTo>
                  <a:lnTo>
                    <a:pt x="1172" y="2233"/>
                  </a:lnTo>
                  <a:lnTo>
                    <a:pt x="1172" y="2233"/>
                  </a:lnTo>
                  <a:lnTo>
                    <a:pt x="1172" y="2228"/>
                  </a:lnTo>
                  <a:lnTo>
                    <a:pt x="1172" y="2228"/>
                  </a:lnTo>
                  <a:lnTo>
                    <a:pt x="1172" y="2228"/>
                  </a:lnTo>
                  <a:lnTo>
                    <a:pt x="1172" y="2228"/>
                  </a:lnTo>
                  <a:lnTo>
                    <a:pt x="1172" y="2228"/>
                  </a:lnTo>
                  <a:lnTo>
                    <a:pt x="1172" y="2228"/>
                  </a:lnTo>
                  <a:lnTo>
                    <a:pt x="1172" y="2228"/>
                  </a:lnTo>
                  <a:lnTo>
                    <a:pt x="1172" y="2228"/>
                  </a:lnTo>
                  <a:lnTo>
                    <a:pt x="1172" y="2228"/>
                  </a:lnTo>
                  <a:lnTo>
                    <a:pt x="1176" y="2228"/>
                  </a:lnTo>
                  <a:lnTo>
                    <a:pt x="1176" y="2228"/>
                  </a:lnTo>
                  <a:lnTo>
                    <a:pt x="1176" y="2228"/>
                  </a:lnTo>
                  <a:lnTo>
                    <a:pt x="1176" y="2228"/>
                  </a:lnTo>
                  <a:lnTo>
                    <a:pt x="1176" y="2228"/>
                  </a:lnTo>
                  <a:lnTo>
                    <a:pt x="1176" y="2228"/>
                  </a:lnTo>
                  <a:lnTo>
                    <a:pt x="1176" y="2228"/>
                  </a:lnTo>
                  <a:lnTo>
                    <a:pt x="1176" y="2228"/>
                  </a:lnTo>
                  <a:lnTo>
                    <a:pt x="1176" y="2228"/>
                  </a:lnTo>
                  <a:lnTo>
                    <a:pt x="1176" y="2228"/>
                  </a:lnTo>
                  <a:lnTo>
                    <a:pt x="1176" y="2228"/>
                  </a:lnTo>
                  <a:lnTo>
                    <a:pt x="1176" y="2228"/>
                  </a:lnTo>
                  <a:lnTo>
                    <a:pt x="1176" y="2228"/>
                  </a:lnTo>
                  <a:lnTo>
                    <a:pt x="1176" y="2228"/>
                  </a:lnTo>
                  <a:lnTo>
                    <a:pt x="1176" y="2228"/>
                  </a:lnTo>
                  <a:lnTo>
                    <a:pt x="1176" y="2228"/>
                  </a:lnTo>
                  <a:lnTo>
                    <a:pt x="1176" y="2228"/>
                  </a:lnTo>
                  <a:lnTo>
                    <a:pt x="1176" y="2224"/>
                  </a:lnTo>
                  <a:lnTo>
                    <a:pt x="1176" y="2224"/>
                  </a:lnTo>
                  <a:lnTo>
                    <a:pt x="1176" y="2224"/>
                  </a:lnTo>
                  <a:lnTo>
                    <a:pt x="1176" y="2224"/>
                  </a:lnTo>
                  <a:lnTo>
                    <a:pt x="1181" y="2224"/>
                  </a:lnTo>
                  <a:lnTo>
                    <a:pt x="1181" y="2224"/>
                  </a:lnTo>
                  <a:lnTo>
                    <a:pt x="1181" y="2224"/>
                  </a:lnTo>
                  <a:lnTo>
                    <a:pt x="1181" y="2224"/>
                  </a:lnTo>
                  <a:lnTo>
                    <a:pt x="1181" y="2224"/>
                  </a:lnTo>
                  <a:lnTo>
                    <a:pt x="1181" y="2224"/>
                  </a:lnTo>
                  <a:lnTo>
                    <a:pt x="1181" y="2224"/>
                  </a:lnTo>
                  <a:lnTo>
                    <a:pt x="1181" y="2224"/>
                  </a:lnTo>
                  <a:lnTo>
                    <a:pt x="1181" y="2224"/>
                  </a:lnTo>
                  <a:lnTo>
                    <a:pt x="1181" y="2224"/>
                  </a:lnTo>
                  <a:lnTo>
                    <a:pt x="1181" y="2224"/>
                  </a:lnTo>
                  <a:lnTo>
                    <a:pt x="1181" y="2224"/>
                  </a:lnTo>
                  <a:lnTo>
                    <a:pt x="1181" y="2224"/>
                  </a:lnTo>
                  <a:lnTo>
                    <a:pt x="1181" y="2219"/>
                  </a:lnTo>
                  <a:lnTo>
                    <a:pt x="1181" y="2219"/>
                  </a:lnTo>
                  <a:lnTo>
                    <a:pt x="1185" y="2219"/>
                  </a:lnTo>
                  <a:lnTo>
                    <a:pt x="1185" y="2219"/>
                  </a:lnTo>
                  <a:lnTo>
                    <a:pt x="1185" y="2219"/>
                  </a:lnTo>
                  <a:lnTo>
                    <a:pt x="1185" y="2219"/>
                  </a:lnTo>
                  <a:lnTo>
                    <a:pt x="1185" y="2219"/>
                  </a:lnTo>
                  <a:lnTo>
                    <a:pt x="1185" y="2219"/>
                  </a:lnTo>
                  <a:lnTo>
                    <a:pt x="1185" y="2215"/>
                  </a:lnTo>
                  <a:lnTo>
                    <a:pt x="1185" y="2215"/>
                  </a:lnTo>
                  <a:lnTo>
                    <a:pt x="1185" y="2215"/>
                  </a:lnTo>
                  <a:lnTo>
                    <a:pt x="1185" y="2215"/>
                  </a:lnTo>
                  <a:lnTo>
                    <a:pt x="1190" y="2215"/>
                  </a:lnTo>
                  <a:lnTo>
                    <a:pt x="1190" y="2215"/>
                  </a:lnTo>
                  <a:lnTo>
                    <a:pt x="1190" y="2215"/>
                  </a:lnTo>
                  <a:lnTo>
                    <a:pt x="1190" y="2215"/>
                  </a:lnTo>
                  <a:lnTo>
                    <a:pt x="1190" y="2215"/>
                  </a:lnTo>
                  <a:lnTo>
                    <a:pt x="1190" y="2210"/>
                  </a:lnTo>
                  <a:lnTo>
                    <a:pt x="1190" y="2210"/>
                  </a:lnTo>
                  <a:lnTo>
                    <a:pt x="1190" y="2210"/>
                  </a:lnTo>
                  <a:lnTo>
                    <a:pt x="1190" y="2210"/>
                  </a:lnTo>
                  <a:lnTo>
                    <a:pt x="1190" y="2210"/>
                  </a:lnTo>
                  <a:lnTo>
                    <a:pt x="1194" y="2210"/>
                  </a:lnTo>
                  <a:lnTo>
                    <a:pt x="1194" y="2210"/>
                  </a:lnTo>
                  <a:lnTo>
                    <a:pt x="1194" y="2206"/>
                  </a:lnTo>
                  <a:lnTo>
                    <a:pt x="1194" y="2206"/>
                  </a:lnTo>
                  <a:lnTo>
                    <a:pt x="1194" y="2206"/>
                  </a:lnTo>
                  <a:lnTo>
                    <a:pt x="1194" y="2206"/>
                  </a:lnTo>
                  <a:lnTo>
                    <a:pt x="1194" y="2206"/>
                  </a:lnTo>
                  <a:lnTo>
                    <a:pt x="1194" y="2206"/>
                  </a:lnTo>
                  <a:lnTo>
                    <a:pt x="1194" y="2206"/>
                  </a:lnTo>
                  <a:lnTo>
                    <a:pt x="1194" y="2201"/>
                  </a:lnTo>
                  <a:lnTo>
                    <a:pt x="1194" y="2201"/>
                  </a:lnTo>
                  <a:lnTo>
                    <a:pt x="1199" y="2201"/>
                  </a:lnTo>
                  <a:lnTo>
                    <a:pt x="1199" y="2201"/>
                  </a:lnTo>
                  <a:lnTo>
                    <a:pt x="1199" y="2201"/>
                  </a:lnTo>
                  <a:lnTo>
                    <a:pt x="1199" y="2201"/>
                  </a:lnTo>
                  <a:lnTo>
                    <a:pt x="1199" y="2201"/>
                  </a:lnTo>
                  <a:lnTo>
                    <a:pt x="1199" y="2197"/>
                  </a:lnTo>
                  <a:lnTo>
                    <a:pt x="1199" y="2197"/>
                  </a:lnTo>
                  <a:lnTo>
                    <a:pt x="1199" y="2197"/>
                  </a:lnTo>
                  <a:lnTo>
                    <a:pt x="1199" y="2197"/>
                  </a:lnTo>
                  <a:lnTo>
                    <a:pt x="1199" y="2197"/>
                  </a:lnTo>
                  <a:lnTo>
                    <a:pt x="1199" y="2197"/>
                  </a:lnTo>
                  <a:lnTo>
                    <a:pt x="1203" y="2197"/>
                  </a:lnTo>
                  <a:lnTo>
                    <a:pt x="1203" y="2192"/>
                  </a:lnTo>
                  <a:lnTo>
                    <a:pt x="1203" y="2192"/>
                  </a:lnTo>
                  <a:lnTo>
                    <a:pt x="1203" y="2192"/>
                  </a:lnTo>
                  <a:lnTo>
                    <a:pt x="1203" y="2192"/>
                  </a:lnTo>
                  <a:lnTo>
                    <a:pt x="1203" y="2192"/>
                  </a:lnTo>
                  <a:lnTo>
                    <a:pt x="1203" y="2192"/>
                  </a:lnTo>
                  <a:lnTo>
                    <a:pt x="1203" y="2192"/>
                  </a:lnTo>
                  <a:lnTo>
                    <a:pt x="1203" y="2188"/>
                  </a:lnTo>
                  <a:lnTo>
                    <a:pt x="1203" y="2188"/>
                  </a:lnTo>
                  <a:lnTo>
                    <a:pt x="1203" y="2188"/>
                  </a:lnTo>
                  <a:lnTo>
                    <a:pt x="1208" y="2188"/>
                  </a:lnTo>
                  <a:lnTo>
                    <a:pt x="1208" y="2188"/>
                  </a:lnTo>
                  <a:lnTo>
                    <a:pt x="1208" y="2188"/>
                  </a:lnTo>
                  <a:lnTo>
                    <a:pt x="1208" y="2184"/>
                  </a:lnTo>
                  <a:lnTo>
                    <a:pt x="1208" y="2184"/>
                  </a:lnTo>
                  <a:lnTo>
                    <a:pt x="1208" y="2184"/>
                  </a:lnTo>
                  <a:lnTo>
                    <a:pt x="1208" y="2184"/>
                  </a:lnTo>
                  <a:lnTo>
                    <a:pt x="1208" y="2184"/>
                  </a:lnTo>
                  <a:lnTo>
                    <a:pt x="1208" y="2184"/>
                  </a:lnTo>
                  <a:lnTo>
                    <a:pt x="1208" y="2184"/>
                  </a:lnTo>
                  <a:lnTo>
                    <a:pt x="1208" y="2179"/>
                  </a:lnTo>
                  <a:lnTo>
                    <a:pt x="1212" y="2179"/>
                  </a:lnTo>
                  <a:lnTo>
                    <a:pt x="1212" y="2179"/>
                  </a:lnTo>
                  <a:lnTo>
                    <a:pt x="1212" y="2175"/>
                  </a:lnTo>
                  <a:lnTo>
                    <a:pt x="1212" y="2175"/>
                  </a:lnTo>
                  <a:lnTo>
                    <a:pt x="1212" y="2175"/>
                  </a:lnTo>
                  <a:lnTo>
                    <a:pt x="1212" y="2175"/>
                  </a:lnTo>
                  <a:lnTo>
                    <a:pt x="1217" y="2170"/>
                  </a:lnTo>
                  <a:lnTo>
                    <a:pt x="1217" y="2170"/>
                  </a:lnTo>
                  <a:lnTo>
                    <a:pt x="1217" y="2170"/>
                  </a:lnTo>
                  <a:lnTo>
                    <a:pt x="1217" y="2166"/>
                  </a:lnTo>
                  <a:lnTo>
                    <a:pt x="1217" y="2166"/>
                  </a:lnTo>
                  <a:lnTo>
                    <a:pt x="1217" y="2166"/>
                  </a:lnTo>
                  <a:lnTo>
                    <a:pt x="1217" y="2166"/>
                  </a:lnTo>
                  <a:lnTo>
                    <a:pt x="1221" y="2161"/>
                  </a:lnTo>
                  <a:lnTo>
                    <a:pt x="1221" y="2161"/>
                  </a:lnTo>
                  <a:lnTo>
                    <a:pt x="1221" y="2157"/>
                  </a:lnTo>
                  <a:lnTo>
                    <a:pt x="1221" y="2157"/>
                  </a:lnTo>
                  <a:lnTo>
                    <a:pt x="1225" y="2152"/>
                  </a:lnTo>
                  <a:lnTo>
                    <a:pt x="1225" y="2152"/>
                  </a:lnTo>
                  <a:lnTo>
                    <a:pt x="1225" y="2152"/>
                  </a:lnTo>
                  <a:lnTo>
                    <a:pt x="1225" y="2148"/>
                  </a:lnTo>
                  <a:lnTo>
                    <a:pt x="1225" y="2148"/>
                  </a:lnTo>
                  <a:lnTo>
                    <a:pt x="1225" y="2148"/>
                  </a:lnTo>
                  <a:lnTo>
                    <a:pt x="1225" y="2148"/>
                  </a:lnTo>
                  <a:lnTo>
                    <a:pt x="1225" y="2148"/>
                  </a:lnTo>
                  <a:lnTo>
                    <a:pt x="1230" y="2143"/>
                  </a:lnTo>
                  <a:lnTo>
                    <a:pt x="1230" y="2143"/>
                  </a:lnTo>
                  <a:lnTo>
                    <a:pt x="1230" y="2143"/>
                  </a:lnTo>
                  <a:lnTo>
                    <a:pt x="1230" y="2143"/>
                  </a:lnTo>
                  <a:lnTo>
                    <a:pt x="1230" y="2143"/>
                  </a:lnTo>
                  <a:lnTo>
                    <a:pt x="1230" y="2143"/>
                  </a:lnTo>
                  <a:lnTo>
                    <a:pt x="1230" y="2143"/>
                  </a:lnTo>
                  <a:lnTo>
                    <a:pt x="1230" y="2143"/>
                  </a:lnTo>
                  <a:lnTo>
                    <a:pt x="1230" y="2143"/>
                  </a:lnTo>
                  <a:lnTo>
                    <a:pt x="1230" y="2143"/>
                  </a:lnTo>
                  <a:lnTo>
                    <a:pt x="1230" y="2139"/>
                  </a:lnTo>
                  <a:lnTo>
                    <a:pt x="1230" y="2139"/>
                  </a:lnTo>
                  <a:lnTo>
                    <a:pt x="1230" y="2139"/>
                  </a:lnTo>
                  <a:lnTo>
                    <a:pt x="1230" y="2139"/>
                  </a:lnTo>
                  <a:lnTo>
                    <a:pt x="1230" y="2139"/>
                  </a:lnTo>
                  <a:lnTo>
                    <a:pt x="1230" y="2139"/>
                  </a:lnTo>
                  <a:lnTo>
                    <a:pt x="1230" y="2139"/>
                  </a:lnTo>
                  <a:lnTo>
                    <a:pt x="1230" y="2139"/>
                  </a:lnTo>
                  <a:lnTo>
                    <a:pt x="1230" y="2139"/>
                  </a:lnTo>
                  <a:lnTo>
                    <a:pt x="1234" y="2139"/>
                  </a:lnTo>
                  <a:lnTo>
                    <a:pt x="1234" y="2139"/>
                  </a:lnTo>
                  <a:lnTo>
                    <a:pt x="1234" y="2139"/>
                  </a:lnTo>
                  <a:lnTo>
                    <a:pt x="1234" y="2134"/>
                  </a:lnTo>
                  <a:lnTo>
                    <a:pt x="1234" y="2134"/>
                  </a:lnTo>
                  <a:lnTo>
                    <a:pt x="1234" y="2134"/>
                  </a:lnTo>
                  <a:lnTo>
                    <a:pt x="1234" y="2134"/>
                  </a:lnTo>
                  <a:lnTo>
                    <a:pt x="1234" y="2134"/>
                  </a:lnTo>
                  <a:lnTo>
                    <a:pt x="1234" y="2134"/>
                  </a:lnTo>
                  <a:lnTo>
                    <a:pt x="1234" y="2134"/>
                  </a:lnTo>
                  <a:lnTo>
                    <a:pt x="1234" y="2134"/>
                  </a:lnTo>
                  <a:lnTo>
                    <a:pt x="1234" y="2134"/>
                  </a:lnTo>
                  <a:lnTo>
                    <a:pt x="1234" y="2134"/>
                  </a:lnTo>
                  <a:lnTo>
                    <a:pt x="1234" y="2134"/>
                  </a:lnTo>
                  <a:lnTo>
                    <a:pt x="1234" y="2134"/>
                  </a:lnTo>
                  <a:lnTo>
                    <a:pt x="1234" y="2134"/>
                  </a:lnTo>
                  <a:lnTo>
                    <a:pt x="1234" y="2134"/>
                  </a:lnTo>
                  <a:lnTo>
                    <a:pt x="1239" y="2134"/>
                  </a:lnTo>
                  <a:lnTo>
                    <a:pt x="1239" y="2134"/>
                  </a:lnTo>
                  <a:lnTo>
                    <a:pt x="1239" y="2134"/>
                  </a:lnTo>
                  <a:lnTo>
                    <a:pt x="1239" y="2130"/>
                  </a:lnTo>
                  <a:lnTo>
                    <a:pt x="1239" y="2130"/>
                  </a:lnTo>
                  <a:lnTo>
                    <a:pt x="1239" y="2130"/>
                  </a:lnTo>
                  <a:lnTo>
                    <a:pt x="1239" y="2130"/>
                  </a:lnTo>
                  <a:lnTo>
                    <a:pt x="1239" y="2130"/>
                  </a:lnTo>
                  <a:lnTo>
                    <a:pt x="1239" y="2130"/>
                  </a:lnTo>
                  <a:lnTo>
                    <a:pt x="1239" y="2130"/>
                  </a:lnTo>
                  <a:lnTo>
                    <a:pt x="1239" y="2130"/>
                  </a:lnTo>
                  <a:lnTo>
                    <a:pt x="1239" y="2130"/>
                  </a:lnTo>
                  <a:lnTo>
                    <a:pt x="1239" y="2130"/>
                  </a:lnTo>
                  <a:lnTo>
                    <a:pt x="1239" y="2130"/>
                  </a:lnTo>
                  <a:lnTo>
                    <a:pt x="1239" y="2130"/>
                  </a:lnTo>
                  <a:lnTo>
                    <a:pt x="1239" y="2130"/>
                  </a:lnTo>
                  <a:lnTo>
                    <a:pt x="1239" y="2130"/>
                  </a:lnTo>
                  <a:lnTo>
                    <a:pt x="1243" y="2130"/>
                  </a:lnTo>
                  <a:lnTo>
                    <a:pt x="1243" y="2130"/>
                  </a:lnTo>
                  <a:lnTo>
                    <a:pt x="1243" y="2130"/>
                  </a:lnTo>
                  <a:lnTo>
                    <a:pt x="1243" y="2130"/>
                  </a:lnTo>
                  <a:lnTo>
                    <a:pt x="1243" y="2130"/>
                  </a:lnTo>
                  <a:lnTo>
                    <a:pt x="1243" y="2130"/>
                  </a:lnTo>
                  <a:lnTo>
                    <a:pt x="1243" y="2130"/>
                  </a:lnTo>
                  <a:lnTo>
                    <a:pt x="1243" y="2125"/>
                  </a:lnTo>
                  <a:lnTo>
                    <a:pt x="1243" y="2125"/>
                  </a:lnTo>
                  <a:lnTo>
                    <a:pt x="1243" y="2125"/>
                  </a:lnTo>
                  <a:lnTo>
                    <a:pt x="1243" y="2125"/>
                  </a:lnTo>
                  <a:lnTo>
                    <a:pt x="1243" y="2125"/>
                  </a:lnTo>
                  <a:lnTo>
                    <a:pt x="1243" y="2125"/>
                  </a:lnTo>
                  <a:lnTo>
                    <a:pt x="1243" y="2125"/>
                  </a:lnTo>
                  <a:lnTo>
                    <a:pt x="1243" y="2125"/>
                  </a:lnTo>
                  <a:lnTo>
                    <a:pt x="1243" y="2125"/>
                  </a:lnTo>
                  <a:lnTo>
                    <a:pt x="1248" y="2125"/>
                  </a:lnTo>
                  <a:lnTo>
                    <a:pt x="1248" y="2125"/>
                  </a:lnTo>
                  <a:lnTo>
                    <a:pt x="1248" y="2125"/>
                  </a:lnTo>
                  <a:lnTo>
                    <a:pt x="1248" y="2125"/>
                  </a:lnTo>
                  <a:lnTo>
                    <a:pt x="1248" y="2125"/>
                  </a:lnTo>
                  <a:lnTo>
                    <a:pt x="1248" y="2125"/>
                  </a:lnTo>
                  <a:lnTo>
                    <a:pt x="1248" y="2125"/>
                  </a:lnTo>
                  <a:lnTo>
                    <a:pt x="1248" y="2125"/>
                  </a:lnTo>
                  <a:lnTo>
                    <a:pt x="1248" y="2125"/>
                  </a:lnTo>
                  <a:lnTo>
                    <a:pt x="1248" y="2125"/>
                  </a:lnTo>
                  <a:lnTo>
                    <a:pt x="1248" y="2125"/>
                  </a:lnTo>
                  <a:lnTo>
                    <a:pt x="1248" y="2125"/>
                  </a:lnTo>
                  <a:lnTo>
                    <a:pt x="1248" y="2125"/>
                  </a:lnTo>
                  <a:lnTo>
                    <a:pt x="1248" y="2125"/>
                  </a:lnTo>
                  <a:lnTo>
                    <a:pt x="1248" y="2125"/>
                  </a:lnTo>
                  <a:lnTo>
                    <a:pt x="1252" y="2125"/>
                  </a:lnTo>
                  <a:lnTo>
                    <a:pt x="1252" y="2125"/>
                  </a:lnTo>
                  <a:lnTo>
                    <a:pt x="1252" y="2125"/>
                  </a:lnTo>
                  <a:lnTo>
                    <a:pt x="1252" y="2121"/>
                  </a:lnTo>
                  <a:lnTo>
                    <a:pt x="1252" y="2121"/>
                  </a:lnTo>
                  <a:lnTo>
                    <a:pt x="1252" y="2121"/>
                  </a:lnTo>
                  <a:lnTo>
                    <a:pt x="1252" y="2121"/>
                  </a:lnTo>
                  <a:lnTo>
                    <a:pt x="1252" y="2121"/>
                  </a:lnTo>
                  <a:lnTo>
                    <a:pt x="1252" y="2121"/>
                  </a:lnTo>
                  <a:lnTo>
                    <a:pt x="1252" y="2121"/>
                  </a:lnTo>
                  <a:lnTo>
                    <a:pt x="1252" y="2121"/>
                  </a:lnTo>
                  <a:lnTo>
                    <a:pt x="1252" y="2121"/>
                  </a:lnTo>
                  <a:lnTo>
                    <a:pt x="1252" y="2121"/>
                  </a:lnTo>
                  <a:lnTo>
                    <a:pt x="1252" y="2121"/>
                  </a:lnTo>
                  <a:lnTo>
                    <a:pt x="1257" y="2121"/>
                  </a:lnTo>
                  <a:lnTo>
                    <a:pt x="1257" y="2121"/>
                  </a:lnTo>
                  <a:lnTo>
                    <a:pt x="1257" y="2121"/>
                  </a:lnTo>
                  <a:lnTo>
                    <a:pt x="1257" y="2121"/>
                  </a:lnTo>
                  <a:lnTo>
                    <a:pt x="1257" y="2121"/>
                  </a:lnTo>
                  <a:lnTo>
                    <a:pt x="1257" y="2121"/>
                  </a:lnTo>
                  <a:lnTo>
                    <a:pt x="1257" y="2121"/>
                  </a:lnTo>
                  <a:lnTo>
                    <a:pt x="1257" y="2121"/>
                  </a:lnTo>
                  <a:lnTo>
                    <a:pt x="1257" y="2121"/>
                  </a:lnTo>
                  <a:lnTo>
                    <a:pt x="1261" y="2121"/>
                  </a:lnTo>
                  <a:lnTo>
                    <a:pt x="1261" y="2121"/>
                  </a:lnTo>
                  <a:lnTo>
                    <a:pt x="1261" y="2121"/>
                  </a:lnTo>
                  <a:lnTo>
                    <a:pt x="1261" y="2121"/>
                  </a:lnTo>
                  <a:lnTo>
                    <a:pt x="1261" y="2121"/>
                  </a:lnTo>
                  <a:lnTo>
                    <a:pt x="1261" y="2121"/>
                  </a:lnTo>
                  <a:lnTo>
                    <a:pt x="1261" y="2117"/>
                  </a:lnTo>
                  <a:lnTo>
                    <a:pt x="1266" y="2117"/>
                  </a:lnTo>
                  <a:lnTo>
                    <a:pt x="1266" y="2117"/>
                  </a:lnTo>
                  <a:lnTo>
                    <a:pt x="1266" y="2117"/>
                  </a:lnTo>
                  <a:lnTo>
                    <a:pt x="1266" y="2117"/>
                  </a:lnTo>
                  <a:lnTo>
                    <a:pt x="1266" y="2117"/>
                  </a:lnTo>
                  <a:lnTo>
                    <a:pt x="1266" y="2117"/>
                  </a:lnTo>
                  <a:lnTo>
                    <a:pt x="1266" y="2117"/>
                  </a:lnTo>
                  <a:lnTo>
                    <a:pt x="1270" y="2117"/>
                  </a:lnTo>
                  <a:lnTo>
                    <a:pt x="1270" y="2117"/>
                  </a:lnTo>
                  <a:lnTo>
                    <a:pt x="1270" y="2117"/>
                  </a:lnTo>
                  <a:lnTo>
                    <a:pt x="1270" y="2117"/>
                  </a:lnTo>
                  <a:lnTo>
                    <a:pt x="1270" y="2117"/>
                  </a:lnTo>
                  <a:lnTo>
                    <a:pt x="1270" y="2117"/>
                  </a:lnTo>
                  <a:lnTo>
                    <a:pt x="1270" y="2117"/>
                  </a:lnTo>
                  <a:lnTo>
                    <a:pt x="1275" y="2117"/>
                  </a:lnTo>
                  <a:lnTo>
                    <a:pt x="1275" y="2117"/>
                  </a:lnTo>
                  <a:lnTo>
                    <a:pt x="1275" y="2117"/>
                  </a:lnTo>
                  <a:lnTo>
                    <a:pt x="1275" y="2117"/>
                  </a:lnTo>
                  <a:lnTo>
                    <a:pt x="1275" y="2117"/>
                  </a:lnTo>
                  <a:lnTo>
                    <a:pt x="1275" y="2117"/>
                  </a:lnTo>
                  <a:lnTo>
                    <a:pt x="1275" y="2117"/>
                  </a:lnTo>
                  <a:lnTo>
                    <a:pt x="1279" y="2117"/>
                  </a:lnTo>
                  <a:lnTo>
                    <a:pt x="1279" y="2117"/>
                  </a:lnTo>
                  <a:lnTo>
                    <a:pt x="1279" y="2117"/>
                  </a:lnTo>
                  <a:lnTo>
                    <a:pt x="1279" y="2117"/>
                  </a:lnTo>
                  <a:lnTo>
                    <a:pt x="1279" y="2117"/>
                  </a:lnTo>
                  <a:lnTo>
                    <a:pt x="1279" y="2117"/>
                  </a:lnTo>
                  <a:lnTo>
                    <a:pt x="1279" y="2117"/>
                  </a:lnTo>
                  <a:lnTo>
                    <a:pt x="1284" y="2117"/>
                  </a:lnTo>
                  <a:lnTo>
                    <a:pt x="1284" y="2117"/>
                  </a:lnTo>
                  <a:lnTo>
                    <a:pt x="1284" y="2117"/>
                  </a:lnTo>
                  <a:lnTo>
                    <a:pt x="1284" y="2117"/>
                  </a:lnTo>
                  <a:lnTo>
                    <a:pt x="1284" y="2117"/>
                  </a:lnTo>
                  <a:lnTo>
                    <a:pt x="1284" y="2117"/>
                  </a:lnTo>
                  <a:lnTo>
                    <a:pt x="1284" y="2117"/>
                  </a:lnTo>
                  <a:lnTo>
                    <a:pt x="1288" y="2117"/>
                  </a:lnTo>
                  <a:lnTo>
                    <a:pt x="1288" y="2117"/>
                  </a:lnTo>
                  <a:lnTo>
                    <a:pt x="1288" y="2117"/>
                  </a:lnTo>
                  <a:lnTo>
                    <a:pt x="1288" y="2117"/>
                  </a:lnTo>
                  <a:lnTo>
                    <a:pt x="1288" y="2117"/>
                  </a:lnTo>
                  <a:lnTo>
                    <a:pt x="1288" y="2117"/>
                  </a:lnTo>
                  <a:lnTo>
                    <a:pt x="1288" y="2117"/>
                  </a:lnTo>
                  <a:lnTo>
                    <a:pt x="1293" y="2117"/>
                  </a:lnTo>
                  <a:lnTo>
                    <a:pt x="1293" y="2117"/>
                  </a:lnTo>
                  <a:lnTo>
                    <a:pt x="1293" y="2117"/>
                  </a:lnTo>
                  <a:lnTo>
                    <a:pt x="1293" y="2117"/>
                  </a:lnTo>
                  <a:lnTo>
                    <a:pt x="1293" y="2117"/>
                  </a:lnTo>
                  <a:lnTo>
                    <a:pt x="1293" y="2117"/>
                  </a:lnTo>
                  <a:lnTo>
                    <a:pt x="1293" y="2117"/>
                  </a:lnTo>
                  <a:lnTo>
                    <a:pt x="1297" y="2117"/>
                  </a:lnTo>
                  <a:lnTo>
                    <a:pt x="1297" y="2117"/>
                  </a:lnTo>
                  <a:lnTo>
                    <a:pt x="1297" y="2117"/>
                  </a:lnTo>
                  <a:lnTo>
                    <a:pt x="1297" y="2117"/>
                  </a:lnTo>
                  <a:lnTo>
                    <a:pt x="1297" y="2117"/>
                  </a:lnTo>
                  <a:lnTo>
                    <a:pt x="1297" y="2117"/>
                  </a:lnTo>
                  <a:lnTo>
                    <a:pt x="1297" y="2117"/>
                  </a:lnTo>
                  <a:lnTo>
                    <a:pt x="1301" y="2117"/>
                  </a:lnTo>
                  <a:lnTo>
                    <a:pt x="1301" y="2117"/>
                  </a:lnTo>
                  <a:lnTo>
                    <a:pt x="1301" y="2117"/>
                  </a:lnTo>
                  <a:lnTo>
                    <a:pt x="1301" y="2117"/>
                  </a:lnTo>
                  <a:lnTo>
                    <a:pt x="1301" y="2117"/>
                  </a:lnTo>
                  <a:lnTo>
                    <a:pt x="1301" y="2117"/>
                  </a:lnTo>
                  <a:lnTo>
                    <a:pt x="1301" y="2117"/>
                  </a:lnTo>
                  <a:lnTo>
                    <a:pt x="1301" y="2117"/>
                  </a:lnTo>
                  <a:lnTo>
                    <a:pt x="1306" y="2121"/>
                  </a:lnTo>
                  <a:lnTo>
                    <a:pt x="1306" y="2121"/>
                  </a:lnTo>
                  <a:lnTo>
                    <a:pt x="1306" y="2121"/>
                  </a:lnTo>
                  <a:lnTo>
                    <a:pt x="1306" y="2121"/>
                  </a:lnTo>
                  <a:lnTo>
                    <a:pt x="1306" y="2121"/>
                  </a:lnTo>
                  <a:lnTo>
                    <a:pt x="1306" y="2121"/>
                  </a:lnTo>
                  <a:lnTo>
                    <a:pt x="1306" y="2121"/>
                  </a:lnTo>
                  <a:lnTo>
                    <a:pt x="1306" y="2121"/>
                  </a:lnTo>
                  <a:lnTo>
                    <a:pt x="1310" y="2121"/>
                  </a:lnTo>
                  <a:lnTo>
                    <a:pt x="1310" y="2121"/>
                  </a:lnTo>
                  <a:lnTo>
                    <a:pt x="1310" y="2121"/>
                  </a:lnTo>
                  <a:lnTo>
                    <a:pt x="1310" y="2121"/>
                  </a:lnTo>
                  <a:lnTo>
                    <a:pt x="1310" y="2121"/>
                  </a:lnTo>
                  <a:lnTo>
                    <a:pt x="1310" y="2121"/>
                  </a:lnTo>
                  <a:lnTo>
                    <a:pt x="1310" y="2121"/>
                  </a:lnTo>
                  <a:lnTo>
                    <a:pt x="1310" y="2121"/>
                  </a:lnTo>
                  <a:lnTo>
                    <a:pt x="1315" y="2121"/>
                  </a:lnTo>
                  <a:lnTo>
                    <a:pt x="1315" y="2121"/>
                  </a:lnTo>
                  <a:lnTo>
                    <a:pt x="1315" y="2121"/>
                  </a:lnTo>
                  <a:lnTo>
                    <a:pt x="1315" y="2121"/>
                  </a:lnTo>
                  <a:lnTo>
                    <a:pt x="1315" y="2125"/>
                  </a:lnTo>
                  <a:lnTo>
                    <a:pt x="1315" y="2125"/>
                  </a:lnTo>
                  <a:lnTo>
                    <a:pt x="1315" y="2125"/>
                  </a:lnTo>
                  <a:lnTo>
                    <a:pt x="1315" y="2125"/>
                  </a:lnTo>
                  <a:lnTo>
                    <a:pt x="1319" y="2125"/>
                  </a:lnTo>
                  <a:lnTo>
                    <a:pt x="1319" y="2125"/>
                  </a:lnTo>
                  <a:lnTo>
                    <a:pt x="1319" y="2125"/>
                  </a:lnTo>
                  <a:lnTo>
                    <a:pt x="1319" y="2125"/>
                  </a:lnTo>
                  <a:lnTo>
                    <a:pt x="1319" y="2125"/>
                  </a:lnTo>
                  <a:lnTo>
                    <a:pt x="1319" y="2125"/>
                  </a:lnTo>
                  <a:lnTo>
                    <a:pt x="1319" y="2125"/>
                  </a:lnTo>
                  <a:lnTo>
                    <a:pt x="1319" y="2125"/>
                  </a:lnTo>
                  <a:lnTo>
                    <a:pt x="1319" y="2125"/>
                  </a:lnTo>
                  <a:lnTo>
                    <a:pt x="1319" y="2125"/>
                  </a:lnTo>
                  <a:lnTo>
                    <a:pt x="1319" y="2125"/>
                  </a:lnTo>
                  <a:lnTo>
                    <a:pt x="1319" y="2125"/>
                  </a:lnTo>
                  <a:lnTo>
                    <a:pt x="1319" y="2125"/>
                  </a:lnTo>
                  <a:lnTo>
                    <a:pt x="1319" y="2125"/>
                  </a:lnTo>
                  <a:lnTo>
                    <a:pt x="1319" y="2125"/>
                  </a:lnTo>
                  <a:lnTo>
                    <a:pt x="1319" y="2125"/>
                  </a:lnTo>
                  <a:lnTo>
                    <a:pt x="1319" y="2125"/>
                  </a:lnTo>
                  <a:lnTo>
                    <a:pt x="1324" y="2125"/>
                  </a:lnTo>
                  <a:lnTo>
                    <a:pt x="1324" y="2125"/>
                  </a:lnTo>
                  <a:lnTo>
                    <a:pt x="1324" y="2125"/>
                  </a:lnTo>
                  <a:lnTo>
                    <a:pt x="1324" y="2130"/>
                  </a:lnTo>
                  <a:lnTo>
                    <a:pt x="1324" y="2130"/>
                  </a:lnTo>
                  <a:lnTo>
                    <a:pt x="1324" y="2130"/>
                  </a:lnTo>
                  <a:lnTo>
                    <a:pt x="1324" y="2130"/>
                  </a:lnTo>
                  <a:lnTo>
                    <a:pt x="1324" y="2130"/>
                  </a:lnTo>
                  <a:lnTo>
                    <a:pt x="1324" y="2130"/>
                  </a:lnTo>
                  <a:lnTo>
                    <a:pt x="1324" y="2130"/>
                  </a:lnTo>
                  <a:lnTo>
                    <a:pt x="1324" y="2130"/>
                  </a:lnTo>
                  <a:lnTo>
                    <a:pt x="1324" y="2130"/>
                  </a:lnTo>
                  <a:lnTo>
                    <a:pt x="1324" y="2130"/>
                  </a:lnTo>
                  <a:lnTo>
                    <a:pt x="1324" y="2130"/>
                  </a:lnTo>
                  <a:lnTo>
                    <a:pt x="1324" y="2130"/>
                  </a:lnTo>
                  <a:lnTo>
                    <a:pt x="1324" y="2130"/>
                  </a:lnTo>
                  <a:lnTo>
                    <a:pt x="1324" y="2130"/>
                  </a:lnTo>
                  <a:lnTo>
                    <a:pt x="1324" y="2130"/>
                  </a:lnTo>
                  <a:lnTo>
                    <a:pt x="1324" y="2130"/>
                  </a:lnTo>
                  <a:lnTo>
                    <a:pt x="1328" y="2130"/>
                  </a:lnTo>
                  <a:lnTo>
                    <a:pt x="1328" y="2130"/>
                  </a:lnTo>
                  <a:lnTo>
                    <a:pt x="1328" y="2130"/>
                  </a:lnTo>
                  <a:lnTo>
                    <a:pt x="1328" y="2130"/>
                  </a:lnTo>
                  <a:lnTo>
                    <a:pt x="1328" y="2130"/>
                  </a:lnTo>
                  <a:lnTo>
                    <a:pt x="1328" y="2130"/>
                  </a:lnTo>
                  <a:lnTo>
                    <a:pt x="1328" y="2134"/>
                  </a:lnTo>
                  <a:lnTo>
                    <a:pt x="1328" y="2134"/>
                  </a:lnTo>
                  <a:lnTo>
                    <a:pt x="1328" y="2134"/>
                  </a:lnTo>
                  <a:lnTo>
                    <a:pt x="1328" y="2134"/>
                  </a:lnTo>
                  <a:lnTo>
                    <a:pt x="1328" y="2134"/>
                  </a:lnTo>
                  <a:lnTo>
                    <a:pt x="1328" y="2134"/>
                  </a:lnTo>
                  <a:lnTo>
                    <a:pt x="1328" y="2134"/>
                  </a:lnTo>
                  <a:lnTo>
                    <a:pt x="1328" y="2134"/>
                  </a:lnTo>
                  <a:lnTo>
                    <a:pt x="1328" y="2134"/>
                  </a:lnTo>
                  <a:lnTo>
                    <a:pt x="1328" y="2134"/>
                  </a:lnTo>
                  <a:lnTo>
                    <a:pt x="1328" y="2134"/>
                  </a:lnTo>
                  <a:lnTo>
                    <a:pt x="1328" y="2134"/>
                  </a:lnTo>
                  <a:lnTo>
                    <a:pt x="1328" y="2134"/>
                  </a:lnTo>
                  <a:lnTo>
                    <a:pt x="1328" y="2134"/>
                  </a:lnTo>
                  <a:lnTo>
                    <a:pt x="1328" y="2134"/>
                  </a:lnTo>
                  <a:lnTo>
                    <a:pt x="1328" y="2134"/>
                  </a:lnTo>
                  <a:lnTo>
                    <a:pt x="1333" y="2134"/>
                  </a:lnTo>
                  <a:lnTo>
                    <a:pt x="1333" y="2134"/>
                  </a:lnTo>
                  <a:lnTo>
                    <a:pt x="1333" y="2139"/>
                  </a:lnTo>
                  <a:lnTo>
                    <a:pt x="1333" y="2139"/>
                  </a:lnTo>
                  <a:lnTo>
                    <a:pt x="1333" y="2139"/>
                  </a:lnTo>
                  <a:lnTo>
                    <a:pt x="1333" y="2139"/>
                  </a:lnTo>
                  <a:lnTo>
                    <a:pt x="1333" y="2139"/>
                  </a:lnTo>
                  <a:lnTo>
                    <a:pt x="1333" y="2139"/>
                  </a:lnTo>
                  <a:lnTo>
                    <a:pt x="1333" y="2139"/>
                  </a:lnTo>
                  <a:lnTo>
                    <a:pt x="1333" y="2139"/>
                  </a:lnTo>
                  <a:lnTo>
                    <a:pt x="1333" y="2139"/>
                  </a:lnTo>
                  <a:lnTo>
                    <a:pt x="1333" y="2139"/>
                  </a:lnTo>
                  <a:lnTo>
                    <a:pt x="1333" y="2139"/>
                  </a:lnTo>
                  <a:lnTo>
                    <a:pt x="1333" y="2139"/>
                  </a:lnTo>
                  <a:lnTo>
                    <a:pt x="1333" y="2139"/>
                  </a:lnTo>
                  <a:lnTo>
                    <a:pt x="1333" y="2139"/>
                  </a:lnTo>
                  <a:lnTo>
                    <a:pt x="1333" y="2139"/>
                  </a:lnTo>
                  <a:lnTo>
                    <a:pt x="1333" y="2139"/>
                  </a:lnTo>
                  <a:lnTo>
                    <a:pt x="1333" y="2139"/>
                  </a:lnTo>
                  <a:lnTo>
                    <a:pt x="1333" y="2143"/>
                  </a:lnTo>
                  <a:lnTo>
                    <a:pt x="1333" y="2143"/>
                  </a:lnTo>
                  <a:lnTo>
                    <a:pt x="1333" y="2143"/>
                  </a:lnTo>
                  <a:lnTo>
                    <a:pt x="1333" y="2143"/>
                  </a:lnTo>
                  <a:lnTo>
                    <a:pt x="1333" y="2143"/>
                  </a:lnTo>
                  <a:lnTo>
                    <a:pt x="1333" y="2143"/>
                  </a:lnTo>
                  <a:lnTo>
                    <a:pt x="1333" y="2143"/>
                  </a:lnTo>
                  <a:lnTo>
                    <a:pt x="1333" y="2143"/>
                  </a:lnTo>
                  <a:lnTo>
                    <a:pt x="1333" y="2143"/>
                  </a:lnTo>
                  <a:lnTo>
                    <a:pt x="1333" y="2143"/>
                  </a:lnTo>
                  <a:lnTo>
                    <a:pt x="1337" y="2143"/>
                  </a:lnTo>
                  <a:lnTo>
                    <a:pt x="1337" y="2143"/>
                  </a:lnTo>
                  <a:lnTo>
                    <a:pt x="1337" y="2143"/>
                  </a:lnTo>
                  <a:lnTo>
                    <a:pt x="1337" y="2143"/>
                  </a:lnTo>
                  <a:lnTo>
                    <a:pt x="1337" y="2143"/>
                  </a:lnTo>
                  <a:lnTo>
                    <a:pt x="1337" y="2148"/>
                  </a:lnTo>
                  <a:lnTo>
                    <a:pt x="1337" y="2148"/>
                  </a:lnTo>
                  <a:lnTo>
                    <a:pt x="1337" y="2148"/>
                  </a:lnTo>
                  <a:lnTo>
                    <a:pt x="1337" y="2148"/>
                  </a:lnTo>
                  <a:lnTo>
                    <a:pt x="1337" y="2148"/>
                  </a:lnTo>
                  <a:lnTo>
                    <a:pt x="1337" y="2148"/>
                  </a:lnTo>
                  <a:lnTo>
                    <a:pt x="1337" y="2148"/>
                  </a:lnTo>
                  <a:lnTo>
                    <a:pt x="1337" y="2148"/>
                  </a:lnTo>
                  <a:lnTo>
                    <a:pt x="1337" y="2148"/>
                  </a:lnTo>
                  <a:lnTo>
                    <a:pt x="1337" y="2148"/>
                  </a:lnTo>
                  <a:lnTo>
                    <a:pt x="1337" y="2148"/>
                  </a:lnTo>
                  <a:lnTo>
                    <a:pt x="1337" y="2148"/>
                  </a:lnTo>
                  <a:lnTo>
                    <a:pt x="1337" y="2148"/>
                  </a:lnTo>
                  <a:lnTo>
                    <a:pt x="1337" y="2148"/>
                  </a:lnTo>
                  <a:lnTo>
                    <a:pt x="1337" y="2152"/>
                  </a:lnTo>
                  <a:lnTo>
                    <a:pt x="1337" y="2152"/>
                  </a:lnTo>
                  <a:lnTo>
                    <a:pt x="1337" y="2152"/>
                  </a:lnTo>
                  <a:lnTo>
                    <a:pt x="1337" y="2152"/>
                  </a:lnTo>
                  <a:lnTo>
                    <a:pt x="1337" y="2152"/>
                  </a:lnTo>
                  <a:lnTo>
                    <a:pt x="1337" y="2152"/>
                  </a:lnTo>
                  <a:lnTo>
                    <a:pt x="1337" y="2152"/>
                  </a:lnTo>
                  <a:lnTo>
                    <a:pt x="1337" y="2152"/>
                  </a:lnTo>
                  <a:lnTo>
                    <a:pt x="1337" y="2152"/>
                  </a:lnTo>
                  <a:lnTo>
                    <a:pt x="1337" y="2152"/>
                  </a:lnTo>
                  <a:lnTo>
                    <a:pt x="1337" y="2152"/>
                  </a:lnTo>
                  <a:lnTo>
                    <a:pt x="1337" y="2152"/>
                  </a:lnTo>
                  <a:lnTo>
                    <a:pt x="1337" y="2152"/>
                  </a:lnTo>
                  <a:lnTo>
                    <a:pt x="1337" y="2152"/>
                  </a:lnTo>
                  <a:lnTo>
                    <a:pt x="1337" y="2157"/>
                  </a:lnTo>
                  <a:lnTo>
                    <a:pt x="1337" y="2157"/>
                  </a:lnTo>
                  <a:lnTo>
                    <a:pt x="1337" y="2157"/>
                  </a:lnTo>
                  <a:lnTo>
                    <a:pt x="1337" y="2157"/>
                  </a:lnTo>
                  <a:lnTo>
                    <a:pt x="1337" y="2157"/>
                  </a:lnTo>
                  <a:lnTo>
                    <a:pt x="1337" y="2157"/>
                  </a:lnTo>
                  <a:lnTo>
                    <a:pt x="1337" y="2157"/>
                  </a:lnTo>
                  <a:lnTo>
                    <a:pt x="1337" y="2157"/>
                  </a:lnTo>
                  <a:lnTo>
                    <a:pt x="1337" y="2157"/>
                  </a:lnTo>
                  <a:lnTo>
                    <a:pt x="1337" y="2157"/>
                  </a:lnTo>
                  <a:lnTo>
                    <a:pt x="1337" y="2157"/>
                  </a:lnTo>
                  <a:lnTo>
                    <a:pt x="1337" y="2157"/>
                  </a:lnTo>
                  <a:lnTo>
                    <a:pt x="1337" y="2157"/>
                  </a:lnTo>
                  <a:lnTo>
                    <a:pt x="1337" y="2161"/>
                  </a:lnTo>
                  <a:lnTo>
                    <a:pt x="1337" y="2161"/>
                  </a:lnTo>
                  <a:lnTo>
                    <a:pt x="1337" y="2161"/>
                  </a:lnTo>
                  <a:lnTo>
                    <a:pt x="1337" y="2161"/>
                  </a:lnTo>
                  <a:lnTo>
                    <a:pt x="1337" y="2161"/>
                  </a:lnTo>
                  <a:lnTo>
                    <a:pt x="1337" y="2161"/>
                  </a:lnTo>
                  <a:lnTo>
                    <a:pt x="1337" y="2161"/>
                  </a:lnTo>
                  <a:lnTo>
                    <a:pt x="1337" y="2161"/>
                  </a:lnTo>
                  <a:lnTo>
                    <a:pt x="1337" y="2161"/>
                  </a:lnTo>
                  <a:lnTo>
                    <a:pt x="1337" y="2161"/>
                  </a:lnTo>
                  <a:lnTo>
                    <a:pt x="1337" y="2161"/>
                  </a:lnTo>
                  <a:lnTo>
                    <a:pt x="1337" y="2161"/>
                  </a:lnTo>
                  <a:lnTo>
                    <a:pt x="1337" y="2161"/>
                  </a:lnTo>
                  <a:lnTo>
                    <a:pt x="1337" y="2166"/>
                  </a:lnTo>
                  <a:lnTo>
                    <a:pt x="1337" y="2166"/>
                  </a:lnTo>
                  <a:lnTo>
                    <a:pt x="1337" y="2166"/>
                  </a:lnTo>
                  <a:lnTo>
                    <a:pt x="1337" y="2166"/>
                  </a:lnTo>
                  <a:lnTo>
                    <a:pt x="1337" y="2166"/>
                  </a:lnTo>
                  <a:lnTo>
                    <a:pt x="1337" y="2166"/>
                  </a:lnTo>
                  <a:lnTo>
                    <a:pt x="1337" y="2166"/>
                  </a:lnTo>
                  <a:lnTo>
                    <a:pt x="1337" y="2166"/>
                  </a:lnTo>
                  <a:lnTo>
                    <a:pt x="1337" y="2166"/>
                  </a:lnTo>
                  <a:lnTo>
                    <a:pt x="1337" y="2166"/>
                  </a:lnTo>
                  <a:lnTo>
                    <a:pt x="1337" y="2166"/>
                  </a:lnTo>
                  <a:lnTo>
                    <a:pt x="1337" y="2166"/>
                  </a:lnTo>
                  <a:lnTo>
                    <a:pt x="1337" y="2166"/>
                  </a:lnTo>
                  <a:lnTo>
                    <a:pt x="1337" y="2170"/>
                  </a:lnTo>
                  <a:lnTo>
                    <a:pt x="1337" y="2170"/>
                  </a:lnTo>
                  <a:lnTo>
                    <a:pt x="1333" y="2170"/>
                  </a:lnTo>
                  <a:lnTo>
                    <a:pt x="1333" y="2170"/>
                  </a:lnTo>
                  <a:lnTo>
                    <a:pt x="1333" y="2170"/>
                  </a:lnTo>
                  <a:lnTo>
                    <a:pt x="1333" y="2170"/>
                  </a:lnTo>
                  <a:lnTo>
                    <a:pt x="1333" y="2170"/>
                  </a:lnTo>
                  <a:lnTo>
                    <a:pt x="1333" y="2170"/>
                  </a:lnTo>
                  <a:lnTo>
                    <a:pt x="1333" y="2170"/>
                  </a:lnTo>
                  <a:lnTo>
                    <a:pt x="1333" y="2170"/>
                  </a:lnTo>
                  <a:lnTo>
                    <a:pt x="1333" y="2170"/>
                  </a:lnTo>
                  <a:lnTo>
                    <a:pt x="1333" y="2170"/>
                  </a:lnTo>
                  <a:lnTo>
                    <a:pt x="1333" y="2170"/>
                  </a:lnTo>
                  <a:lnTo>
                    <a:pt x="1333" y="2175"/>
                  </a:lnTo>
                  <a:lnTo>
                    <a:pt x="1333" y="2175"/>
                  </a:lnTo>
                  <a:lnTo>
                    <a:pt x="1333" y="2175"/>
                  </a:lnTo>
                  <a:lnTo>
                    <a:pt x="1333" y="2175"/>
                  </a:lnTo>
                  <a:lnTo>
                    <a:pt x="1333" y="2175"/>
                  </a:lnTo>
                  <a:lnTo>
                    <a:pt x="1333" y="2175"/>
                  </a:lnTo>
                  <a:lnTo>
                    <a:pt x="1333" y="2175"/>
                  </a:lnTo>
                  <a:lnTo>
                    <a:pt x="1333" y="2175"/>
                  </a:lnTo>
                  <a:lnTo>
                    <a:pt x="1333" y="2175"/>
                  </a:lnTo>
                  <a:lnTo>
                    <a:pt x="1333" y="2175"/>
                  </a:lnTo>
                  <a:lnTo>
                    <a:pt x="1333" y="2175"/>
                  </a:lnTo>
                  <a:lnTo>
                    <a:pt x="1333" y="2175"/>
                  </a:lnTo>
                  <a:lnTo>
                    <a:pt x="1333" y="2175"/>
                  </a:lnTo>
                  <a:lnTo>
                    <a:pt x="1333" y="2175"/>
                  </a:lnTo>
                  <a:lnTo>
                    <a:pt x="1333" y="2179"/>
                  </a:lnTo>
                  <a:lnTo>
                    <a:pt x="1333" y="2179"/>
                  </a:lnTo>
                  <a:lnTo>
                    <a:pt x="1333" y="2179"/>
                  </a:lnTo>
                  <a:lnTo>
                    <a:pt x="1333" y="2179"/>
                  </a:lnTo>
                  <a:lnTo>
                    <a:pt x="1328" y="2179"/>
                  </a:lnTo>
                  <a:lnTo>
                    <a:pt x="1328" y="2179"/>
                  </a:lnTo>
                  <a:lnTo>
                    <a:pt x="1328" y="2179"/>
                  </a:lnTo>
                  <a:lnTo>
                    <a:pt x="1328" y="2179"/>
                  </a:lnTo>
                  <a:lnTo>
                    <a:pt x="1328" y="2179"/>
                  </a:lnTo>
                  <a:lnTo>
                    <a:pt x="1328" y="2179"/>
                  </a:lnTo>
                  <a:lnTo>
                    <a:pt x="1328" y="2179"/>
                  </a:lnTo>
                  <a:lnTo>
                    <a:pt x="1328" y="2179"/>
                  </a:lnTo>
                  <a:lnTo>
                    <a:pt x="1328" y="2179"/>
                  </a:lnTo>
                  <a:lnTo>
                    <a:pt x="1328" y="2179"/>
                  </a:lnTo>
                  <a:lnTo>
                    <a:pt x="1328" y="2184"/>
                  </a:lnTo>
                  <a:lnTo>
                    <a:pt x="1328" y="2184"/>
                  </a:lnTo>
                  <a:lnTo>
                    <a:pt x="1328" y="2184"/>
                  </a:lnTo>
                  <a:lnTo>
                    <a:pt x="1328" y="2184"/>
                  </a:lnTo>
                  <a:lnTo>
                    <a:pt x="1328" y="2184"/>
                  </a:lnTo>
                  <a:lnTo>
                    <a:pt x="1328" y="2184"/>
                  </a:lnTo>
                  <a:lnTo>
                    <a:pt x="1328" y="2184"/>
                  </a:lnTo>
                  <a:lnTo>
                    <a:pt x="1328" y="2184"/>
                  </a:lnTo>
                  <a:lnTo>
                    <a:pt x="1328" y="2184"/>
                  </a:lnTo>
                  <a:lnTo>
                    <a:pt x="1328" y="2184"/>
                  </a:lnTo>
                  <a:lnTo>
                    <a:pt x="1324" y="2184"/>
                  </a:lnTo>
                  <a:lnTo>
                    <a:pt x="1324" y="2184"/>
                  </a:lnTo>
                  <a:lnTo>
                    <a:pt x="1324" y="2184"/>
                  </a:lnTo>
                  <a:lnTo>
                    <a:pt x="1324" y="2188"/>
                  </a:lnTo>
                  <a:lnTo>
                    <a:pt x="1324" y="2188"/>
                  </a:lnTo>
                  <a:lnTo>
                    <a:pt x="1324" y="2188"/>
                  </a:lnTo>
                  <a:lnTo>
                    <a:pt x="1324" y="2188"/>
                  </a:lnTo>
                  <a:lnTo>
                    <a:pt x="1324" y="2188"/>
                  </a:lnTo>
                  <a:lnTo>
                    <a:pt x="1324" y="2188"/>
                  </a:lnTo>
                  <a:lnTo>
                    <a:pt x="1324" y="2188"/>
                  </a:lnTo>
                  <a:lnTo>
                    <a:pt x="1324" y="2188"/>
                  </a:lnTo>
                  <a:lnTo>
                    <a:pt x="1324" y="2188"/>
                  </a:lnTo>
                  <a:lnTo>
                    <a:pt x="1324" y="2188"/>
                  </a:lnTo>
                  <a:lnTo>
                    <a:pt x="1324" y="2188"/>
                  </a:lnTo>
                  <a:lnTo>
                    <a:pt x="1324" y="2188"/>
                  </a:lnTo>
                  <a:lnTo>
                    <a:pt x="1324" y="2188"/>
                  </a:lnTo>
                  <a:lnTo>
                    <a:pt x="1324" y="2188"/>
                  </a:lnTo>
                  <a:lnTo>
                    <a:pt x="1319" y="2192"/>
                  </a:lnTo>
                  <a:lnTo>
                    <a:pt x="1319" y="2192"/>
                  </a:lnTo>
                  <a:lnTo>
                    <a:pt x="1319" y="2192"/>
                  </a:lnTo>
                  <a:lnTo>
                    <a:pt x="1319" y="2192"/>
                  </a:lnTo>
                  <a:lnTo>
                    <a:pt x="1319" y="2192"/>
                  </a:lnTo>
                  <a:lnTo>
                    <a:pt x="1319" y="2192"/>
                  </a:lnTo>
                  <a:lnTo>
                    <a:pt x="1319" y="2192"/>
                  </a:lnTo>
                  <a:lnTo>
                    <a:pt x="1319" y="2192"/>
                  </a:lnTo>
                  <a:lnTo>
                    <a:pt x="1319" y="2192"/>
                  </a:lnTo>
                  <a:lnTo>
                    <a:pt x="1319" y="2192"/>
                  </a:lnTo>
                  <a:lnTo>
                    <a:pt x="1319" y="2192"/>
                  </a:lnTo>
                  <a:lnTo>
                    <a:pt x="1319" y="2192"/>
                  </a:lnTo>
                  <a:lnTo>
                    <a:pt x="1319" y="2192"/>
                  </a:lnTo>
                  <a:lnTo>
                    <a:pt x="1315" y="2192"/>
                  </a:lnTo>
                  <a:lnTo>
                    <a:pt x="1315" y="2197"/>
                  </a:lnTo>
                  <a:lnTo>
                    <a:pt x="1315" y="2197"/>
                  </a:lnTo>
                  <a:lnTo>
                    <a:pt x="1315" y="2197"/>
                  </a:lnTo>
                  <a:lnTo>
                    <a:pt x="1315" y="2197"/>
                  </a:lnTo>
                  <a:lnTo>
                    <a:pt x="1315" y="2197"/>
                  </a:lnTo>
                  <a:lnTo>
                    <a:pt x="1315" y="2197"/>
                  </a:lnTo>
                  <a:lnTo>
                    <a:pt x="1315" y="2197"/>
                  </a:lnTo>
                  <a:lnTo>
                    <a:pt x="1315" y="2197"/>
                  </a:lnTo>
                  <a:lnTo>
                    <a:pt x="1315" y="2197"/>
                  </a:lnTo>
                  <a:lnTo>
                    <a:pt x="1315" y="2197"/>
                  </a:lnTo>
                  <a:lnTo>
                    <a:pt x="1315" y="2197"/>
                  </a:lnTo>
                  <a:lnTo>
                    <a:pt x="1315" y="2197"/>
                  </a:lnTo>
                  <a:lnTo>
                    <a:pt x="1315" y="2197"/>
                  </a:lnTo>
                  <a:lnTo>
                    <a:pt x="1310" y="2197"/>
                  </a:lnTo>
                  <a:lnTo>
                    <a:pt x="1310" y="2197"/>
                  </a:lnTo>
                  <a:lnTo>
                    <a:pt x="1310" y="2197"/>
                  </a:lnTo>
                  <a:lnTo>
                    <a:pt x="1310" y="2197"/>
                  </a:lnTo>
                  <a:lnTo>
                    <a:pt x="1310" y="2197"/>
                  </a:lnTo>
                  <a:lnTo>
                    <a:pt x="1310" y="2197"/>
                  </a:lnTo>
                  <a:lnTo>
                    <a:pt x="1310" y="2201"/>
                  </a:lnTo>
                  <a:lnTo>
                    <a:pt x="1306" y="2201"/>
                  </a:lnTo>
                  <a:lnTo>
                    <a:pt x="1306" y="2201"/>
                  </a:lnTo>
                  <a:lnTo>
                    <a:pt x="1306" y="2201"/>
                  </a:lnTo>
                  <a:lnTo>
                    <a:pt x="1306" y="2201"/>
                  </a:lnTo>
                  <a:lnTo>
                    <a:pt x="1301" y="2201"/>
                  </a:lnTo>
                  <a:lnTo>
                    <a:pt x="1297" y="2206"/>
                  </a:lnTo>
                  <a:lnTo>
                    <a:pt x="1297" y="2206"/>
                  </a:lnTo>
                  <a:lnTo>
                    <a:pt x="1297" y="2206"/>
                  </a:lnTo>
                  <a:lnTo>
                    <a:pt x="1297" y="2206"/>
                  </a:lnTo>
                  <a:lnTo>
                    <a:pt x="1293" y="2206"/>
                  </a:lnTo>
                  <a:lnTo>
                    <a:pt x="1293" y="2206"/>
                  </a:lnTo>
                  <a:lnTo>
                    <a:pt x="1293" y="2206"/>
                  </a:lnTo>
                  <a:lnTo>
                    <a:pt x="1293" y="2206"/>
                  </a:lnTo>
                  <a:lnTo>
                    <a:pt x="1293" y="2206"/>
                  </a:lnTo>
                  <a:lnTo>
                    <a:pt x="1293" y="2210"/>
                  </a:lnTo>
                  <a:lnTo>
                    <a:pt x="1288" y="2210"/>
                  </a:lnTo>
                  <a:lnTo>
                    <a:pt x="1288" y="2210"/>
                  </a:lnTo>
                  <a:lnTo>
                    <a:pt x="1288" y="2210"/>
                  </a:lnTo>
                  <a:lnTo>
                    <a:pt x="1288" y="2210"/>
                  </a:lnTo>
                  <a:lnTo>
                    <a:pt x="1288" y="2210"/>
                  </a:lnTo>
                  <a:lnTo>
                    <a:pt x="1288" y="2210"/>
                  </a:lnTo>
                  <a:lnTo>
                    <a:pt x="1288" y="2210"/>
                  </a:lnTo>
                  <a:lnTo>
                    <a:pt x="1284" y="2210"/>
                  </a:lnTo>
                  <a:lnTo>
                    <a:pt x="1284" y="2210"/>
                  </a:lnTo>
                  <a:lnTo>
                    <a:pt x="1284" y="2210"/>
                  </a:lnTo>
                  <a:lnTo>
                    <a:pt x="1284" y="2210"/>
                  </a:lnTo>
                  <a:lnTo>
                    <a:pt x="1284" y="2210"/>
                  </a:lnTo>
                  <a:lnTo>
                    <a:pt x="1284" y="2210"/>
                  </a:lnTo>
                  <a:lnTo>
                    <a:pt x="1284" y="2210"/>
                  </a:lnTo>
                  <a:lnTo>
                    <a:pt x="1284" y="2210"/>
                  </a:lnTo>
                  <a:lnTo>
                    <a:pt x="1284" y="2210"/>
                  </a:lnTo>
                  <a:lnTo>
                    <a:pt x="1279" y="2215"/>
                  </a:lnTo>
                  <a:lnTo>
                    <a:pt x="1275" y="2215"/>
                  </a:lnTo>
                  <a:lnTo>
                    <a:pt x="1270" y="2215"/>
                  </a:lnTo>
                  <a:lnTo>
                    <a:pt x="1266" y="2215"/>
                  </a:lnTo>
                  <a:lnTo>
                    <a:pt x="1266" y="2215"/>
                  </a:lnTo>
                  <a:lnTo>
                    <a:pt x="1261" y="2210"/>
                  </a:lnTo>
                  <a:lnTo>
                    <a:pt x="1261" y="2210"/>
                  </a:lnTo>
                  <a:lnTo>
                    <a:pt x="1261" y="2206"/>
                  </a:lnTo>
                  <a:lnTo>
                    <a:pt x="1261" y="2206"/>
                  </a:lnTo>
                  <a:lnTo>
                    <a:pt x="1261" y="2206"/>
                  </a:lnTo>
                  <a:lnTo>
                    <a:pt x="1261" y="2206"/>
                  </a:lnTo>
                  <a:lnTo>
                    <a:pt x="1261" y="2206"/>
                  </a:lnTo>
                  <a:lnTo>
                    <a:pt x="1261" y="2201"/>
                  </a:lnTo>
                  <a:lnTo>
                    <a:pt x="1261" y="2201"/>
                  </a:lnTo>
                  <a:lnTo>
                    <a:pt x="1261" y="2201"/>
                  </a:lnTo>
                  <a:lnTo>
                    <a:pt x="1261" y="2201"/>
                  </a:lnTo>
                  <a:lnTo>
                    <a:pt x="1261" y="2197"/>
                  </a:lnTo>
                  <a:lnTo>
                    <a:pt x="1261" y="2197"/>
                  </a:lnTo>
                  <a:lnTo>
                    <a:pt x="1261" y="2197"/>
                  </a:lnTo>
                  <a:lnTo>
                    <a:pt x="1261" y="2197"/>
                  </a:lnTo>
                  <a:lnTo>
                    <a:pt x="1261" y="2197"/>
                  </a:lnTo>
                  <a:lnTo>
                    <a:pt x="1261" y="2197"/>
                  </a:lnTo>
                  <a:lnTo>
                    <a:pt x="1261" y="2197"/>
                  </a:lnTo>
                  <a:lnTo>
                    <a:pt x="1261" y="2197"/>
                  </a:lnTo>
                  <a:lnTo>
                    <a:pt x="1261" y="2197"/>
                  </a:lnTo>
                  <a:lnTo>
                    <a:pt x="1266" y="2197"/>
                  </a:lnTo>
                  <a:lnTo>
                    <a:pt x="1266" y="2197"/>
                  </a:lnTo>
                  <a:lnTo>
                    <a:pt x="1266" y="2192"/>
                  </a:lnTo>
                  <a:lnTo>
                    <a:pt x="1266" y="2192"/>
                  </a:lnTo>
                  <a:lnTo>
                    <a:pt x="1266" y="2192"/>
                  </a:lnTo>
                  <a:lnTo>
                    <a:pt x="1266" y="2192"/>
                  </a:lnTo>
                  <a:lnTo>
                    <a:pt x="1266" y="2192"/>
                  </a:lnTo>
                  <a:lnTo>
                    <a:pt x="1266" y="2192"/>
                  </a:lnTo>
                  <a:lnTo>
                    <a:pt x="1266" y="2192"/>
                  </a:lnTo>
                  <a:lnTo>
                    <a:pt x="1266" y="2192"/>
                  </a:lnTo>
                  <a:lnTo>
                    <a:pt x="1266" y="2192"/>
                  </a:lnTo>
                  <a:lnTo>
                    <a:pt x="1266" y="2192"/>
                  </a:lnTo>
                  <a:lnTo>
                    <a:pt x="1266" y="2192"/>
                  </a:lnTo>
                  <a:lnTo>
                    <a:pt x="1266" y="2192"/>
                  </a:lnTo>
                  <a:lnTo>
                    <a:pt x="1266" y="2192"/>
                  </a:lnTo>
                  <a:lnTo>
                    <a:pt x="1270" y="2192"/>
                  </a:lnTo>
                  <a:lnTo>
                    <a:pt x="1270" y="2192"/>
                  </a:lnTo>
                  <a:lnTo>
                    <a:pt x="1270" y="2192"/>
                  </a:lnTo>
                  <a:lnTo>
                    <a:pt x="1270" y="2188"/>
                  </a:lnTo>
                  <a:lnTo>
                    <a:pt x="1270" y="2188"/>
                  </a:lnTo>
                  <a:lnTo>
                    <a:pt x="1270" y="2188"/>
                  </a:lnTo>
                  <a:lnTo>
                    <a:pt x="1270" y="2188"/>
                  </a:lnTo>
                  <a:lnTo>
                    <a:pt x="1270" y="2188"/>
                  </a:lnTo>
                  <a:lnTo>
                    <a:pt x="1270" y="2188"/>
                  </a:lnTo>
                  <a:lnTo>
                    <a:pt x="1270" y="2188"/>
                  </a:lnTo>
                  <a:lnTo>
                    <a:pt x="1270" y="2188"/>
                  </a:lnTo>
                  <a:lnTo>
                    <a:pt x="1270" y="2188"/>
                  </a:lnTo>
                  <a:lnTo>
                    <a:pt x="1270" y="2188"/>
                  </a:lnTo>
                  <a:lnTo>
                    <a:pt x="1275" y="2188"/>
                  </a:lnTo>
                  <a:lnTo>
                    <a:pt x="1275" y="2188"/>
                  </a:lnTo>
                  <a:lnTo>
                    <a:pt x="1275" y="2188"/>
                  </a:lnTo>
                  <a:lnTo>
                    <a:pt x="1275" y="2188"/>
                  </a:lnTo>
                  <a:lnTo>
                    <a:pt x="1275" y="2188"/>
                  </a:lnTo>
                  <a:lnTo>
                    <a:pt x="1275" y="2188"/>
                  </a:lnTo>
                  <a:lnTo>
                    <a:pt x="1275" y="2188"/>
                  </a:lnTo>
                  <a:lnTo>
                    <a:pt x="1279" y="2184"/>
                  </a:lnTo>
                  <a:lnTo>
                    <a:pt x="1279" y="2184"/>
                  </a:lnTo>
                  <a:lnTo>
                    <a:pt x="1279" y="2184"/>
                  </a:lnTo>
                  <a:lnTo>
                    <a:pt x="1279" y="2184"/>
                  </a:lnTo>
                  <a:lnTo>
                    <a:pt x="1279" y="2184"/>
                  </a:lnTo>
                  <a:lnTo>
                    <a:pt x="1279" y="2184"/>
                  </a:lnTo>
                  <a:lnTo>
                    <a:pt x="1284" y="2184"/>
                  </a:lnTo>
                  <a:lnTo>
                    <a:pt x="1284" y="2184"/>
                  </a:lnTo>
                  <a:lnTo>
                    <a:pt x="1284" y="2184"/>
                  </a:lnTo>
                  <a:lnTo>
                    <a:pt x="1284" y="2184"/>
                  </a:lnTo>
                  <a:lnTo>
                    <a:pt x="1288" y="2179"/>
                  </a:lnTo>
                  <a:lnTo>
                    <a:pt x="1288" y="2179"/>
                  </a:lnTo>
                  <a:lnTo>
                    <a:pt x="1293" y="2179"/>
                  </a:lnTo>
                  <a:lnTo>
                    <a:pt x="1293" y="2179"/>
                  </a:lnTo>
                  <a:lnTo>
                    <a:pt x="1293" y="2179"/>
                  </a:lnTo>
                  <a:lnTo>
                    <a:pt x="1297" y="2175"/>
                  </a:lnTo>
                  <a:lnTo>
                    <a:pt x="1297" y="2175"/>
                  </a:lnTo>
                  <a:lnTo>
                    <a:pt x="1297" y="2175"/>
                  </a:lnTo>
                  <a:lnTo>
                    <a:pt x="1297" y="2175"/>
                  </a:lnTo>
                  <a:lnTo>
                    <a:pt x="1297" y="2175"/>
                  </a:lnTo>
                  <a:lnTo>
                    <a:pt x="1297" y="2175"/>
                  </a:lnTo>
                  <a:lnTo>
                    <a:pt x="1297" y="2175"/>
                  </a:lnTo>
                  <a:lnTo>
                    <a:pt x="1301" y="2175"/>
                  </a:lnTo>
                  <a:lnTo>
                    <a:pt x="1301" y="2175"/>
                  </a:lnTo>
                  <a:lnTo>
                    <a:pt x="1301" y="2175"/>
                  </a:lnTo>
                  <a:lnTo>
                    <a:pt x="1301" y="2175"/>
                  </a:lnTo>
                  <a:lnTo>
                    <a:pt x="1301" y="2175"/>
                  </a:lnTo>
                  <a:lnTo>
                    <a:pt x="1301" y="2175"/>
                  </a:lnTo>
                  <a:lnTo>
                    <a:pt x="1301" y="2175"/>
                  </a:lnTo>
                  <a:lnTo>
                    <a:pt x="1301" y="2175"/>
                  </a:lnTo>
                  <a:lnTo>
                    <a:pt x="1301" y="2175"/>
                  </a:lnTo>
                  <a:lnTo>
                    <a:pt x="1301" y="2175"/>
                  </a:lnTo>
                  <a:lnTo>
                    <a:pt x="1301" y="2175"/>
                  </a:lnTo>
                  <a:lnTo>
                    <a:pt x="1301" y="2175"/>
                  </a:lnTo>
                  <a:lnTo>
                    <a:pt x="1301" y="2170"/>
                  </a:lnTo>
                  <a:lnTo>
                    <a:pt x="1301" y="2170"/>
                  </a:lnTo>
                  <a:lnTo>
                    <a:pt x="1301" y="2170"/>
                  </a:lnTo>
                  <a:lnTo>
                    <a:pt x="1301" y="2170"/>
                  </a:lnTo>
                  <a:lnTo>
                    <a:pt x="1301" y="2170"/>
                  </a:lnTo>
                  <a:lnTo>
                    <a:pt x="1301" y="2170"/>
                  </a:lnTo>
                  <a:lnTo>
                    <a:pt x="1301" y="2170"/>
                  </a:lnTo>
                  <a:lnTo>
                    <a:pt x="1301" y="2170"/>
                  </a:lnTo>
                  <a:lnTo>
                    <a:pt x="1306" y="2170"/>
                  </a:lnTo>
                  <a:lnTo>
                    <a:pt x="1306" y="2170"/>
                  </a:lnTo>
                  <a:lnTo>
                    <a:pt x="1306" y="2170"/>
                  </a:lnTo>
                  <a:lnTo>
                    <a:pt x="1306" y="2170"/>
                  </a:lnTo>
                  <a:lnTo>
                    <a:pt x="1306" y="2170"/>
                  </a:lnTo>
                  <a:lnTo>
                    <a:pt x="1306" y="2170"/>
                  </a:lnTo>
                  <a:lnTo>
                    <a:pt x="1306" y="2170"/>
                  </a:lnTo>
                  <a:lnTo>
                    <a:pt x="1306" y="2170"/>
                  </a:lnTo>
                  <a:lnTo>
                    <a:pt x="1306" y="2170"/>
                  </a:lnTo>
                  <a:lnTo>
                    <a:pt x="1306" y="2170"/>
                  </a:lnTo>
                  <a:lnTo>
                    <a:pt x="1306" y="2170"/>
                  </a:lnTo>
                  <a:lnTo>
                    <a:pt x="1306" y="2170"/>
                  </a:lnTo>
                  <a:lnTo>
                    <a:pt x="1306" y="2170"/>
                  </a:lnTo>
                  <a:lnTo>
                    <a:pt x="1306" y="2166"/>
                  </a:lnTo>
                  <a:lnTo>
                    <a:pt x="1306" y="2166"/>
                  </a:lnTo>
                  <a:lnTo>
                    <a:pt x="1306" y="2166"/>
                  </a:lnTo>
                  <a:lnTo>
                    <a:pt x="1306" y="2166"/>
                  </a:lnTo>
                  <a:lnTo>
                    <a:pt x="1306" y="2166"/>
                  </a:lnTo>
                  <a:lnTo>
                    <a:pt x="1306" y="2166"/>
                  </a:lnTo>
                  <a:lnTo>
                    <a:pt x="1306" y="2166"/>
                  </a:lnTo>
                  <a:lnTo>
                    <a:pt x="1306" y="2166"/>
                  </a:lnTo>
                  <a:lnTo>
                    <a:pt x="1306" y="2166"/>
                  </a:lnTo>
                  <a:lnTo>
                    <a:pt x="1306" y="2166"/>
                  </a:lnTo>
                  <a:lnTo>
                    <a:pt x="1306" y="2166"/>
                  </a:lnTo>
                  <a:lnTo>
                    <a:pt x="1306" y="2166"/>
                  </a:lnTo>
                  <a:lnTo>
                    <a:pt x="1306" y="2166"/>
                  </a:lnTo>
                  <a:lnTo>
                    <a:pt x="1306" y="2166"/>
                  </a:lnTo>
                  <a:lnTo>
                    <a:pt x="1306" y="2166"/>
                  </a:lnTo>
                  <a:lnTo>
                    <a:pt x="1306" y="2166"/>
                  </a:lnTo>
                  <a:lnTo>
                    <a:pt x="1306" y="2166"/>
                  </a:lnTo>
                  <a:lnTo>
                    <a:pt x="1306" y="2166"/>
                  </a:lnTo>
                  <a:lnTo>
                    <a:pt x="1310" y="2166"/>
                  </a:lnTo>
                  <a:lnTo>
                    <a:pt x="1310" y="2166"/>
                  </a:lnTo>
                  <a:lnTo>
                    <a:pt x="1310" y="2166"/>
                  </a:lnTo>
                  <a:lnTo>
                    <a:pt x="1310" y="2166"/>
                  </a:lnTo>
                  <a:lnTo>
                    <a:pt x="1310" y="2166"/>
                  </a:lnTo>
                  <a:lnTo>
                    <a:pt x="1310" y="2161"/>
                  </a:lnTo>
                  <a:lnTo>
                    <a:pt x="1310" y="2161"/>
                  </a:lnTo>
                  <a:lnTo>
                    <a:pt x="1310" y="2161"/>
                  </a:lnTo>
                  <a:lnTo>
                    <a:pt x="1310" y="2161"/>
                  </a:lnTo>
                  <a:lnTo>
                    <a:pt x="1310" y="2161"/>
                  </a:lnTo>
                  <a:lnTo>
                    <a:pt x="1310" y="2161"/>
                  </a:lnTo>
                  <a:lnTo>
                    <a:pt x="1310" y="2161"/>
                  </a:lnTo>
                  <a:lnTo>
                    <a:pt x="1310" y="2161"/>
                  </a:lnTo>
                  <a:lnTo>
                    <a:pt x="1310" y="2161"/>
                  </a:lnTo>
                  <a:lnTo>
                    <a:pt x="1310" y="2161"/>
                  </a:lnTo>
                  <a:lnTo>
                    <a:pt x="1310" y="2161"/>
                  </a:lnTo>
                  <a:lnTo>
                    <a:pt x="1310" y="2161"/>
                  </a:lnTo>
                  <a:lnTo>
                    <a:pt x="1310" y="2161"/>
                  </a:lnTo>
                  <a:lnTo>
                    <a:pt x="1310" y="2161"/>
                  </a:lnTo>
                  <a:lnTo>
                    <a:pt x="1310" y="2161"/>
                  </a:lnTo>
                  <a:lnTo>
                    <a:pt x="1310" y="2161"/>
                  </a:lnTo>
                  <a:lnTo>
                    <a:pt x="1310" y="2161"/>
                  </a:lnTo>
                  <a:lnTo>
                    <a:pt x="1310" y="2161"/>
                  </a:lnTo>
                  <a:lnTo>
                    <a:pt x="1310" y="2161"/>
                  </a:lnTo>
                  <a:lnTo>
                    <a:pt x="1310" y="2161"/>
                  </a:lnTo>
                  <a:lnTo>
                    <a:pt x="1310" y="2161"/>
                  </a:lnTo>
                  <a:lnTo>
                    <a:pt x="1310" y="2161"/>
                  </a:lnTo>
                  <a:lnTo>
                    <a:pt x="1310" y="2161"/>
                  </a:lnTo>
                  <a:lnTo>
                    <a:pt x="1310" y="2161"/>
                  </a:lnTo>
                  <a:lnTo>
                    <a:pt x="1310" y="2161"/>
                  </a:lnTo>
                  <a:lnTo>
                    <a:pt x="1310" y="2161"/>
                  </a:lnTo>
                  <a:lnTo>
                    <a:pt x="1310" y="2161"/>
                  </a:lnTo>
                  <a:lnTo>
                    <a:pt x="1310" y="2161"/>
                  </a:lnTo>
                  <a:lnTo>
                    <a:pt x="1310" y="2161"/>
                  </a:lnTo>
                  <a:lnTo>
                    <a:pt x="1310" y="2161"/>
                  </a:lnTo>
                  <a:lnTo>
                    <a:pt x="1310" y="2161"/>
                  </a:lnTo>
                  <a:lnTo>
                    <a:pt x="1310" y="2157"/>
                  </a:lnTo>
                  <a:lnTo>
                    <a:pt x="1310" y="2157"/>
                  </a:lnTo>
                  <a:lnTo>
                    <a:pt x="1310" y="2157"/>
                  </a:lnTo>
                  <a:lnTo>
                    <a:pt x="1310" y="2157"/>
                  </a:lnTo>
                  <a:lnTo>
                    <a:pt x="1310" y="2157"/>
                  </a:lnTo>
                  <a:lnTo>
                    <a:pt x="1310" y="2157"/>
                  </a:lnTo>
                  <a:lnTo>
                    <a:pt x="1310" y="2157"/>
                  </a:lnTo>
                  <a:lnTo>
                    <a:pt x="1310" y="2157"/>
                  </a:lnTo>
                  <a:lnTo>
                    <a:pt x="1310" y="2157"/>
                  </a:lnTo>
                  <a:lnTo>
                    <a:pt x="1310" y="2157"/>
                  </a:lnTo>
                  <a:lnTo>
                    <a:pt x="1310" y="2157"/>
                  </a:lnTo>
                  <a:lnTo>
                    <a:pt x="1310" y="2157"/>
                  </a:lnTo>
                  <a:lnTo>
                    <a:pt x="1310" y="2157"/>
                  </a:lnTo>
                  <a:lnTo>
                    <a:pt x="1310" y="2157"/>
                  </a:lnTo>
                  <a:lnTo>
                    <a:pt x="1310" y="2157"/>
                  </a:lnTo>
                  <a:lnTo>
                    <a:pt x="1310" y="2157"/>
                  </a:lnTo>
                  <a:lnTo>
                    <a:pt x="1310" y="2157"/>
                  </a:lnTo>
                  <a:lnTo>
                    <a:pt x="1310" y="2157"/>
                  </a:lnTo>
                  <a:lnTo>
                    <a:pt x="1310" y="2157"/>
                  </a:lnTo>
                  <a:lnTo>
                    <a:pt x="1310" y="2157"/>
                  </a:lnTo>
                  <a:lnTo>
                    <a:pt x="1310" y="2157"/>
                  </a:lnTo>
                  <a:lnTo>
                    <a:pt x="1310" y="2157"/>
                  </a:lnTo>
                  <a:lnTo>
                    <a:pt x="1310" y="2157"/>
                  </a:lnTo>
                  <a:lnTo>
                    <a:pt x="1310" y="2157"/>
                  </a:lnTo>
                  <a:lnTo>
                    <a:pt x="1310" y="2157"/>
                  </a:lnTo>
                  <a:lnTo>
                    <a:pt x="1310" y="2157"/>
                  </a:lnTo>
                  <a:lnTo>
                    <a:pt x="1310" y="2157"/>
                  </a:lnTo>
                  <a:lnTo>
                    <a:pt x="1310" y="2157"/>
                  </a:lnTo>
                  <a:lnTo>
                    <a:pt x="1310" y="2157"/>
                  </a:lnTo>
                  <a:lnTo>
                    <a:pt x="1310" y="2157"/>
                  </a:lnTo>
                  <a:lnTo>
                    <a:pt x="1310" y="2157"/>
                  </a:lnTo>
                  <a:lnTo>
                    <a:pt x="1310" y="2157"/>
                  </a:lnTo>
                  <a:lnTo>
                    <a:pt x="1310" y="2157"/>
                  </a:lnTo>
                  <a:lnTo>
                    <a:pt x="1310" y="2157"/>
                  </a:lnTo>
                  <a:lnTo>
                    <a:pt x="1310" y="2157"/>
                  </a:lnTo>
                  <a:lnTo>
                    <a:pt x="1310" y="2157"/>
                  </a:lnTo>
                  <a:lnTo>
                    <a:pt x="1310" y="2157"/>
                  </a:lnTo>
                  <a:lnTo>
                    <a:pt x="1310" y="2157"/>
                  </a:lnTo>
                  <a:lnTo>
                    <a:pt x="1310" y="2157"/>
                  </a:lnTo>
                  <a:lnTo>
                    <a:pt x="1310" y="2157"/>
                  </a:lnTo>
                  <a:lnTo>
                    <a:pt x="1310" y="2157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10" y="2152"/>
                  </a:lnTo>
                  <a:lnTo>
                    <a:pt x="1306" y="2152"/>
                  </a:lnTo>
                  <a:lnTo>
                    <a:pt x="1306" y="2148"/>
                  </a:lnTo>
                  <a:lnTo>
                    <a:pt x="1306" y="2148"/>
                  </a:lnTo>
                  <a:lnTo>
                    <a:pt x="1306" y="2148"/>
                  </a:lnTo>
                  <a:lnTo>
                    <a:pt x="1306" y="2148"/>
                  </a:lnTo>
                  <a:lnTo>
                    <a:pt x="1306" y="2148"/>
                  </a:lnTo>
                  <a:lnTo>
                    <a:pt x="1306" y="2148"/>
                  </a:lnTo>
                  <a:lnTo>
                    <a:pt x="1306" y="2148"/>
                  </a:lnTo>
                  <a:lnTo>
                    <a:pt x="1306" y="2148"/>
                  </a:lnTo>
                  <a:lnTo>
                    <a:pt x="1306" y="2148"/>
                  </a:lnTo>
                  <a:lnTo>
                    <a:pt x="1306" y="2148"/>
                  </a:lnTo>
                  <a:lnTo>
                    <a:pt x="1306" y="2148"/>
                  </a:lnTo>
                  <a:lnTo>
                    <a:pt x="1306" y="2148"/>
                  </a:lnTo>
                  <a:lnTo>
                    <a:pt x="1306" y="2148"/>
                  </a:lnTo>
                  <a:lnTo>
                    <a:pt x="1306" y="2148"/>
                  </a:lnTo>
                  <a:lnTo>
                    <a:pt x="1306" y="2148"/>
                  </a:lnTo>
                  <a:lnTo>
                    <a:pt x="1306" y="2148"/>
                  </a:lnTo>
                  <a:lnTo>
                    <a:pt x="1306" y="2148"/>
                  </a:lnTo>
                  <a:lnTo>
                    <a:pt x="1306" y="2148"/>
                  </a:lnTo>
                  <a:lnTo>
                    <a:pt x="1306" y="2148"/>
                  </a:lnTo>
                  <a:lnTo>
                    <a:pt x="1306" y="2148"/>
                  </a:lnTo>
                  <a:lnTo>
                    <a:pt x="1306" y="2148"/>
                  </a:lnTo>
                  <a:lnTo>
                    <a:pt x="1306" y="2148"/>
                  </a:lnTo>
                  <a:lnTo>
                    <a:pt x="1306" y="2148"/>
                  </a:lnTo>
                  <a:lnTo>
                    <a:pt x="1306" y="2148"/>
                  </a:lnTo>
                  <a:lnTo>
                    <a:pt x="1306" y="2148"/>
                  </a:lnTo>
                  <a:lnTo>
                    <a:pt x="1306" y="2148"/>
                  </a:lnTo>
                  <a:lnTo>
                    <a:pt x="1306" y="2148"/>
                  </a:lnTo>
                  <a:lnTo>
                    <a:pt x="1306" y="2148"/>
                  </a:lnTo>
                  <a:lnTo>
                    <a:pt x="1306" y="2148"/>
                  </a:lnTo>
                  <a:lnTo>
                    <a:pt x="1306" y="2148"/>
                  </a:lnTo>
                  <a:lnTo>
                    <a:pt x="1306" y="2148"/>
                  </a:lnTo>
                  <a:lnTo>
                    <a:pt x="1306" y="2148"/>
                  </a:lnTo>
                  <a:lnTo>
                    <a:pt x="1306" y="2148"/>
                  </a:lnTo>
                  <a:lnTo>
                    <a:pt x="1306" y="2148"/>
                  </a:lnTo>
                  <a:lnTo>
                    <a:pt x="1306" y="2148"/>
                  </a:lnTo>
                  <a:lnTo>
                    <a:pt x="1306" y="2148"/>
                  </a:lnTo>
                  <a:lnTo>
                    <a:pt x="1306" y="2148"/>
                  </a:lnTo>
                  <a:lnTo>
                    <a:pt x="1306" y="2148"/>
                  </a:lnTo>
                  <a:lnTo>
                    <a:pt x="1306" y="2148"/>
                  </a:lnTo>
                  <a:lnTo>
                    <a:pt x="1306" y="2148"/>
                  </a:lnTo>
                  <a:lnTo>
                    <a:pt x="1301" y="2148"/>
                  </a:lnTo>
                  <a:lnTo>
                    <a:pt x="1301" y="2148"/>
                  </a:lnTo>
                  <a:lnTo>
                    <a:pt x="1301" y="2148"/>
                  </a:lnTo>
                  <a:lnTo>
                    <a:pt x="1301" y="2148"/>
                  </a:lnTo>
                  <a:lnTo>
                    <a:pt x="1301" y="2148"/>
                  </a:lnTo>
                  <a:lnTo>
                    <a:pt x="1301" y="2148"/>
                  </a:lnTo>
                  <a:lnTo>
                    <a:pt x="1301" y="2148"/>
                  </a:lnTo>
                  <a:lnTo>
                    <a:pt x="1301" y="2148"/>
                  </a:lnTo>
                  <a:lnTo>
                    <a:pt x="1301" y="2148"/>
                  </a:lnTo>
                  <a:lnTo>
                    <a:pt x="1301" y="2143"/>
                  </a:lnTo>
                  <a:lnTo>
                    <a:pt x="1301" y="2143"/>
                  </a:lnTo>
                  <a:lnTo>
                    <a:pt x="1301" y="2143"/>
                  </a:lnTo>
                  <a:lnTo>
                    <a:pt x="1301" y="2143"/>
                  </a:lnTo>
                  <a:lnTo>
                    <a:pt x="1301" y="2143"/>
                  </a:lnTo>
                  <a:lnTo>
                    <a:pt x="1297" y="2143"/>
                  </a:lnTo>
                  <a:lnTo>
                    <a:pt x="1297" y="2143"/>
                  </a:lnTo>
                  <a:lnTo>
                    <a:pt x="1297" y="2143"/>
                  </a:lnTo>
                  <a:lnTo>
                    <a:pt x="1297" y="2143"/>
                  </a:lnTo>
                  <a:lnTo>
                    <a:pt x="1297" y="2143"/>
                  </a:lnTo>
                  <a:lnTo>
                    <a:pt x="1297" y="2143"/>
                  </a:lnTo>
                  <a:lnTo>
                    <a:pt x="1297" y="2143"/>
                  </a:lnTo>
                  <a:lnTo>
                    <a:pt x="1297" y="2143"/>
                  </a:lnTo>
                  <a:lnTo>
                    <a:pt x="1297" y="2143"/>
                  </a:lnTo>
                  <a:lnTo>
                    <a:pt x="1297" y="2143"/>
                  </a:lnTo>
                  <a:lnTo>
                    <a:pt x="1297" y="2143"/>
                  </a:lnTo>
                  <a:lnTo>
                    <a:pt x="1297" y="2143"/>
                  </a:lnTo>
                  <a:lnTo>
                    <a:pt x="1297" y="2143"/>
                  </a:lnTo>
                  <a:lnTo>
                    <a:pt x="1293" y="2143"/>
                  </a:lnTo>
                  <a:lnTo>
                    <a:pt x="1293" y="2143"/>
                  </a:lnTo>
                  <a:lnTo>
                    <a:pt x="1293" y="2143"/>
                  </a:lnTo>
                  <a:lnTo>
                    <a:pt x="1293" y="2143"/>
                  </a:lnTo>
                  <a:lnTo>
                    <a:pt x="1293" y="2143"/>
                  </a:lnTo>
                  <a:lnTo>
                    <a:pt x="1293" y="2143"/>
                  </a:lnTo>
                  <a:lnTo>
                    <a:pt x="1293" y="2143"/>
                  </a:lnTo>
                  <a:lnTo>
                    <a:pt x="1293" y="2143"/>
                  </a:lnTo>
                  <a:lnTo>
                    <a:pt x="1293" y="2143"/>
                  </a:lnTo>
                  <a:lnTo>
                    <a:pt x="1293" y="2143"/>
                  </a:lnTo>
                  <a:lnTo>
                    <a:pt x="1293" y="2143"/>
                  </a:lnTo>
                  <a:lnTo>
                    <a:pt x="1293" y="2143"/>
                  </a:lnTo>
                  <a:lnTo>
                    <a:pt x="1288" y="2143"/>
                  </a:lnTo>
                  <a:lnTo>
                    <a:pt x="1288" y="2143"/>
                  </a:lnTo>
                  <a:lnTo>
                    <a:pt x="1288" y="2143"/>
                  </a:lnTo>
                  <a:lnTo>
                    <a:pt x="1288" y="2143"/>
                  </a:lnTo>
                  <a:lnTo>
                    <a:pt x="1288" y="2143"/>
                  </a:lnTo>
                  <a:lnTo>
                    <a:pt x="1288" y="2143"/>
                  </a:lnTo>
                  <a:lnTo>
                    <a:pt x="1288" y="2143"/>
                  </a:lnTo>
                  <a:lnTo>
                    <a:pt x="1288" y="2143"/>
                  </a:lnTo>
                  <a:lnTo>
                    <a:pt x="1288" y="2143"/>
                  </a:lnTo>
                  <a:lnTo>
                    <a:pt x="1288" y="2143"/>
                  </a:lnTo>
                  <a:lnTo>
                    <a:pt x="1284" y="2143"/>
                  </a:lnTo>
                  <a:lnTo>
                    <a:pt x="1284" y="2143"/>
                  </a:lnTo>
                  <a:lnTo>
                    <a:pt x="1284" y="2143"/>
                  </a:lnTo>
                  <a:lnTo>
                    <a:pt x="1284" y="2143"/>
                  </a:lnTo>
                  <a:lnTo>
                    <a:pt x="1284" y="2143"/>
                  </a:lnTo>
                  <a:lnTo>
                    <a:pt x="1284" y="2143"/>
                  </a:lnTo>
                  <a:lnTo>
                    <a:pt x="1284" y="2143"/>
                  </a:lnTo>
                  <a:lnTo>
                    <a:pt x="1284" y="2143"/>
                  </a:lnTo>
                  <a:lnTo>
                    <a:pt x="1284" y="2143"/>
                  </a:lnTo>
                  <a:lnTo>
                    <a:pt x="1284" y="2143"/>
                  </a:lnTo>
                  <a:lnTo>
                    <a:pt x="1284" y="2143"/>
                  </a:lnTo>
                  <a:lnTo>
                    <a:pt x="1279" y="2143"/>
                  </a:lnTo>
                  <a:lnTo>
                    <a:pt x="1279" y="2143"/>
                  </a:lnTo>
                  <a:lnTo>
                    <a:pt x="1279" y="2143"/>
                  </a:lnTo>
                  <a:lnTo>
                    <a:pt x="1279" y="2143"/>
                  </a:lnTo>
                  <a:lnTo>
                    <a:pt x="1279" y="2143"/>
                  </a:lnTo>
                  <a:lnTo>
                    <a:pt x="1279" y="2143"/>
                  </a:lnTo>
                  <a:lnTo>
                    <a:pt x="1279" y="2143"/>
                  </a:lnTo>
                  <a:lnTo>
                    <a:pt x="1279" y="2143"/>
                  </a:lnTo>
                  <a:lnTo>
                    <a:pt x="1279" y="2143"/>
                  </a:lnTo>
                  <a:lnTo>
                    <a:pt x="1279" y="2143"/>
                  </a:lnTo>
                  <a:lnTo>
                    <a:pt x="1275" y="2143"/>
                  </a:lnTo>
                  <a:lnTo>
                    <a:pt x="1275" y="2143"/>
                  </a:lnTo>
                  <a:lnTo>
                    <a:pt x="1275" y="2143"/>
                  </a:lnTo>
                  <a:lnTo>
                    <a:pt x="1275" y="2143"/>
                  </a:lnTo>
                  <a:lnTo>
                    <a:pt x="1275" y="2143"/>
                  </a:lnTo>
                  <a:lnTo>
                    <a:pt x="1275" y="2143"/>
                  </a:lnTo>
                  <a:lnTo>
                    <a:pt x="1275" y="2143"/>
                  </a:lnTo>
                  <a:lnTo>
                    <a:pt x="1275" y="2143"/>
                  </a:lnTo>
                  <a:lnTo>
                    <a:pt x="1275" y="2143"/>
                  </a:lnTo>
                  <a:lnTo>
                    <a:pt x="1275" y="2143"/>
                  </a:lnTo>
                  <a:lnTo>
                    <a:pt x="1275" y="2143"/>
                  </a:lnTo>
                  <a:lnTo>
                    <a:pt x="1270" y="2143"/>
                  </a:lnTo>
                  <a:lnTo>
                    <a:pt x="1270" y="2143"/>
                  </a:lnTo>
                  <a:lnTo>
                    <a:pt x="1270" y="2143"/>
                  </a:lnTo>
                  <a:lnTo>
                    <a:pt x="1270" y="2143"/>
                  </a:lnTo>
                  <a:lnTo>
                    <a:pt x="1270" y="2143"/>
                  </a:lnTo>
                  <a:lnTo>
                    <a:pt x="1270" y="2143"/>
                  </a:lnTo>
                  <a:lnTo>
                    <a:pt x="1270" y="2143"/>
                  </a:lnTo>
                  <a:lnTo>
                    <a:pt x="1270" y="2143"/>
                  </a:lnTo>
                  <a:lnTo>
                    <a:pt x="1270" y="2143"/>
                  </a:lnTo>
                  <a:lnTo>
                    <a:pt x="1270" y="2143"/>
                  </a:lnTo>
                  <a:lnTo>
                    <a:pt x="1270" y="2143"/>
                  </a:lnTo>
                  <a:lnTo>
                    <a:pt x="1266" y="2143"/>
                  </a:lnTo>
                  <a:lnTo>
                    <a:pt x="1266" y="2143"/>
                  </a:lnTo>
                  <a:lnTo>
                    <a:pt x="1266" y="2143"/>
                  </a:lnTo>
                  <a:lnTo>
                    <a:pt x="1266" y="2143"/>
                  </a:lnTo>
                  <a:lnTo>
                    <a:pt x="1266" y="2143"/>
                  </a:lnTo>
                  <a:lnTo>
                    <a:pt x="1266" y="2143"/>
                  </a:lnTo>
                  <a:lnTo>
                    <a:pt x="1266" y="2143"/>
                  </a:lnTo>
                  <a:lnTo>
                    <a:pt x="1266" y="2148"/>
                  </a:lnTo>
                  <a:lnTo>
                    <a:pt x="1266" y="2148"/>
                  </a:lnTo>
                  <a:lnTo>
                    <a:pt x="1266" y="2148"/>
                  </a:lnTo>
                  <a:lnTo>
                    <a:pt x="1266" y="2148"/>
                  </a:lnTo>
                  <a:lnTo>
                    <a:pt x="1266" y="2148"/>
                  </a:lnTo>
                  <a:lnTo>
                    <a:pt x="1266" y="2148"/>
                  </a:lnTo>
                  <a:lnTo>
                    <a:pt x="1266" y="2148"/>
                  </a:lnTo>
                  <a:lnTo>
                    <a:pt x="1266" y="2148"/>
                  </a:lnTo>
                  <a:lnTo>
                    <a:pt x="1266" y="2148"/>
                  </a:lnTo>
                  <a:lnTo>
                    <a:pt x="1261" y="2148"/>
                  </a:lnTo>
                  <a:lnTo>
                    <a:pt x="1261" y="2148"/>
                  </a:lnTo>
                  <a:lnTo>
                    <a:pt x="1261" y="2148"/>
                  </a:lnTo>
                  <a:lnTo>
                    <a:pt x="1261" y="2148"/>
                  </a:lnTo>
                  <a:lnTo>
                    <a:pt x="1261" y="2148"/>
                  </a:lnTo>
                  <a:lnTo>
                    <a:pt x="1261" y="2148"/>
                  </a:lnTo>
                  <a:lnTo>
                    <a:pt x="1261" y="2148"/>
                  </a:lnTo>
                  <a:lnTo>
                    <a:pt x="1261" y="2148"/>
                  </a:lnTo>
                  <a:lnTo>
                    <a:pt x="1261" y="2148"/>
                  </a:lnTo>
                  <a:lnTo>
                    <a:pt x="1261" y="2148"/>
                  </a:lnTo>
                  <a:lnTo>
                    <a:pt x="1261" y="2148"/>
                  </a:lnTo>
                  <a:lnTo>
                    <a:pt x="1261" y="2148"/>
                  </a:lnTo>
                  <a:lnTo>
                    <a:pt x="1261" y="2148"/>
                  </a:lnTo>
                  <a:lnTo>
                    <a:pt x="1261" y="2148"/>
                  </a:lnTo>
                  <a:lnTo>
                    <a:pt x="1261" y="2148"/>
                  </a:lnTo>
                  <a:lnTo>
                    <a:pt x="1261" y="2148"/>
                  </a:lnTo>
                  <a:lnTo>
                    <a:pt x="1261" y="2148"/>
                  </a:lnTo>
                  <a:lnTo>
                    <a:pt x="1261" y="2148"/>
                  </a:lnTo>
                  <a:lnTo>
                    <a:pt x="1261" y="2148"/>
                  </a:lnTo>
                  <a:lnTo>
                    <a:pt x="1261" y="2148"/>
                  </a:lnTo>
                  <a:lnTo>
                    <a:pt x="1261" y="2148"/>
                  </a:lnTo>
                  <a:lnTo>
                    <a:pt x="1261" y="2148"/>
                  </a:lnTo>
                  <a:lnTo>
                    <a:pt x="1261" y="2148"/>
                  </a:lnTo>
                  <a:lnTo>
                    <a:pt x="1261" y="2148"/>
                  </a:lnTo>
                  <a:lnTo>
                    <a:pt x="1261" y="2148"/>
                  </a:lnTo>
                  <a:lnTo>
                    <a:pt x="1257" y="2148"/>
                  </a:lnTo>
                  <a:lnTo>
                    <a:pt x="1257" y="2148"/>
                  </a:lnTo>
                  <a:lnTo>
                    <a:pt x="1257" y="2148"/>
                  </a:lnTo>
                  <a:lnTo>
                    <a:pt x="1257" y="2148"/>
                  </a:lnTo>
                  <a:lnTo>
                    <a:pt x="1257" y="2148"/>
                  </a:lnTo>
                  <a:lnTo>
                    <a:pt x="1257" y="2148"/>
                  </a:lnTo>
                  <a:lnTo>
                    <a:pt x="1257" y="2148"/>
                  </a:lnTo>
                  <a:lnTo>
                    <a:pt x="1257" y="2148"/>
                  </a:lnTo>
                  <a:lnTo>
                    <a:pt x="1257" y="2148"/>
                  </a:lnTo>
                  <a:lnTo>
                    <a:pt x="1257" y="2148"/>
                  </a:lnTo>
                  <a:lnTo>
                    <a:pt x="1257" y="2148"/>
                  </a:lnTo>
                  <a:lnTo>
                    <a:pt x="1257" y="2148"/>
                  </a:lnTo>
                  <a:lnTo>
                    <a:pt x="1257" y="2152"/>
                  </a:lnTo>
                  <a:lnTo>
                    <a:pt x="1257" y="2152"/>
                  </a:lnTo>
                  <a:lnTo>
                    <a:pt x="1257" y="2152"/>
                  </a:lnTo>
                  <a:lnTo>
                    <a:pt x="1257" y="2152"/>
                  </a:lnTo>
                  <a:lnTo>
                    <a:pt x="1257" y="2152"/>
                  </a:lnTo>
                  <a:lnTo>
                    <a:pt x="1257" y="2152"/>
                  </a:lnTo>
                  <a:lnTo>
                    <a:pt x="1257" y="2152"/>
                  </a:lnTo>
                  <a:lnTo>
                    <a:pt x="1257" y="2152"/>
                  </a:lnTo>
                  <a:lnTo>
                    <a:pt x="1257" y="2152"/>
                  </a:lnTo>
                  <a:lnTo>
                    <a:pt x="1257" y="2152"/>
                  </a:lnTo>
                  <a:lnTo>
                    <a:pt x="1257" y="2152"/>
                  </a:lnTo>
                  <a:lnTo>
                    <a:pt x="1257" y="2152"/>
                  </a:lnTo>
                  <a:lnTo>
                    <a:pt x="1257" y="2152"/>
                  </a:lnTo>
                  <a:lnTo>
                    <a:pt x="1257" y="2152"/>
                  </a:lnTo>
                  <a:lnTo>
                    <a:pt x="1257" y="2152"/>
                  </a:lnTo>
                  <a:lnTo>
                    <a:pt x="1257" y="2152"/>
                  </a:lnTo>
                  <a:lnTo>
                    <a:pt x="1257" y="2152"/>
                  </a:lnTo>
                  <a:lnTo>
                    <a:pt x="1252" y="2152"/>
                  </a:lnTo>
                  <a:lnTo>
                    <a:pt x="1252" y="2152"/>
                  </a:lnTo>
                  <a:lnTo>
                    <a:pt x="1252" y="2152"/>
                  </a:lnTo>
                  <a:lnTo>
                    <a:pt x="1252" y="2152"/>
                  </a:lnTo>
                  <a:lnTo>
                    <a:pt x="1252" y="2152"/>
                  </a:lnTo>
                  <a:lnTo>
                    <a:pt x="1252" y="2152"/>
                  </a:lnTo>
                  <a:lnTo>
                    <a:pt x="1252" y="2152"/>
                  </a:lnTo>
                  <a:lnTo>
                    <a:pt x="1252" y="2152"/>
                  </a:lnTo>
                  <a:lnTo>
                    <a:pt x="1252" y="2152"/>
                  </a:lnTo>
                  <a:lnTo>
                    <a:pt x="1252" y="2152"/>
                  </a:lnTo>
                  <a:lnTo>
                    <a:pt x="1252" y="2152"/>
                  </a:lnTo>
                  <a:lnTo>
                    <a:pt x="1252" y="2152"/>
                  </a:lnTo>
                  <a:lnTo>
                    <a:pt x="1252" y="2152"/>
                  </a:lnTo>
                  <a:lnTo>
                    <a:pt x="1252" y="2152"/>
                  </a:lnTo>
                  <a:lnTo>
                    <a:pt x="1252" y="2152"/>
                  </a:lnTo>
                  <a:lnTo>
                    <a:pt x="1252" y="2152"/>
                  </a:lnTo>
                  <a:lnTo>
                    <a:pt x="1252" y="2152"/>
                  </a:lnTo>
                  <a:lnTo>
                    <a:pt x="1252" y="2157"/>
                  </a:lnTo>
                  <a:lnTo>
                    <a:pt x="1252" y="2157"/>
                  </a:lnTo>
                  <a:lnTo>
                    <a:pt x="1252" y="2157"/>
                  </a:lnTo>
                  <a:lnTo>
                    <a:pt x="1252" y="2157"/>
                  </a:lnTo>
                  <a:lnTo>
                    <a:pt x="1252" y="2157"/>
                  </a:lnTo>
                  <a:lnTo>
                    <a:pt x="1252" y="2157"/>
                  </a:lnTo>
                  <a:lnTo>
                    <a:pt x="1252" y="2157"/>
                  </a:lnTo>
                  <a:lnTo>
                    <a:pt x="1252" y="2157"/>
                  </a:lnTo>
                  <a:lnTo>
                    <a:pt x="1252" y="2157"/>
                  </a:lnTo>
                  <a:lnTo>
                    <a:pt x="1252" y="2157"/>
                  </a:lnTo>
                  <a:lnTo>
                    <a:pt x="1252" y="2157"/>
                  </a:lnTo>
                  <a:lnTo>
                    <a:pt x="1252" y="2161"/>
                  </a:lnTo>
                  <a:lnTo>
                    <a:pt x="1248" y="2161"/>
                  </a:lnTo>
                  <a:lnTo>
                    <a:pt x="1248" y="2161"/>
                  </a:lnTo>
                  <a:lnTo>
                    <a:pt x="1248" y="2161"/>
                  </a:lnTo>
                  <a:lnTo>
                    <a:pt x="1248" y="2161"/>
                  </a:lnTo>
                  <a:lnTo>
                    <a:pt x="1248" y="2166"/>
                  </a:lnTo>
                  <a:lnTo>
                    <a:pt x="1248" y="2166"/>
                  </a:lnTo>
                  <a:lnTo>
                    <a:pt x="1248" y="2166"/>
                  </a:lnTo>
                  <a:lnTo>
                    <a:pt x="1243" y="2170"/>
                  </a:lnTo>
                  <a:lnTo>
                    <a:pt x="1243" y="2170"/>
                  </a:lnTo>
                  <a:lnTo>
                    <a:pt x="1243" y="2175"/>
                  </a:lnTo>
                  <a:lnTo>
                    <a:pt x="1243" y="2175"/>
                  </a:lnTo>
                  <a:lnTo>
                    <a:pt x="1239" y="2179"/>
                  </a:lnTo>
                  <a:lnTo>
                    <a:pt x="1239" y="2179"/>
                  </a:lnTo>
                  <a:lnTo>
                    <a:pt x="1239" y="2179"/>
                  </a:lnTo>
                  <a:lnTo>
                    <a:pt x="1239" y="2179"/>
                  </a:lnTo>
                  <a:lnTo>
                    <a:pt x="1239" y="2184"/>
                  </a:lnTo>
                  <a:lnTo>
                    <a:pt x="1239" y="2184"/>
                  </a:lnTo>
                  <a:lnTo>
                    <a:pt x="1239" y="2184"/>
                  </a:lnTo>
                  <a:lnTo>
                    <a:pt x="1234" y="2188"/>
                  </a:lnTo>
                  <a:lnTo>
                    <a:pt x="1234" y="2188"/>
                  </a:lnTo>
                  <a:lnTo>
                    <a:pt x="1234" y="2188"/>
                  </a:lnTo>
                  <a:lnTo>
                    <a:pt x="1234" y="2188"/>
                  </a:lnTo>
                  <a:lnTo>
                    <a:pt x="1234" y="2192"/>
                  </a:lnTo>
                  <a:lnTo>
                    <a:pt x="1234" y="2192"/>
                  </a:lnTo>
                  <a:lnTo>
                    <a:pt x="1230" y="2192"/>
                  </a:lnTo>
                  <a:lnTo>
                    <a:pt x="1230" y="2197"/>
                  </a:lnTo>
                  <a:lnTo>
                    <a:pt x="1230" y="2197"/>
                  </a:lnTo>
                  <a:lnTo>
                    <a:pt x="1230" y="2197"/>
                  </a:lnTo>
                  <a:lnTo>
                    <a:pt x="1230" y="2197"/>
                  </a:lnTo>
                  <a:lnTo>
                    <a:pt x="1230" y="2197"/>
                  </a:lnTo>
                  <a:lnTo>
                    <a:pt x="1230" y="2197"/>
                  </a:lnTo>
                  <a:lnTo>
                    <a:pt x="1230" y="2201"/>
                  </a:lnTo>
                  <a:lnTo>
                    <a:pt x="1230" y="2201"/>
                  </a:lnTo>
                  <a:lnTo>
                    <a:pt x="1230" y="2201"/>
                  </a:lnTo>
                  <a:lnTo>
                    <a:pt x="1230" y="2201"/>
                  </a:lnTo>
                  <a:lnTo>
                    <a:pt x="1225" y="2201"/>
                  </a:lnTo>
                  <a:lnTo>
                    <a:pt x="1225" y="2201"/>
                  </a:lnTo>
                  <a:lnTo>
                    <a:pt x="1225" y="2206"/>
                  </a:lnTo>
                  <a:lnTo>
                    <a:pt x="1225" y="2206"/>
                  </a:lnTo>
                  <a:lnTo>
                    <a:pt x="1225" y="2206"/>
                  </a:lnTo>
                  <a:lnTo>
                    <a:pt x="1225" y="2206"/>
                  </a:lnTo>
                  <a:lnTo>
                    <a:pt x="1225" y="2206"/>
                  </a:lnTo>
                  <a:lnTo>
                    <a:pt x="1225" y="2206"/>
                  </a:lnTo>
                  <a:lnTo>
                    <a:pt x="1225" y="2206"/>
                  </a:lnTo>
                  <a:lnTo>
                    <a:pt x="1225" y="2210"/>
                  </a:lnTo>
                  <a:lnTo>
                    <a:pt x="1221" y="2210"/>
                  </a:lnTo>
                  <a:lnTo>
                    <a:pt x="1221" y="2210"/>
                  </a:lnTo>
                  <a:lnTo>
                    <a:pt x="1221" y="2210"/>
                  </a:lnTo>
                  <a:lnTo>
                    <a:pt x="1221" y="2210"/>
                  </a:lnTo>
                  <a:lnTo>
                    <a:pt x="1221" y="2210"/>
                  </a:lnTo>
                  <a:lnTo>
                    <a:pt x="1221" y="2215"/>
                  </a:lnTo>
                  <a:lnTo>
                    <a:pt x="1221" y="2215"/>
                  </a:lnTo>
                  <a:lnTo>
                    <a:pt x="1221" y="2215"/>
                  </a:lnTo>
                  <a:lnTo>
                    <a:pt x="1221" y="2215"/>
                  </a:lnTo>
                  <a:lnTo>
                    <a:pt x="1221" y="2215"/>
                  </a:lnTo>
                  <a:lnTo>
                    <a:pt x="1217" y="2215"/>
                  </a:lnTo>
                  <a:lnTo>
                    <a:pt x="1217" y="2219"/>
                  </a:lnTo>
                  <a:lnTo>
                    <a:pt x="1217" y="2219"/>
                  </a:lnTo>
                  <a:lnTo>
                    <a:pt x="1217" y="2219"/>
                  </a:lnTo>
                  <a:lnTo>
                    <a:pt x="1217" y="2219"/>
                  </a:lnTo>
                  <a:lnTo>
                    <a:pt x="1217" y="2219"/>
                  </a:lnTo>
                  <a:lnTo>
                    <a:pt x="1217" y="2219"/>
                  </a:lnTo>
                  <a:lnTo>
                    <a:pt x="1217" y="2219"/>
                  </a:lnTo>
                  <a:lnTo>
                    <a:pt x="1217" y="2224"/>
                  </a:lnTo>
                  <a:lnTo>
                    <a:pt x="1217" y="2224"/>
                  </a:lnTo>
                  <a:lnTo>
                    <a:pt x="1212" y="2224"/>
                  </a:lnTo>
                  <a:lnTo>
                    <a:pt x="1212" y="2224"/>
                  </a:lnTo>
                  <a:lnTo>
                    <a:pt x="1212" y="2224"/>
                  </a:lnTo>
                  <a:lnTo>
                    <a:pt x="1212" y="2224"/>
                  </a:lnTo>
                  <a:lnTo>
                    <a:pt x="1212" y="2228"/>
                  </a:lnTo>
                  <a:lnTo>
                    <a:pt x="1212" y="2228"/>
                  </a:lnTo>
                  <a:lnTo>
                    <a:pt x="1212" y="2228"/>
                  </a:lnTo>
                  <a:lnTo>
                    <a:pt x="1212" y="2228"/>
                  </a:lnTo>
                  <a:lnTo>
                    <a:pt x="1212" y="2228"/>
                  </a:lnTo>
                  <a:lnTo>
                    <a:pt x="1208" y="2228"/>
                  </a:lnTo>
                  <a:lnTo>
                    <a:pt x="1208" y="2228"/>
                  </a:lnTo>
                  <a:lnTo>
                    <a:pt x="1208" y="2233"/>
                  </a:lnTo>
                  <a:lnTo>
                    <a:pt x="1208" y="2233"/>
                  </a:lnTo>
                  <a:lnTo>
                    <a:pt x="1208" y="2233"/>
                  </a:lnTo>
                  <a:lnTo>
                    <a:pt x="1208" y="2233"/>
                  </a:lnTo>
                  <a:lnTo>
                    <a:pt x="1208" y="2233"/>
                  </a:lnTo>
                  <a:lnTo>
                    <a:pt x="1208" y="2233"/>
                  </a:lnTo>
                  <a:lnTo>
                    <a:pt x="1203" y="2233"/>
                  </a:lnTo>
                  <a:lnTo>
                    <a:pt x="1203" y="2237"/>
                  </a:lnTo>
                  <a:lnTo>
                    <a:pt x="1203" y="2237"/>
                  </a:lnTo>
                  <a:lnTo>
                    <a:pt x="1203" y="2237"/>
                  </a:lnTo>
                  <a:lnTo>
                    <a:pt x="1203" y="2237"/>
                  </a:lnTo>
                  <a:lnTo>
                    <a:pt x="1203" y="2237"/>
                  </a:lnTo>
                  <a:lnTo>
                    <a:pt x="1203" y="2237"/>
                  </a:lnTo>
                  <a:lnTo>
                    <a:pt x="1203" y="2237"/>
                  </a:lnTo>
                  <a:lnTo>
                    <a:pt x="1203" y="2242"/>
                  </a:lnTo>
                  <a:lnTo>
                    <a:pt x="1199" y="2242"/>
                  </a:lnTo>
                  <a:lnTo>
                    <a:pt x="1199" y="2242"/>
                  </a:lnTo>
                  <a:lnTo>
                    <a:pt x="1199" y="2242"/>
                  </a:lnTo>
                  <a:lnTo>
                    <a:pt x="1199" y="2242"/>
                  </a:lnTo>
                  <a:lnTo>
                    <a:pt x="1199" y="2242"/>
                  </a:lnTo>
                  <a:lnTo>
                    <a:pt x="1199" y="2242"/>
                  </a:lnTo>
                  <a:lnTo>
                    <a:pt x="1199" y="2242"/>
                  </a:lnTo>
                  <a:lnTo>
                    <a:pt x="1199" y="2242"/>
                  </a:lnTo>
                  <a:lnTo>
                    <a:pt x="1199" y="2242"/>
                  </a:lnTo>
                  <a:lnTo>
                    <a:pt x="1199" y="2242"/>
                  </a:lnTo>
                  <a:lnTo>
                    <a:pt x="1199" y="2246"/>
                  </a:lnTo>
                  <a:lnTo>
                    <a:pt x="1199" y="2246"/>
                  </a:lnTo>
                  <a:lnTo>
                    <a:pt x="1194" y="2246"/>
                  </a:lnTo>
                  <a:lnTo>
                    <a:pt x="1194" y="2246"/>
                  </a:lnTo>
                  <a:lnTo>
                    <a:pt x="1194" y="2246"/>
                  </a:lnTo>
                  <a:lnTo>
                    <a:pt x="1194" y="2246"/>
                  </a:lnTo>
                  <a:lnTo>
                    <a:pt x="1194" y="2246"/>
                  </a:lnTo>
                  <a:lnTo>
                    <a:pt x="1194" y="2246"/>
                  </a:lnTo>
                  <a:lnTo>
                    <a:pt x="1194" y="2246"/>
                  </a:lnTo>
                  <a:lnTo>
                    <a:pt x="1194" y="2246"/>
                  </a:lnTo>
                  <a:lnTo>
                    <a:pt x="1194" y="2246"/>
                  </a:lnTo>
                  <a:lnTo>
                    <a:pt x="1194" y="2246"/>
                  </a:lnTo>
                  <a:lnTo>
                    <a:pt x="1194" y="2246"/>
                  </a:lnTo>
                  <a:lnTo>
                    <a:pt x="1194" y="2246"/>
                  </a:lnTo>
                  <a:lnTo>
                    <a:pt x="1194" y="2246"/>
                  </a:lnTo>
                  <a:lnTo>
                    <a:pt x="1194" y="2246"/>
                  </a:lnTo>
                  <a:lnTo>
                    <a:pt x="1194" y="2246"/>
                  </a:lnTo>
                  <a:lnTo>
                    <a:pt x="1190" y="2251"/>
                  </a:lnTo>
                  <a:lnTo>
                    <a:pt x="1190" y="2251"/>
                  </a:lnTo>
                  <a:lnTo>
                    <a:pt x="1190" y="2251"/>
                  </a:lnTo>
                  <a:lnTo>
                    <a:pt x="1190" y="2251"/>
                  </a:lnTo>
                  <a:lnTo>
                    <a:pt x="1190" y="2251"/>
                  </a:lnTo>
                  <a:lnTo>
                    <a:pt x="1190" y="2251"/>
                  </a:lnTo>
                  <a:lnTo>
                    <a:pt x="1190" y="2251"/>
                  </a:lnTo>
                  <a:lnTo>
                    <a:pt x="1190" y="2251"/>
                  </a:lnTo>
                  <a:lnTo>
                    <a:pt x="1190" y="2251"/>
                  </a:lnTo>
                  <a:lnTo>
                    <a:pt x="1190" y="2251"/>
                  </a:lnTo>
                  <a:lnTo>
                    <a:pt x="1190" y="2251"/>
                  </a:lnTo>
                  <a:lnTo>
                    <a:pt x="1190" y="2251"/>
                  </a:lnTo>
                  <a:lnTo>
                    <a:pt x="1190" y="2251"/>
                  </a:lnTo>
                  <a:lnTo>
                    <a:pt x="1190" y="2251"/>
                  </a:lnTo>
                  <a:lnTo>
                    <a:pt x="1190" y="2251"/>
                  </a:lnTo>
                  <a:lnTo>
                    <a:pt x="1185" y="2251"/>
                  </a:lnTo>
                  <a:lnTo>
                    <a:pt x="1185" y="2251"/>
                  </a:lnTo>
                  <a:lnTo>
                    <a:pt x="1185" y="2251"/>
                  </a:lnTo>
                  <a:lnTo>
                    <a:pt x="1185" y="2251"/>
                  </a:lnTo>
                  <a:lnTo>
                    <a:pt x="1185" y="2255"/>
                  </a:lnTo>
                  <a:lnTo>
                    <a:pt x="1185" y="2255"/>
                  </a:lnTo>
                  <a:lnTo>
                    <a:pt x="1185" y="2255"/>
                  </a:lnTo>
                  <a:lnTo>
                    <a:pt x="1185" y="2255"/>
                  </a:lnTo>
                  <a:lnTo>
                    <a:pt x="1185" y="2255"/>
                  </a:lnTo>
                  <a:lnTo>
                    <a:pt x="1185" y="2255"/>
                  </a:lnTo>
                  <a:lnTo>
                    <a:pt x="1185" y="2255"/>
                  </a:lnTo>
                  <a:lnTo>
                    <a:pt x="1185" y="2255"/>
                  </a:lnTo>
                  <a:lnTo>
                    <a:pt x="1185" y="2255"/>
                  </a:lnTo>
                  <a:lnTo>
                    <a:pt x="1181" y="2255"/>
                  </a:lnTo>
                  <a:lnTo>
                    <a:pt x="1181" y="2255"/>
                  </a:lnTo>
                  <a:lnTo>
                    <a:pt x="1181" y="2255"/>
                  </a:lnTo>
                  <a:lnTo>
                    <a:pt x="1181" y="2255"/>
                  </a:lnTo>
                  <a:lnTo>
                    <a:pt x="1181" y="2255"/>
                  </a:lnTo>
                  <a:lnTo>
                    <a:pt x="1181" y="2255"/>
                  </a:lnTo>
                  <a:lnTo>
                    <a:pt x="1181" y="2255"/>
                  </a:lnTo>
                  <a:lnTo>
                    <a:pt x="1181" y="2255"/>
                  </a:lnTo>
                  <a:lnTo>
                    <a:pt x="1181" y="2255"/>
                  </a:lnTo>
                  <a:lnTo>
                    <a:pt x="1181" y="2255"/>
                  </a:lnTo>
                  <a:lnTo>
                    <a:pt x="1181" y="2255"/>
                  </a:lnTo>
                  <a:lnTo>
                    <a:pt x="1181" y="2255"/>
                  </a:lnTo>
                  <a:lnTo>
                    <a:pt x="1181" y="2255"/>
                  </a:lnTo>
                  <a:lnTo>
                    <a:pt x="1176" y="2259"/>
                  </a:lnTo>
                  <a:lnTo>
                    <a:pt x="1176" y="2259"/>
                  </a:lnTo>
                  <a:lnTo>
                    <a:pt x="1176" y="2259"/>
                  </a:lnTo>
                  <a:lnTo>
                    <a:pt x="1176" y="2259"/>
                  </a:lnTo>
                  <a:lnTo>
                    <a:pt x="1176" y="2259"/>
                  </a:lnTo>
                  <a:lnTo>
                    <a:pt x="1176" y="2259"/>
                  </a:lnTo>
                  <a:lnTo>
                    <a:pt x="1176" y="2259"/>
                  </a:lnTo>
                  <a:lnTo>
                    <a:pt x="1176" y="2259"/>
                  </a:lnTo>
                  <a:lnTo>
                    <a:pt x="1176" y="2259"/>
                  </a:lnTo>
                  <a:lnTo>
                    <a:pt x="1176" y="2259"/>
                  </a:lnTo>
                  <a:lnTo>
                    <a:pt x="1176" y="2259"/>
                  </a:lnTo>
                  <a:lnTo>
                    <a:pt x="1176" y="2259"/>
                  </a:lnTo>
                  <a:lnTo>
                    <a:pt x="1172" y="2259"/>
                  </a:lnTo>
                  <a:lnTo>
                    <a:pt x="1172" y="2259"/>
                  </a:lnTo>
                  <a:lnTo>
                    <a:pt x="1172" y="2259"/>
                  </a:lnTo>
                  <a:lnTo>
                    <a:pt x="1172" y="2259"/>
                  </a:lnTo>
                  <a:lnTo>
                    <a:pt x="1172" y="2259"/>
                  </a:lnTo>
                  <a:lnTo>
                    <a:pt x="1172" y="2259"/>
                  </a:lnTo>
                  <a:lnTo>
                    <a:pt x="1172" y="2259"/>
                  </a:lnTo>
                  <a:lnTo>
                    <a:pt x="1172" y="2259"/>
                  </a:lnTo>
                  <a:lnTo>
                    <a:pt x="1172" y="2259"/>
                  </a:lnTo>
                  <a:lnTo>
                    <a:pt x="1172" y="2259"/>
                  </a:lnTo>
                  <a:lnTo>
                    <a:pt x="1172" y="2259"/>
                  </a:lnTo>
                  <a:lnTo>
                    <a:pt x="1172" y="2259"/>
                  </a:lnTo>
                  <a:lnTo>
                    <a:pt x="1167" y="2259"/>
                  </a:lnTo>
                  <a:lnTo>
                    <a:pt x="1167" y="2259"/>
                  </a:lnTo>
                  <a:lnTo>
                    <a:pt x="1167" y="2259"/>
                  </a:lnTo>
                  <a:lnTo>
                    <a:pt x="1167" y="2259"/>
                  </a:lnTo>
                  <a:lnTo>
                    <a:pt x="1167" y="2259"/>
                  </a:lnTo>
                  <a:lnTo>
                    <a:pt x="1167" y="2259"/>
                  </a:lnTo>
                  <a:lnTo>
                    <a:pt x="1167" y="2259"/>
                  </a:lnTo>
                  <a:lnTo>
                    <a:pt x="1167" y="2259"/>
                  </a:lnTo>
                  <a:lnTo>
                    <a:pt x="1167" y="2259"/>
                  </a:lnTo>
                  <a:lnTo>
                    <a:pt x="1167" y="2259"/>
                  </a:lnTo>
                  <a:lnTo>
                    <a:pt x="1167" y="2259"/>
                  </a:lnTo>
                  <a:lnTo>
                    <a:pt x="1163" y="2259"/>
                  </a:lnTo>
                  <a:lnTo>
                    <a:pt x="1163" y="2259"/>
                  </a:lnTo>
                  <a:lnTo>
                    <a:pt x="1163" y="2259"/>
                  </a:lnTo>
                  <a:lnTo>
                    <a:pt x="1163" y="2259"/>
                  </a:lnTo>
                  <a:lnTo>
                    <a:pt x="1163" y="2259"/>
                  </a:lnTo>
                  <a:lnTo>
                    <a:pt x="1163" y="2259"/>
                  </a:lnTo>
                  <a:lnTo>
                    <a:pt x="1163" y="2259"/>
                  </a:lnTo>
                  <a:lnTo>
                    <a:pt x="1163" y="2259"/>
                  </a:lnTo>
                  <a:lnTo>
                    <a:pt x="1163" y="2259"/>
                  </a:lnTo>
                  <a:lnTo>
                    <a:pt x="1163" y="2259"/>
                  </a:lnTo>
                  <a:lnTo>
                    <a:pt x="1163" y="2259"/>
                  </a:lnTo>
                  <a:lnTo>
                    <a:pt x="1158" y="2259"/>
                  </a:lnTo>
                  <a:lnTo>
                    <a:pt x="1158" y="2259"/>
                  </a:lnTo>
                  <a:lnTo>
                    <a:pt x="1158" y="2259"/>
                  </a:lnTo>
                  <a:lnTo>
                    <a:pt x="1158" y="2259"/>
                  </a:lnTo>
                  <a:lnTo>
                    <a:pt x="1158" y="2259"/>
                  </a:lnTo>
                  <a:lnTo>
                    <a:pt x="1158" y="2259"/>
                  </a:lnTo>
                  <a:lnTo>
                    <a:pt x="1158" y="2259"/>
                  </a:lnTo>
                  <a:lnTo>
                    <a:pt x="1158" y="2259"/>
                  </a:lnTo>
                  <a:lnTo>
                    <a:pt x="1158" y="2259"/>
                  </a:lnTo>
                  <a:lnTo>
                    <a:pt x="1158" y="2259"/>
                  </a:lnTo>
                  <a:lnTo>
                    <a:pt x="1154" y="2259"/>
                  </a:lnTo>
                  <a:lnTo>
                    <a:pt x="1154" y="2259"/>
                  </a:lnTo>
                  <a:lnTo>
                    <a:pt x="1154" y="2259"/>
                  </a:lnTo>
                  <a:lnTo>
                    <a:pt x="1154" y="2259"/>
                  </a:lnTo>
                  <a:lnTo>
                    <a:pt x="1154" y="2259"/>
                  </a:lnTo>
                  <a:lnTo>
                    <a:pt x="1154" y="2259"/>
                  </a:lnTo>
                  <a:lnTo>
                    <a:pt x="1154" y="2259"/>
                  </a:lnTo>
                  <a:lnTo>
                    <a:pt x="1154" y="2259"/>
                  </a:lnTo>
                  <a:lnTo>
                    <a:pt x="1154" y="2259"/>
                  </a:lnTo>
                  <a:lnTo>
                    <a:pt x="1154" y="2259"/>
                  </a:lnTo>
                  <a:lnTo>
                    <a:pt x="1154" y="2259"/>
                  </a:lnTo>
                  <a:lnTo>
                    <a:pt x="1149" y="2259"/>
                  </a:lnTo>
                  <a:lnTo>
                    <a:pt x="1149" y="2259"/>
                  </a:lnTo>
                  <a:lnTo>
                    <a:pt x="1149" y="2259"/>
                  </a:lnTo>
                  <a:lnTo>
                    <a:pt x="1149" y="2259"/>
                  </a:lnTo>
                  <a:lnTo>
                    <a:pt x="1149" y="2259"/>
                  </a:lnTo>
                  <a:lnTo>
                    <a:pt x="1149" y="2259"/>
                  </a:lnTo>
                  <a:lnTo>
                    <a:pt x="1149" y="2259"/>
                  </a:lnTo>
                  <a:lnTo>
                    <a:pt x="1149" y="2259"/>
                  </a:lnTo>
                  <a:lnTo>
                    <a:pt x="1149" y="2259"/>
                  </a:lnTo>
                  <a:lnTo>
                    <a:pt x="1149" y="2259"/>
                  </a:lnTo>
                  <a:lnTo>
                    <a:pt x="1149" y="2259"/>
                  </a:lnTo>
                  <a:lnTo>
                    <a:pt x="1145" y="2259"/>
                  </a:lnTo>
                  <a:lnTo>
                    <a:pt x="1145" y="2259"/>
                  </a:lnTo>
                  <a:lnTo>
                    <a:pt x="1145" y="2259"/>
                  </a:lnTo>
                  <a:lnTo>
                    <a:pt x="1145" y="2259"/>
                  </a:lnTo>
                  <a:lnTo>
                    <a:pt x="1145" y="2259"/>
                  </a:lnTo>
                  <a:lnTo>
                    <a:pt x="1145" y="2259"/>
                  </a:lnTo>
                  <a:lnTo>
                    <a:pt x="1145" y="2259"/>
                  </a:lnTo>
                  <a:lnTo>
                    <a:pt x="1145" y="2259"/>
                  </a:lnTo>
                  <a:lnTo>
                    <a:pt x="1145" y="2259"/>
                  </a:lnTo>
                  <a:lnTo>
                    <a:pt x="1145" y="2259"/>
                  </a:lnTo>
                  <a:lnTo>
                    <a:pt x="1145" y="2259"/>
                  </a:lnTo>
                  <a:lnTo>
                    <a:pt x="1141" y="2255"/>
                  </a:lnTo>
                  <a:lnTo>
                    <a:pt x="1141" y="2255"/>
                  </a:lnTo>
                  <a:lnTo>
                    <a:pt x="1141" y="2255"/>
                  </a:lnTo>
                  <a:lnTo>
                    <a:pt x="1141" y="2255"/>
                  </a:lnTo>
                  <a:lnTo>
                    <a:pt x="1141" y="2255"/>
                  </a:lnTo>
                  <a:lnTo>
                    <a:pt x="1141" y="2255"/>
                  </a:lnTo>
                  <a:lnTo>
                    <a:pt x="1141" y="2255"/>
                  </a:lnTo>
                  <a:lnTo>
                    <a:pt x="1141" y="2255"/>
                  </a:lnTo>
                  <a:lnTo>
                    <a:pt x="1141" y="2255"/>
                  </a:lnTo>
                  <a:lnTo>
                    <a:pt x="1141" y="2255"/>
                  </a:lnTo>
                  <a:lnTo>
                    <a:pt x="1141" y="2255"/>
                  </a:lnTo>
                  <a:lnTo>
                    <a:pt x="1136" y="2255"/>
                  </a:lnTo>
                  <a:lnTo>
                    <a:pt x="1136" y="2255"/>
                  </a:lnTo>
                  <a:lnTo>
                    <a:pt x="1136" y="2255"/>
                  </a:lnTo>
                  <a:lnTo>
                    <a:pt x="1136" y="2255"/>
                  </a:lnTo>
                  <a:lnTo>
                    <a:pt x="1136" y="2255"/>
                  </a:lnTo>
                  <a:lnTo>
                    <a:pt x="1136" y="2255"/>
                  </a:lnTo>
                  <a:lnTo>
                    <a:pt x="1136" y="2255"/>
                  </a:lnTo>
                  <a:lnTo>
                    <a:pt x="1136" y="2255"/>
                  </a:lnTo>
                  <a:lnTo>
                    <a:pt x="1136" y="2251"/>
                  </a:lnTo>
                  <a:lnTo>
                    <a:pt x="1136" y="2251"/>
                  </a:lnTo>
                  <a:lnTo>
                    <a:pt x="1136" y="2251"/>
                  </a:lnTo>
                  <a:lnTo>
                    <a:pt x="1136" y="2251"/>
                  </a:lnTo>
                  <a:lnTo>
                    <a:pt x="1132" y="2251"/>
                  </a:lnTo>
                  <a:lnTo>
                    <a:pt x="1132" y="2251"/>
                  </a:lnTo>
                  <a:lnTo>
                    <a:pt x="1132" y="2251"/>
                  </a:lnTo>
                  <a:lnTo>
                    <a:pt x="1132" y="2251"/>
                  </a:lnTo>
                  <a:lnTo>
                    <a:pt x="1132" y="2251"/>
                  </a:lnTo>
                  <a:lnTo>
                    <a:pt x="1132" y="2251"/>
                  </a:lnTo>
                  <a:lnTo>
                    <a:pt x="1132" y="2251"/>
                  </a:lnTo>
                  <a:lnTo>
                    <a:pt x="1132" y="2251"/>
                  </a:lnTo>
                  <a:lnTo>
                    <a:pt x="1132" y="2251"/>
                  </a:lnTo>
                  <a:lnTo>
                    <a:pt x="1132" y="2251"/>
                  </a:lnTo>
                  <a:lnTo>
                    <a:pt x="1132" y="2246"/>
                  </a:lnTo>
                  <a:lnTo>
                    <a:pt x="1132" y="2246"/>
                  </a:lnTo>
                  <a:lnTo>
                    <a:pt x="1132" y="2246"/>
                  </a:lnTo>
                  <a:lnTo>
                    <a:pt x="1127" y="2246"/>
                  </a:lnTo>
                  <a:lnTo>
                    <a:pt x="1127" y="2246"/>
                  </a:lnTo>
                  <a:lnTo>
                    <a:pt x="1127" y="2246"/>
                  </a:lnTo>
                  <a:lnTo>
                    <a:pt x="1127" y="2246"/>
                  </a:lnTo>
                  <a:lnTo>
                    <a:pt x="1127" y="2246"/>
                  </a:lnTo>
                  <a:lnTo>
                    <a:pt x="1127" y="2246"/>
                  </a:lnTo>
                  <a:lnTo>
                    <a:pt x="1127" y="2246"/>
                  </a:lnTo>
                  <a:lnTo>
                    <a:pt x="1127" y="2246"/>
                  </a:lnTo>
                  <a:lnTo>
                    <a:pt x="1127" y="2246"/>
                  </a:lnTo>
                  <a:lnTo>
                    <a:pt x="1127" y="2246"/>
                  </a:lnTo>
                  <a:lnTo>
                    <a:pt x="1127" y="2242"/>
                  </a:lnTo>
                  <a:lnTo>
                    <a:pt x="1127" y="2242"/>
                  </a:lnTo>
                  <a:lnTo>
                    <a:pt x="1127" y="2242"/>
                  </a:lnTo>
                  <a:lnTo>
                    <a:pt x="1127" y="2242"/>
                  </a:lnTo>
                  <a:lnTo>
                    <a:pt x="1123" y="2242"/>
                  </a:lnTo>
                  <a:lnTo>
                    <a:pt x="1123" y="2242"/>
                  </a:lnTo>
                  <a:lnTo>
                    <a:pt x="1123" y="2242"/>
                  </a:lnTo>
                  <a:lnTo>
                    <a:pt x="1123" y="2242"/>
                  </a:lnTo>
                  <a:lnTo>
                    <a:pt x="1123" y="2242"/>
                  </a:lnTo>
                  <a:lnTo>
                    <a:pt x="1123" y="2242"/>
                  </a:lnTo>
                  <a:lnTo>
                    <a:pt x="1123" y="2242"/>
                  </a:lnTo>
                  <a:lnTo>
                    <a:pt x="1123" y="2242"/>
                  </a:lnTo>
                  <a:lnTo>
                    <a:pt x="1123" y="2237"/>
                  </a:lnTo>
                  <a:lnTo>
                    <a:pt x="1123" y="2237"/>
                  </a:lnTo>
                  <a:lnTo>
                    <a:pt x="1123" y="2237"/>
                  </a:lnTo>
                  <a:lnTo>
                    <a:pt x="1123" y="2237"/>
                  </a:lnTo>
                  <a:lnTo>
                    <a:pt x="1118" y="2237"/>
                  </a:lnTo>
                  <a:lnTo>
                    <a:pt x="1118" y="2237"/>
                  </a:lnTo>
                  <a:lnTo>
                    <a:pt x="1118" y="2233"/>
                  </a:lnTo>
                  <a:lnTo>
                    <a:pt x="1118" y="2233"/>
                  </a:lnTo>
                  <a:lnTo>
                    <a:pt x="1118" y="2233"/>
                  </a:lnTo>
                  <a:lnTo>
                    <a:pt x="1118" y="2233"/>
                  </a:lnTo>
                  <a:lnTo>
                    <a:pt x="1114" y="2228"/>
                  </a:lnTo>
                  <a:lnTo>
                    <a:pt x="1114" y="2228"/>
                  </a:lnTo>
                  <a:lnTo>
                    <a:pt x="1114" y="2228"/>
                  </a:lnTo>
                  <a:lnTo>
                    <a:pt x="1114" y="2228"/>
                  </a:lnTo>
                  <a:lnTo>
                    <a:pt x="1114" y="2224"/>
                  </a:lnTo>
                  <a:lnTo>
                    <a:pt x="1109" y="2224"/>
                  </a:lnTo>
                  <a:lnTo>
                    <a:pt x="1109" y="2219"/>
                  </a:lnTo>
                  <a:lnTo>
                    <a:pt x="1109" y="2219"/>
                  </a:lnTo>
                  <a:lnTo>
                    <a:pt x="1105" y="2219"/>
                  </a:lnTo>
                  <a:lnTo>
                    <a:pt x="1105" y="2215"/>
                  </a:lnTo>
                  <a:lnTo>
                    <a:pt x="1105" y="2215"/>
                  </a:lnTo>
                  <a:lnTo>
                    <a:pt x="1105" y="2215"/>
                  </a:lnTo>
                  <a:lnTo>
                    <a:pt x="1105" y="2215"/>
                  </a:lnTo>
                  <a:lnTo>
                    <a:pt x="1100" y="2210"/>
                  </a:lnTo>
                  <a:lnTo>
                    <a:pt x="1100" y="2210"/>
                  </a:lnTo>
                  <a:lnTo>
                    <a:pt x="1100" y="2210"/>
                  </a:lnTo>
                  <a:lnTo>
                    <a:pt x="1100" y="2206"/>
                  </a:lnTo>
                  <a:lnTo>
                    <a:pt x="1100" y="2206"/>
                  </a:lnTo>
                  <a:lnTo>
                    <a:pt x="1096" y="2206"/>
                  </a:lnTo>
                  <a:lnTo>
                    <a:pt x="1096" y="2206"/>
                  </a:lnTo>
                  <a:lnTo>
                    <a:pt x="1096" y="2201"/>
                  </a:lnTo>
                  <a:lnTo>
                    <a:pt x="1096" y="2201"/>
                  </a:lnTo>
                  <a:lnTo>
                    <a:pt x="1096" y="2201"/>
                  </a:lnTo>
                  <a:lnTo>
                    <a:pt x="1091" y="2201"/>
                  </a:lnTo>
                  <a:lnTo>
                    <a:pt x="1091" y="2197"/>
                  </a:lnTo>
                  <a:lnTo>
                    <a:pt x="1091" y="2197"/>
                  </a:lnTo>
                  <a:lnTo>
                    <a:pt x="1091" y="2197"/>
                  </a:lnTo>
                  <a:lnTo>
                    <a:pt x="1091" y="2197"/>
                  </a:lnTo>
                  <a:lnTo>
                    <a:pt x="1091" y="2197"/>
                  </a:lnTo>
                  <a:lnTo>
                    <a:pt x="1091" y="2197"/>
                  </a:lnTo>
                  <a:lnTo>
                    <a:pt x="1091" y="2197"/>
                  </a:lnTo>
                  <a:lnTo>
                    <a:pt x="1091" y="2197"/>
                  </a:lnTo>
                  <a:lnTo>
                    <a:pt x="1087" y="2192"/>
                  </a:lnTo>
                  <a:lnTo>
                    <a:pt x="1087" y="2192"/>
                  </a:lnTo>
                  <a:lnTo>
                    <a:pt x="1087" y="2192"/>
                  </a:lnTo>
                  <a:lnTo>
                    <a:pt x="1087" y="2192"/>
                  </a:lnTo>
                  <a:lnTo>
                    <a:pt x="1087" y="2192"/>
                  </a:lnTo>
                  <a:lnTo>
                    <a:pt x="1087" y="2192"/>
                  </a:lnTo>
                  <a:lnTo>
                    <a:pt x="1087" y="2192"/>
                  </a:lnTo>
                  <a:lnTo>
                    <a:pt x="1087" y="2188"/>
                  </a:lnTo>
                  <a:lnTo>
                    <a:pt x="1087" y="2188"/>
                  </a:lnTo>
                  <a:lnTo>
                    <a:pt x="1082" y="2188"/>
                  </a:lnTo>
                  <a:lnTo>
                    <a:pt x="1082" y="2188"/>
                  </a:lnTo>
                  <a:lnTo>
                    <a:pt x="1082" y="2188"/>
                  </a:lnTo>
                  <a:lnTo>
                    <a:pt x="1082" y="2188"/>
                  </a:lnTo>
                  <a:lnTo>
                    <a:pt x="1082" y="2188"/>
                  </a:lnTo>
                  <a:lnTo>
                    <a:pt x="1082" y="2188"/>
                  </a:lnTo>
                  <a:lnTo>
                    <a:pt x="1082" y="2184"/>
                  </a:lnTo>
                  <a:lnTo>
                    <a:pt x="1082" y="2184"/>
                  </a:lnTo>
                  <a:lnTo>
                    <a:pt x="1082" y="2184"/>
                  </a:lnTo>
                  <a:lnTo>
                    <a:pt x="1078" y="2184"/>
                  </a:lnTo>
                  <a:lnTo>
                    <a:pt x="1078" y="2184"/>
                  </a:lnTo>
                  <a:lnTo>
                    <a:pt x="1078" y="2184"/>
                  </a:lnTo>
                  <a:lnTo>
                    <a:pt x="1078" y="2184"/>
                  </a:lnTo>
                  <a:lnTo>
                    <a:pt x="1078" y="2184"/>
                  </a:lnTo>
                  <a:lnTo>
                    <a:pt x="1078" y="2179"/>
                  </a:lnTo>
                  <a:lnTo>
                    <a:pt x="1078" y="2179"/>
                  </a:lnTo>
                  <a:lnTo>
                    <a:pt x="1078" y="2179"/>
                  </a:lnTo>
                  <a:lnTo>
                    <a:pt x="1078" y="2179"/>
                  </a:lnTo>
                  <a:lnTo>
                    <a:pt x="1073" y="2179"/>
                  </a:lnTo>
                  <a:lnTo>
                    <a:pt x="1073" y="2179"/>
                  </a:lnTo>
                  <a:lnTo>
                    <a:pt x="1073" y="2179"/>
                  </a:lnTo>
                  <a:lnTo>
                    <a:pt x="1073" y="2179"/>
                  </a:lnTo>
                  <a:lnTo>
                    <a:pt x="1073" y="2175"/>
                  </a:lnTo>
                  <a:lnTo>
                    <a:pt x="1073" y="2175"/>
                  </a:lnTo>
                  <a:lnTo>
                    <a:pt x="1073" y="2175"/>
                  </a:lnTo>
                  <a:lnTo>
                    <a:pt x="1073" y="2175"/>
                  </a:lnTo>
                  <a:lnTo>
                    <a:pt x="1073" y="2175"/>
                  </a:lnTo>
                  <a:lnTo>
                    <a:pt x="1069" y="2175"/>
                  </a:lnTo>
                  <a:lnTo>
                    <a:pt x="1069" y="2175"/>
                  </a:lnTo>
                  <a:lnTo>
                    <a:pt x="1069" y="2175"/>
                  </a:lnTo>
                  <a:lnTo>
                    <a:pt x="1069" y="2170"/>
                  </a:lnTo>
                  <a:lnTo>
                    <a:pt x="1069" y="2170"/>
                  </a:lnTo>
                  <a:lnTo>
                    <a:pt x="1069" y="2170"/>
                  </a:lnTo>
                  <a:lnTo>
                    <a:pt x="1069" y="2170"/>
                  </a:lnTo>
                  <a:lnTo>
                    <a:pt x="1069" y="2170"/>
                  </a:lnTo>
                  <a:lnTo>
                    <a:pt x="1069" y="2170"/>
                  </a:lnTo>
                  <a:lnTo>
                    <a:pt x="1064" y="2170"/>
                  </a:lnTo>
                  <a:lnTo>
                    <a:pt x="1064" y="2170"/>
                  </a:lnTo>
                  <a:lnTo>
                    <a:pt x="1064" y="2170"/>
                  </a:lnTo>
                  <a:lnTo>
                    <a:pt x="1064" y="2166"/>
                  </a:lnTo>
                  <a:lnTo>
                    <a:pt x="1064" y="2166"/>
                  </a:lnTo>
                  <a:lnTo>
                    <a:pt x="1064" y="2166"/>
                  </a:lnTo>
                  <a:lnTo>
                    <a:pt x="1064" y="2166"/>
                  </a:lnTo>
                  <a:lnTo>
                    <a:pt x="1064" y="2166"/>
                  </a:lnTo>
                  <a:lnTo>
                    <a:pt x="1060" y="2166"/>
                  </a:lnTo>
                  <a:lnTo>
                    <a:pt x="1060" y="2166"/>
                  </a:lnTo>
                  <a:lnTo>
                    <a:pt x="1060" y="2166"/>
                  </a:lnTo>
                  <a:lnTo>
                    <a:pt x="1060" y="2166"/>
                  </a:lnTo>
                  <a:lnTo>
                    <a:pt x="1060" y="2166"/>
                  </a:lnTo>
                  <a:lnTo>
                    <a:pt x="1060" y="2161"/>
                  </a:lnTo>
                  <a:lnTo>
                    <a:pt x="1060" y="2161"/>
                  </a:lnTo>
                  <a:lnTo>
                    <a:pt x="1060" y="2161"/>
                  </a:lnTo>
                  <a:lnTo>
                    <a:pt x="1060" y="2161"/>
                  </a:lnTo>
                  <a:lnTo>
                    <a:pt x="1056" y="2161"/>
                  </a:lnTo>
                  <a:lnTo>
                    <a:pt x="1056" y="2161"/>
                  </a:lnTo>
                  <a:lnTo>
                    <a:pt x="1056" y="2161"/>
                  </a:lnTo>
                  <a:lnTo>
                    <a:pt x="1056" y="2161"/>
                  </a:lnTo>
                  <a:lnTo>
                    <a:pt x="1056" y="2161"/>
                  </a:lnTo>
                  <a:lnTo>
                    <a:pt x="1056" y="2161"/>
                  </a:lnTo>
                  <a:lnTo>
                    <a:pt x="1056" y="2161"/>
                  </a:lnTo>
                  <a:lnTo>
                    <a:pt x="1056" y="2161"/>
                  </a:lnTo>
                  <a:lnTo>
                    <a:pt x="1056" y="2157"/>
                  </a:lnTo>
                  <a:lnTo>
                    <a:pt x="1051" y="2157"/>
                  </a:lnTo>
                  <a:lnTo>
                    <a:pt x="1051" y="2157"/>
                  </a:lnTo>
                  <a:lnTo>
                    <a:pt x="1051" y="2157"/>
                  </a:lnTo>
                  <a:lnTo>
                    <a:pt x="1051" y="2157"/>
                  </a:lnTo>
                  <a:lnTo>
                    <a:pt x="1051" y="2157"/>
                  </a:lnTo>
                  <a:lnTo>
                    <a:pt x="1051" y="2157"/>
                  </a:lnTo>
                  <a:lnTo>
                    <a:pt x="1051" y="2157"/>
                  </a:lnTo>
                  <a:lnTo>
                    <a:pt x="1051" y="2157"/>
                  </a:lnTo>
                  <a:lnTo>
                    <a:pt x="1051" y="2157"/>
                  </a:lnTo>
                  <a:lnTo>
                    <a:pt x="1051" y="2157"/>
                  </a:lnTo>
                  <a:lnTo>
                    <a:pt x="1051" y="2157"/>
                  </a:lnTo>
                  <a:lnTo>
                    <a:pt x="1051" y="2157"/>
                  </a:lnTo>
                  <a:lnTo>
                    <a:pt x="1051" y="2157"/>
                  </a:lnTo>
                  <a:lnTo>
                    <a:pt x="1051" y="2157"/>
                  </a:lnTo>
                  <a:lnTo>
                    <a:pt x="1051" y="2157"/>
                  </a:lnTo>
                  <a:lnTo>
                    <a:pt x="1051" y="2157"/>
                  </a:lnTo>
                  <a:lnTo>
                    <a:pt x="1051" y="2157"/>
                  </a:lnTo>
                  <a:lnTo>
                    <a:pt x="1047" y="2157"/>
                  </a:lnTo>
                  <a:lnTo>
                    <a:pt x="1047" y="2157"/>
                  </a:lnTo>
                  <a:lnTo>
                    <a:pt x="1047" y="2157"/>
                  </a:lnTo>
                  <a:lnTo>
                    <a:pt x="1047" y="2157"/>
                  </a:lnTo>
                  <a:lnTo>
                    <a:pt x="1047" y="2157"/>
                  </a:lnTo>
                  <a:lnTo>
                    <a:pt x="1047" y="2157"/>
                  </a:lnTo>
                  <a:lnTo>
                    <a:pt x="1047" y="2157"/>
                  </a:lnTo>
                  <a:lnTo>
                    <a:pt x="1047" y="2157"/>
                  </a:lnTo>
                  <a:lnTo>
                    <a:pt x="1047" y="2152"/>
                  </a:lnTo>
                  <a:lnTo>
                    <a:pt x="1047" y="2152"/>
                  </a:lnTo>
                  <a:lnTo>
                    <a:pt x="1047" y="2152"/>
                  </a:lnTo>
                  <a:lnTo>
                    <a:pt x="1047" y="2152"/>
                  </a:lnTo>
                  <a:lnTo>
                    <a:pt x="1047" y="2152"/>
                  </a:lnTo>
                  <a:lnTo>
                    <a:pt x="1047" y="2152"/>
                  </a:lnTo>
                  <a:lnTo>
                    <a:pt x="1047" y="2152"/>
                  </a:lnTo>
                  <a:lnTo>
                    <a:pt x="1047" y="2152"/>
                  </a:lnTo>
                  <a:lnTo>
                    <a:pt x="1047" y="2152"/>
                  </a:lnTo>
                  <a:lnTo>
                    <a:pt x="1047" y="2152"/>
                  </a:lnTo>
                  <a:lnTo>
                    <a:pt x="1042" y="2152"/>
                  </a:lnTo>
                  <a:lnTo>
                    <a:pt x="1042" y="2152"/>
                  </a:lnTo>
                  <a:lnTo>
                    <a:pt x="1042" y="2152"/>
                  </a:lnTo>
                  <a:lnTo>
                    <a:pt x="1042" y="2152"/>
                  </a:lnTo>
                  <a:lnTo>
                    <a:pt x="1042" y="2152"/>
                  </a:lnTo>
                  <a:lnTo>
                    <a:pt x="1042" y="2152"/>
                  </a:lnTo>
                  <a:lnTo>
                    <a:pt x="1042" y="2152"/>
                  </a:lnTo>
                  <a:lnTo>
                    <a:pt x="1042" y="2152"/>
                  </a:lnTo>
                  <a:lnTo>
                    <a:pt x="1042" y="2152"/>
                  </a:lnTo>
                  <a:lnTo>
                    <a:pt x="1042" y="2152"/>
                  </a:lnTo>
                  <a:lnTo>
                    <a:pt x="1042" y="2152"/>
                  </a:lnTo>
                  <a:lnTo>
                    <a:pt x="1042" y="2152"/>
                  </a:lnTo>
                  <a:lnTo>
                    <a:pt x="1042" y="2152"/>
                  </a:lnTo>
                  <a:lnTo>
                    <a:pt x="1042" y="2152"/>
                  </a:lnTo>
                  <a:lnTo>
                    <a:pt x="1042" y="2152"/>
                  </a:lnTo>
                  <a:lnTo>
                    <a:pt x="1042" y="2152"/>
                  </a:lnTo>
                  <a:lnTo>
                    <a:pt x="1042" y="2152"/>
                  </a:lnTo>
                  <a:lnTo>
                    <a:pt x="1042" y="2152"/>
                  </a:lnTo>
                  <a:lnTo>
                    <a:pt x="1042" y="2152"/>
                  </a:lnTo>
                  <a:lnTo>
                    <a:pt x="1038" y="2152"/>
                  </a:lnTo>
                  <a:lnTo>
                    <a:pt x="1038" y="2152"/>
                  </a:lnTo>
                  <a:lnTo>
                    <a:pt x="1038" y="2152"/>
                  </a:lnTo>
                  <a:lnTo>
                    <a:pt x="1038" y="2152"/>
                  </a:lnTo>
                  <a:lnTo>
                    <a:pt x="1038" y="2152"/>
                  </a:lnTo>
                  <a:lnTo>
                    <a:pt x="1038" y="2152"/>
                  </a:lnTo>
                  <a:lnTo>
                    <a:pt x="1038" y="2152"/>
                  </a:lnTo>
                  <a:lnTo>
                    <a:pt x="1038" y="2152"/>
                  </a:lnTo>
                  <a:lnTo>
                    <a:pt x="1038" y="2152"/>
                  </a:lnTo>
                  <a:lnTo>
                    <a:pt x="1038" y="2152"/>
                  </a:lnTo>
                  <a:lnTo>
                    <a:pt x="1038" y="2152"/>
                  </a:lnTo>
                  <a:lnTo>
                    <a:pt x="1038" y="2152"/>
                  </a:lnTo>
                  <a:lnTo>
                    <a:pt x="1038" y="2152"/>
                  </a:lnTo>
                  <a:lnTo>
                    <a:pt x="1038" y="2152"/>
                  </a:lnTo>
                  <a:lnTo>
                    <a:pt x="1038" y="2152"/>
                  </a:lnTo>
                  <a:lnTo>
                    <a:pt x="1038" y="2152"/>
                  </a:lnTo>
                  <a:lnTo>
                    <a:pt x="1038" y="2152"/>
                  </a:lnTo>
                  <a:lnTo>
                    <a:pt x="1038" y="2152"/>
                  </a:lnTo>
                  <a:lnTo>
                    <a:pt x="1038" y="2152"/>
                  </a:lnTo>
                  <a:lnTo>
                    <a:pt x="1038" y="2152"/>
                  </a:lnTo>
                  <a:lnTo>
                    <a:pt x="1033" y="2148"/>
                  </a:lnTo>
                  <a:lnTo>
                    <a:pt x="1033" y="2148"/>
                  </a:lnTo>
                  <a:lnTo>
                    <a:pt x="1033" y="2148"/>
                  </a:lnTo>
                  <a:lnTo>
                    <a:pt x="1033" y="2148"/>
                  </a:lnTo>
                  <a:lnTo>
                    <a:pt x="1033" y="2148"/>
                  </a:lnTo>
                  <a:lnTo>
                    <a:pt x="1033" y="2148"/>
                  </a:lnTo>
                  <a:lnTo>
                    <a:pt x="1033" y="2148"/>
                  </a:lnTo>
                  <a:lnTo>
                    <a:pt x="1033" y="2148"/>
                  </a:lnTo>
                  <a:lnTo>
                    <a:pt x="1033" y="2148"/>
                  </a:lnTo>
                  <a:lnTo>
                    <a:pt x="1033" y="2148"/>
                  </a:lnTo>
                  <a:lnTo>
                    <a:pt x="1033" y="2148"/>
                  </a:lnTo>
                  <a:lnTo>
                    <a:pt x="1033" y="2148"/>
                  </a:lnTo>
                  <a:lnTo>
                    <a:pt x="1033" y="2148"/>
                  </a:lnTo>
                  <a:lnTo>
                    <a:pt x="1033" y="2148"/>
                  </a:lnTo>
                  <a:lnTo>
                    <a:pt x="1033" y="2148"/>
                  </a:lnTo>
                  <a:lnTo>
                    <a:pt x="1033" y="2148"/>
                  </a:lnTo>
                  <a:lnTo>
                    <a:pt x="1033" y="2148"/>
                  </a:lnTo>
                  <a:lnTo>
                    <a:pt x="1033" y="2148"/>
                  </a:lnTo>
                  <a:lnTo>
                    <a:pt x="1033" y="2148"/>
                  </a:lnTo>
                  <a:lnTo>
                    <a:pt x="1033" y="2148"/>
                  </a:lnTo>
                  <a:lnTo>
                    <a:pt x="1033" y="2148"/>
                  </a:lnTo>
                  <a:lnTo>
                    <a:pt x="1029" y="2148"/>
                  </a:lnTo>
                  <a:lnTo>
                    <a:pt x="1029" y="2148"/>
                  </a:lnTo>
                  <a:lnTo>
                    <a:pt x="1029" y="2148"/>
                  </a:lnTo>
                  <a:lnTo>
                    <a:pt x="1029" y="2148"/>
                  </a:lnTo>
                  <a:lnTo>
                    <a:pt x="1029" y="2148"/>
                  </a:lnTo>
                  <a:lnTo>
                    <a:pt x="1029" y="2148"/>
                  </a:lnTo>
                  <a:lnTo>
                    <a:pt x="1029" y="2148"/>
                  </a:lnTo>
                  <a:lnTo>
                    <a:pt x="1029" y="2148"/>
                  </a:lnTo>
                  <a:lnTo>
                    <a:pt x="1029" y="2148"/>
                  </a:lnTo>
                  <a:lnTo>
                    <a:pt x="1029" y="2148"/>
                  </a:lnTo>
                  <a:lnTo>
                    <a:pt x="1029" y="2148"/>
                  </a:lnTo>
                  <a:lnTo>
                    <a:pt x="1029" y="2148"/>
                  </a:lnTo>
                  <a:lnTo>
                    <a:pt x="1029" y="2148"/>
                  </a:lnTo>
                  <a:lnTo>
                    <a:pt x="1029" y="2148"/>
                  </a:lnTo>
                  <a:lnTo>
                    <a:pt x="1029" y="2148"/>
                  </a:lnTo>
                  <a:lnTo>
                    <a:pt x="1029" y="2148"/>
                  </a:lnTo>
                  <a:lnTo>
                    <a:pt x="1029" y="2148"/>
                  </a:lnTo>
                  <a:lnTo>
                    <a:pt x="1029" y="2148"/>
                  </a:lnTo>
                  <a:lnTo>
                    <a:pt x="1029" y="2148"/>
                  </a:lnTo>
                  <a:lnTo>
                    <a:pt x="1029" y="2148"/>
                  </a:lnTo>
                  <a:lnTo>
                    <a:pt x="1029" y="2148"/>
                  </a:lnTo>
                  <a:lnTo>
                    <a:pt x="1029" y="2148"/>
                  </a:lnTo>
                  <a:lnTo>
                    <a:pt x="1024" y="2148"/>
                  </a:lnTo>
                  <a:lnTo>
                    <a:pt x="1024" y="2148"/>
                  </a:lnTo>
                  <a:lnTo>
                    <a:pt x="1024" y="2148"/>
                  </a:lnTo>
                  <a:lnTo>
                    <a:pt x="1024" y="2148"/>
                  </a:lnTo>
                  <a:lnTo>
                    <a:pt x="1024" y="2148"/>
                  </a:lnTo>
                  <a:lnTo>
                    <a:pt x="1024" y="2148"/>
                  </a:lnTo>
                  <a:lnTo>
                    <a:pt x="1024" y="2148"/>
                  </a:lnTo>
                  <a:lnTo>
                    <a:pt x="1024" y="2148"/>
                  </a:lnTo>
                  <a:lnTo>
                    <a:pt x="1024" y="2148"/>
                  </a:lnTo>
                  <a:lnTo>
                    <a:pt x="1024" y="2148"/>
                  </a:lnTo>
                  <a:lnTo>
                    <a:pt x="1024" y="2148"/>
                  </a:lnTo>
                  <a:lnTo>
                    <a:pt x="1024" y="2148"/>
                  </a:lnTo>
                  <a:lnTo>
                    <a:pt x="1024" y="2148"/>
                  </a:lnTo>
                  <a:lnTo>
                    <a:pt x="1024" y="2148"/>
                  </a:lnTo>
                  <a:lnTo>
                    <a:pt x="1024" y="2148"/>
                  </a:lnTo>
                  <a:lnTo>
                    <a:pt x="1024" y="2148"/>
                  </a:lnTo>
                  <a:lnTo>
                    <a:pt x="1024" y="2148"/>
                  </a:lnTo>
                  <a:lnTo>
                    <a:pt x="1024" y="2152"/>
                  </a:lnTo>
                  <a:lnTo>
                    <a:pt x="1024" y="2152"/>
                  </a:lnTo>
                  <a:lnTo>
                    <a:pt x="1024" y="2152"/>
                  </a:lnTo>
                  <a:lnTo>
                    <a:pt x="1024" y="2152"/>
                  </a:lnTo>
                  <a:lnTo>
                    <a:pt x="1024" y="2152"/>
                  </a:lnTo>
                  <a:lnTo>
                    <a:pt x="1020" y="2152"/>
                  </a:lnTo>
                  <a:lnTo>
                    <a:pt x="1020" y="2152"/>
                  </a:lnTo>
                  <a:lnTo>
                    <a:pt x="1020" y="2152"/>
                  </a:lnTo>
                  <a:lnTo>
                    <a:pt x="1020" y="2152"/>
                  </a:lnTo>
                  <a:lnTo>
                    <a:pt x="1020" y="2152"/>
                  </a:lnTo>
                  <a:lnTo>
                    <a:pt x="1020" y="2152"/>
                  </a:lnTo>
                  <a:lnTo>
                    <a:pt x="1020" y="2152"/>
                  </a:lnTo>
                  <a:lnTo>
                    <a:pt x="1020" y="2152"/>
                  </a:lnTo>
                  <a:lnTo>
                    <a:pt x="1020" y="2152"/>
                  </a:lnTo>
                  <a:lnTo>
                    <a:pt x="1020" y="2152"/>
                  </a:lnTo>
                  <a:lnTo>
                    <a:pt x="1020" y="2152"/>
                  </a:lnTo>
                  <a:lnTo>
                    <a:pt x="1020" y="2152"/>
                  </a:lnTo>
                  <a:lnTo>
                    <a:pt x="1020" y="2152"/>
                  </a:lnTo>
                  <a:lnTo>
                    <a:pt x="1020" y="2152"/>
                  </a:lnTo>
                  <a:lnTo>
                    <a:pt x="1020" y="2152"/>
                  </a:lnTo>
                  <a:lnTo>
                    <a:pt x="1020" y="2152"/>
                  </a:lnTo>
                  <a:lnTo>
                    <a:pt x="1020" y="2152"/>
                  </a:lnTo>
                  <a:lnTo>
                    <a:pt x="1020" y="2152"/>
                  </a:lnTo>
                  <a:lnTo>
                    <a:pt x="1020" y="2152"/>
                  </a:lnTo>
                  <a:lnTo>
                    <a:pt x="1020" y="2152"/>
                  </a:lnTo>
                  <a:lnTo>
                    <a:pt x="1020" y="2152"/>
                  </a:lnTo>
                  <a:lnTo>
                    <a:pt x="1020" y="2152"/>
                  </a:lnTo>
                  <a:lnTo>
                    <a:pt x="1015" y="2152"/>
                  </a:lnTo>
                  <a:lnTo>
                    <a:pt x="1015" y="2152"/>
                  </a:lnTo>
                  <a:lnTo>
                    <a:pt x="1015" y="2152"/>
                  </a:lnTo>
                  <a:lnTo>
                    <a:pt x="1015" y="2152"/>
                  </a:lnTo>
                  <a:lnTo>
                    <a:pt x="1015" y="2152"/>
                  </a:lnTo>
                  <a:lnTo>
                    <a:pt x="1015" y="2152"/>
                  </a:lnTo>
                  <a:lnTo>
                    <a:pt x="1015" y="2152"/>
                  </a:lnTo>
                  <a:lnTo>
                    <a:pt x="1015" y="2152"/>
                  </a:lnTo>
                  <a:lnTo>
                    <a:pt x="1015" y="2152"/>
                  </a:lnTo>
                  <a:lnTo>
                    <a:pt x="1015" y="2152"/>
                  </a:lnTo>
                  <a:lnTo>
                    <a:pt x="1015" y="2152"/>
                  </a:lnTo>
                  <a:lnTo>
                    <a:pt x="1015" y="2152"/>
                  </a:lnTo>
                  <a:lnTo>
                    <a:pt x="1015" y="2152"/>
                  </a:lnTo>
                  <a:lnTo>
                    <a:pt x="1015" y="2152"/>
                  </a:lnTo>
                  <a:lnTo>
                    <a:pt x="1015" y="2152"/>
                  </a:lnTo>
                  <a:lnTo>
                    <a:pt x="1015" y="2152"/>
                  </a:lnTo>
                  <a:lnTo>
                    <a:pt x="1015" y="2157"/>
                  </a:lnTo>
                  <a:lnTo>
                    <a:pt x="1011" y="2157"/>
                  </a:lnTo>
                  <a:lnTo>
                    <a:pt x="1011" y="2157"/>
                  </a:lnTo>
                  <a:lnTo>
                    <a:pt x="1011" y="2157"/>
                  </a:lnTo>
                  <a:lnTo>
                    <a:pt x="1011" y="2157"/>
                  </a:lnTo>
                  <a:lnTo>
                    <a:pt x="1011" y="2157"/>
                  </a:lnTo>
                  <a:lnTo>
                    <a:pt x="1011" y="2157"/>
                  </a:lnTo>
                  <a:lnTo>
                    <a:pt x="1011" y="2157"/>
                  </a:lnTo>
                  <a:lnTo>
                    <a:pt x="1011" y="2157"/>
                  </a:lnTo>
                  <a:lnTo>
                    <a:pt x="1011" y="2157"/>
                  </a:lnTo>
                  <a:lnTo>
                    <a:pt x="1011" y="2157"/>
                  </a:lnTo>
                  <a:lnTo>
                    <a:pt x="1011" y="2157"/>
                  </a:lnTo>
                  <a:lnTo>
                    <a:pt x="1011" y="2157"/>
                  </a:lnTo>
                  <a:lnTo>
                    <a:pt x="1011" y="2157"/>
                  </a:lnTo>
                  <a:lnTo>
                    <a:pt x="1011" y="2157"/>
                  </a:lnTo>
                  <a:lnTo>
                    <a:pt x="1011" y="2157"/>
                  </a:lnTo>
                  <a:lnTo>
                    <a:pt x="1011" y="2157"/>
                  </a:lnTo>
                  <a:lnTo>
                    <a:pt x="1011" y="2157"/>
                  </a:lnTo>
                  <a:lnTo>
                    <a:pt x="1011" y="2157"/>
                  </a:lnTo>
                  <a:lnTo>
                    <a:pt x="1011" y="2157"/>
                  </a:lnTo>
                  <a:lnTo>
                    <a:pt x="1011" y="2157"/>
                  </a:lnTo>
                  <a:lnTo>
                    <a:pt x="1011" y="2157"/>
                  </a:lnTo>
                  <a:lnTo>
                    <a:pt x="1011" y="2157"/>
                  </a:lnTo>
                  <a:lnTo>
                    <a:pt x="1011" y="2157"/>
                  </a:lnTo>
                  <a:lnTo>
                    <a:pt x="1011" y="2157"/>
                  </a:lnTo>
                  <a:lnTo>
                    <a:pt x="1011" y="2157"/>
                  </a:lnTo>
                  <a:lnTo>
                    <a:pt x="1011" y="2157"/>
                  </a:lnTo>
                  <a:lnTo>
                    <a:pt x="1011" y="2157"/>
                  </a:lnTo>
                  <a:lnTo>
                    <a:pt x="1011" y="2157"/>
                  </a:lnTo>
                  <a:lnTo>
                    <a:pt x="1011" y="2157"/>
                  </a:lnTo>
                  <a:lnTo>
                    <a:pt x="1011" y="2157"/>
                  </a:lnTo>
                  <a:lnTo>
                    <a:pt x="1011" y="2157"/>
                  </a:lnTo>
                  <a:lnTo>
                    <a:pt x="1011" y="2157"/>
                  </a:lnTo>
                  <a:lnTo>
                    <a:pt x="1011" y="2157"/>
                  </a:lnTo>
                  <a:lnTo>
                    <a:pt x="1011" y="2157"/>
                  </a:lnTo>
                  <a:lnTo>
                    <a:pt x="1011" y="2161"/>
                  </a:lnTo>
                  <a:lnTo>
                    <a:pt x="1011" y="2161"/>
                  </a:lnTo>
                  <a:lnTo>
                    <a:pt x="1011" y="2161"/>
                  </a:lnTo>
                  <a:lnTo>
                    <a:pt x="1015" y="2161"/>
                  </a:lnTo>
                  <a:lnTo>
                    <a:pt x="1015" y="2161"/>
                  </a:lnTo>
                  <a:lnTo>
                    <a:pt x="1015" y="2161"/>
                  </a:lnTo>
                  <a:lnTo>
                    <a:pt x="1015" y="2161"/>
                  </a:lnTo>
                  <a:lnTo>
                    <a:pt x="1015" y="2161"/>
                  </a:lnTo>
                  <a:lnTo>
                    <a:pt x="1015" y="2161"/>
                  </a:lnTo>
                  <a:lnTo>
                    <a:pt x="1015" y="2161"/>
                  </a:lnTo>
                  <a:lnTo>
                    <a:pt x="1015" y="2161"/>
                  </a:lnTo>
                  <a:lnTo>
                    <a:pt x="1015" y="2161"/>
                  </a:lnTo>
                  <a:lnTo>
                    <a:pt x="1015" y="2161"/>
                  </a:lnTo>
                  <a:lnTo>
                    <a:pt x="1015" y="2161"/>
                  </a:lnTo>
                  <a:lnTo>
                    <a:pt x="1015" y="2161"/>
                  </a:lnTo>
                  <a:lnTo>
                    <a:pt x="1015" y="2161"/>
                  </a:lnTo>
                  <a:lnTo>
                    <a:pt x="1015" y="2161"/>
                  </a:lnTo>
                  <a:lnTo>
                    <a:pt x="1015" y="2161"/>
                  </a:lnTo>
                  <a:lnTo>
                    <a:pt x="1015" y="2161"/>
                  </a:lnTo>
                  <a:lnTo>
                    <a:pt x="1020" y="2161"/>
                  </a:lnTo>
                  <a:lnTo>
                    <a:pt x="1020" y="2166"/>
                  </a:lnTo>
                  <a:lnTo>
                    <a:pt x="1020" y="2166"/>
                  </a:lnTo>
                  <a:lnTo>
                    <a:pt x="1020" y="2166"/>
                  </a:lnTo>
                  <a:lnTo>
                    <a:pt x="1020" y="2166"/>
                  </a:lnTo>
                  <a:lnTo>
                    <a:pt x="1020" y="2166"/>
                  </a:lnTo>
                  <a:lnTo>
                    <a:pt x="1020" y="2166"/>
                  </a:lnTo>
                  <a:lnTo>
                    <a:pt x="1020" y="2166"/>
                  </a:lnTo>
                  <a:lnTo>
                    <a:pt x="1020" y="2166"/>
                  </a:lnTo>
                  <a:lnTo>
                    <a:pt x="1024" y="2166"/>
                  </a:lnTo>
                  <a:lnTo>
                    <a:pt x="1024" y="2166"/>
                  </a:lnTo>
                  <a:lnTo>
                    <a:pt x="1024" y="2166"/>
                  </a:lnTo>
                  <a:lnTo>
                    <a:pt x="1024" y="2166"/>
                  </a:lnTo>
                  <a:lnTo>
                    <a:pt x="1024" y="2166"/>
                  </a:lnTo>
                  <a:lnTo>
                    <a:pt x="1024" y="2170"/>
                  </a:lnTo>
                  <a:lnTo>
                    <a:pt x="1024" y="2170"/>
                  </a:lnTo>
                  <a:lnTo>
                    <a:pt x="1024" y="2170"/>
                  </a:lnTo>
                  <a:lnTo>
                    <a:pt x="1029" y="2170"/>
                  </a:lnTo>
                  <a:lnTo>
                    <a:pt x="1029" y="2170"/>
                  </a:lnTo>
                  <a:lnTo>
                    <a:pt x="1029" y="2170"/>
                  </a:lnTo>
                  <a:lnTo>
                    <a:pt x="1029" y="2170"/>
                  </a:lnTo>
                  <a:lnTo>
                    <a:pt x="1029" y="2170"/>
                  </a:lnTo>
                  <a:lnTo>
                    <a:pt x="1029" y="2170"/>
                  </a:lnTo>
                  <a:lnTo>
                    <a:pt x="1033" y="2170"/>
                  </a:lnTo>
                  <a:lnTo>
                    <a:pt x="1033" y="2175"/>
                  </a:lnTo>
                  <a:lnTo>
                    <a:pt x="1033" y="2175"/>
                  </a:lnTo>
                  <a:lnTo>
                    <a:pt x="1033" y="2175"/>
                  </a:lnTo>
                  <a:lnTo>
                    <a:pt x="1038" y="2175"/>
                  </a:lnTo>
                  <a:lnTo>
                    <a:pt x="1038" y="2175"/>
                  </a:lnTo>
                  <a:lnTo>
                    <a:pt x="1038" y="2175"/>
                  </a:lnTo>
                  <a:lnTo>
                    <a:pt x="1042" y="2179"/>
                  </a:lnTo>
                  <a:lnTo>
                    <a:pt x="1042" y="2179"/>
                  </a:lnTo>
                  <a:lnTo>
                    <a:pt x="1047" y="2179"/>
                  </a:lnTo>
                  <a:lnTo>
                    <a:pt x="1047" y="2179"/>
                  </a:lnTo>
                  <a:lnTo>
                    <a:pt x="1047" y="2184"/>
                  </a:lnTo>
                  <a:lnTo>
                    <a:pt x="1047" y="2184"/>
                  </a:lnTo>
                  <a:lnTo>
                    <a:pt x="1051" y="2184"/>
                  </a:lnTo>
                  <a:lnTo>
                    <a:pt x="1051" y="2184"/>
                  </a:lnTo>
                  <a:lnTo>
                    <a:pt x="1051" y="2184"/>
                  </a:lnTo>
                  <a:lnTo>
                    <a:pt x="1051" y="2184"/>
                  </a:lnTo>
                  <a:lnTo>
                    <a:pt x="1051" y="2184"/>
                  </a:lnTo>
                  <a:lnTo>
                    <a:pt x="1051" y="2184"/>
                  </a:lnTo>
                  <a:lnTo>
                    <a:pt x="1056" y="2184"/>
                  </a:lnTo>
                  <a:lnTo>
                    <a:pt x="1056" y="2188"/>
                  </a:lnTo>
                  <a:lnTo>
                    <a:pt x="1056" y="2188"/>
                  </a:lnTo>
                  <a:lnTo>
                    <a:pt x="1056" y="2188"/>
                  </a:lnTo>
                  <a:lnTo>
                    <a:pt x="1056" y="2188"/>
                  </a:lnTo>
                  <a:lnTo>
                    <a:pt x="1056" y="2188"/>
                  </a:lnTo>
                  <a:lnTo>
                    <a:pt x="1060" y="2188"/>
                  </a:lnTo>
                  <a:lnTo>
                    <a:pt x="1060" y="2188"/>
                  </a:lnTo>
                  <a:lnTo>
                    <a:pt x="1060" y="2188"/>
                  </a:lnTo>
                  <a:lnTo>
                    <a:pt x="1060" y="2188"/>
                  </a:lnTo>
                  <a:lnTo>
                    <a:pt x="1060" y="2188"/>
                  </a:lnTo>
                  <a:lnTo>
                    <a:pt x="1060" y="2192"/>
                  </a:lnTo>
                  <a:lnTo>
                    <a:pt x="1060" y="2192"/>
                  </a:lnTo>
                  <a:lnTo>
                    <a:pt x="1064" y="2192"/>
                  </a:lnTo>
                  <a:lnTo>
                    <a:pt x="1064" y="2192"/>
                  </a:lnTo>
                  <a:lnTo>
                    <a:pt x="1064" y="2192"/>
                  </a:lnTo>
                  <a:lnTo>
                    <a:pt x="1064" y="2192"/>
                  </a:lnTo>
                  <a:lnTo>
                    <a:pt x="1064" y="2192"/>
                  </a:lnTo>
                  <a:lnTo>
                    <a:pt x="1064" y="2192"/>
                  </a:lnTo>
                  <a:lnTo>
                    <a:pt x="1064" y="2192"/>
                  </a:lnTo>
                  <a:lnTo>
                    <a:pt x="1064" y="2192"/>
                  </a:lnTo>
                  <a:lnTo>
                    <a:pt x="1069" y="2192"/>
                  </a:lnTo>
                  <a:lnTo>
                    <a:pt x="1069" y="2197"/>
                  </a:lnTo>
                  <a:lnTo>
                    <a:pt x="1069" y="2197"/>
                  </a:lnTo>
                  <a:lnTo>
                    <a:pt x="1069" y="2197"/>
                  </a:lnTo>
                  <a:lnTo>
                    <a:pt x="1069" y="2197"/>
                  </a:lnTo>
                  <a:lnTo>
                    <a:pt x="1069" y="2197"/>
                  </a:lnTo>
                  <a:lnTo>
                    <a:pt x="1069" y="2197"/>
                  </a:lnTo>
                  <a:lnTo>
                    <a:pt x="1069" y="2197"/>
                  </a:lnTo>
                  <a:lnTo>
                    <a:pt x="1069" y="2197"/>
                  </a:lnTo>
                  <a:lnTo>
                    <a:pt x="1073" y="2197"/>
                  </a:lnTo>
                  <a:lnTo>
                    <a:pt x="1073" y="2197"/>
                  </a:lnTo>
                  <a:lnTo>
                    <a:pt x="1073" y="2197"/>
                  </a:lnTo>
                  <a:lnTo>
                    <a:pt x="1073" y="2197"/>
                  </a:lnTo>
                  <a:lnTo>
                    <a:pt x="1073" y="2201"/>
                  </a:lnTo>
                  <a:lnTo>
                    <a:pt x="1073" y="2201"/>
                  </a:lnTo>
                  <a:lnTo>
                    <a:pt x="1073" y="2201"/>
                  </a:lnTo>
                  <a:lnTo>
                    <a:pt x="1073" y="2201"/>
                  </a:lnTo>
                  <a:lnTo>
                    <a:pt x="1073" y="2201"/>
                  </a:lnTo>
                  <a:lnTo>
                    <a:pt x="1073" y="2201"/>
                  </a:lnTo>
                  <a:lnTo>
                    <a:pt x="1073" y="2201"/>
                  </a:lnTo>
                  <a:lnTo>
                    <a:pt x="1073" y="2201"/>
                  </a:lnTo>
                  <a:lnTo>
                    <a:pt x="1073" y="2201"/>
                  </a:lnTo>
                  <a:lnTo>
                    <a:pt x="1073" y="2201"/>
                  </a:lnTo>
                  <a:lnTo>
                    <a:pt x="1073" y="2201"/>
                  </a:lnTo>
                  <a:lnTo>
                    <a:pt x="1078" y="2201"/>
                  </a:lnTo>
                  <a:lnTo>
                    <a:pt x="1078" y="2201"/>
                  </a:lnTo>
                  <a:lnTo>
                    <a:pt x="1078" y="2201"/>
                  </a:lnTo>
                  <a:lnTo>
                    <a:pt x="1078" y="2201"/>
                  </a:lnTo>
                  <a:lnTo>
                    <a:pt x="1078" y="2206"/>
                  </a:lnTo>
                  <a:lnTo>
                    <a:pt x="1078" y="2206"/>
                  </a:lnTo>
                  <a:lnTo>
                    <a:pt x="1078" y="2206"/>
                  </a:lnTo>
                  <a:lnTo>
                    <a:pt x="1078" y="2206"/>
                  </a:lnTo>
                  <a:lnTo>
                    <a:pt x="1078" y="2206"/>
                  </a:lnTo>
                  <a:lnTo>
                    <a:pt x="1078" y="2206"/>
                  </a:lnTo>
                  <a:lnTo>
                    <a:pt x="1078" y="2206"/>
                  </a:lnTo>
                  <a:lnTo>
                    <a:pt x="1078" y="2206"/>
                  </a:lnTo>
                  <a:lnTo>
                    <a:pt x="1078" y="2206"/>
                  </a:lnTo>
                  <a:lnTo>
                    <a:pt x="1078" y="2206"/>
                  </a:lnTo>
                  <a:lnTo>
                    <a:pt x="1078" y="2206"/>
                  </a:lnTo>
                  <a:lnTo>
                    <a:pt x="1078" y="2206"/>
                  </a:lnTo>
                  <a:lnTo>
                    <a:pt x="1078" y="2210"/>
                  </a:lnTo>
                  <a:lnTo>
                    <a:pt x="1082" y="2210"/>
                  </a:lnTo>
                  <a:lnTo>
                    <a:pt x="1082" y="2210"/>
                  </a:lnTo>
                  <a:lnTo>
                    <a:pt x="1082" y="2210"/>
                  </a:lnTo>
                  <a:lnTo>
                    <a:pt x="1082" y="2210"/>
                  </a:lnTo>
                  <a:lnTo>
                    <a:pt x="1082" y="2210"/>
                  </a:lnTo>
                  <a:lnTo>
                    <a:pt x="1082" y="2210"/>
                  </a:lnTo>
                  <a:lnTo>
                    <a:pt x="1082" y="2210"/>
                  </a:lnTo>
                  <a:lnTo>
                    <a:pt x="1082" y="2210"/>
                  </a:lnTo>
                  <a:lnTo>
                    <a:pt x="1082" y="2210"/>
                  </a:lnTo>
                  <a:lnTo>
                    <a:pt x="1082" y="2210"/>
                  </a:lnTo>
                  <a:lnTo>
                    <a:pt x="1082" y="2215"/>
                  </a:lnTo>
                  <a:lnTo>
                    <a:pt x="1082" y="2215"/>
                  </a:lnTo>
                  <a:lnTo>
                    <a:pt x="1082" y="2215"/>
                  </a:lnTo>
                  <a:lnTo>
                    <a:pt x="1082" y="2215"/>
                  </a:lnTo>
                  <a:lnTo>
                    <a:pt x="1082" y="2215"/>
                  </a:lnTo>
                  <a:lnTo>
                    <a:pt x="1082" y="2215"/>
                  </a:lnTo>
                  <a:lnTo>
                    <a:pt x="1082" y="2215"/>
                  </a:lnTo>
                  <a:lnTo>
                    <a:pt x="1082" y="2215"/>
                  </a:lnTo>
                  <a:lnTo>
                    <a:pt x="1082" y="2219"/>
                  </a:lnTo>
                  <a:lnTo>
                    <a:pt x="1082" y="2219"/>
                  </a:lnTo>
                  <a:lnTo>
                    <a:pt x="1082" y="2219"/>
                  </a:lnTo>
                  <a:lnTo>
                    <a:pt x="1082" y="2219"/>
                  </a:lnTo>
                  <a:lnTo>
                    <a:pt x="1082" y="2219"/>
                  </a:lnTo>
                  <a:lnTo>
                    <a:pt x="1082" y="2219"/>
                  </a:lnTo>
                  <a:lnTo>
                    <a:pt x="1082" y="2219"/>
                  </a:lnTo>
                  <a:lnTo>
                    <a:pt x="1082" y="2219"/>
                  </a:lnTo>
                  <a:lnTo>
                    <a:pt x="1082" y="2219"/>
                  </a:lnTo>
                  <a:lnTo>
                    <a:pt x="1082" y="2219"/>
                  </a:lnTo>
                  <a:lnTo>
                    <a:pt x="1082" y="2224"/>
                  </a:lnTo>
                  <a:lnTo>
                    <a:pt x="1082" y="2224"/>
                  </a:lnTo>
                  <a:lnTo>
                    <a:pt x="1082" y="2224"/>
                  </a:lnTo>
                  <a:lnTo>
                    <a:pt x="1082" y="2224"/>
                  </a:lnTo>
                  <a:lnTo>
                    <a:pt x="1082" y="2224"/>
                  </a:lnTo>
                  <a:lnTo>
                    <a:pt x="1082" y="2224"/>
                  </a:lnTo>
                  <a:lnTo>
                    <a:pt x="1082" y="2224"/>
                  </a:lnTo>
                  <a:lnTo>
                    <a:pt x="1082" y="2224"/>
                  </a:lnTo>
                  <a:lnTo>
                    <a:pt x="1082" y="2224"/>
                  </a:lnTo>
                  <a:lnTo>
                    <a:pt x="1082" y="2228"/>
                  </a:lnTo>
                  <a:lnTo>
                    <a:pt x="1082" y="2228"/>
                  </a:lnTo>
                  <a:lnTo>
                    <a:pt x="1082" y="2228"/>
                  </a:lnTo>
                  <a:lnTo>
                    <a:pt x="1082" y="2228"/>
                  </a:lnTo>
                  <a:lnTo>
                    <a:pt x="1082" y="2228"/>
                  </a:lnTo>
                  <a:lnTo>
                    <a:pt x="1082" y="2228"/>
                  </a:lnTo>
                  <a:lnTo>
                    <a:pt x="1082" y="2228"/>
                  </a:lnTo>
                  <a:lnTo>
                    <a:pt x="1082" y="2228"/>
                  </a:lnTo>
                  <a:lnTo>
                    <a:pt x="1082" y="2228"/>
                  </a:lnTo>
                  <a:lnTo>
                    <a:pt x="1082" y="2228"/>
                  </a:lnTo>
                  <a:lnTo>
                    <a:pt x="1082" y="2228"/>
                  </a:lnTo>
                  <a:lnTo>
                    <a:pt x="1082" y="2233"/>
                  </a:lnTo>
                  <a:lnTo>
                    <a:pt x="1082" y="2233"/>
                  </a:lnTo>
                  <a:lnTo>
                    <a:pt x="1082" y="2233"/>
                  </a:lnTo>
                  <a:lnTo>
                    <a:pt x="1082" y="2233"/>
                  </a:lnTo>
                  <a:lnTo>
                    <a:pt x="1082" y="2233"/>
                  </a:lnTo>
                  <a:lnTo>
                    <a:pt x="1082" y="2233"/>
                  </a:lnTo>
                  <a:lnTo>
                    <a:pt x="1082" y="2233"/>
                  </a:lnTo>
                  <a:lnTo>
                    <a:pt x="1082" y="2233"/>
                  </a:lnTo>
                  <a:lnTo>
                    <a:pt x="1082" y="2233"/>
                  </a:lnTo>
                  <a:lnTo>
                    <a:pt x="1082" y="2233"/>
                  </a:lnTo>
                  <a:lnTo>
                    <a:pt x="1078" y="2233"/>
                  </a:lnTo>
                  <a:lnTo>
                    <a:pt x="1078" y="2237"/>
                  </a:lnTo>
                  <a:lnTo>
                    <a:pt x="1078" y="2237"/>
                  </a:lnTo>
                  <a:lnTo>
                    <a:pt x="1078" y="2237"/>
                  </a:lnTo>
                  <a:lnTo>
                    <a:pt x="1078" y="2237"/>
                  </a:lnTo>
                  <a:lnTo>
                    <a:pt x="1078" y="2237"/>
                  </a:lnTo>
                  <a:lnTo>
                    <a:pt x="1078" y="2237"/>
                  </a:lnTo>
                  <a:lnTo>
                    <a:pt x="1078" y="2237"/>
                  </a:lnTo>
                  <a:lnTo>
                    <a:pt x="1078" y="2237"/>
                  </a:lnTo>
                  <a:lnTo>
                    <a:pt x="1078" y="2237"/>
                  </a:lnTo>
                  <a:lnTo>
                    <a:pt x="1078" y="2237"/>
                  </a:lnTo>
                  <a:lnTo>
                    <a:pt x="1078" y="2237"/>
                  </a:lnTo>
                  <a:lnTo>
                    <a:pt x="1078" y="2237"/>
                  </a:lnTo>
                  <a:lnTo>
                    <a:pt x="1078" y="2237"/>
                  </a:lnTo>
                  <a:lnTo>
                    <a:pt x="1078" y="2242"/>
                  </a:lnTo>
                  <a:lnTo>
                    <a:pt x="1078" y="2242"/>
                  </a:lnTo>
                  <a:lnTo>
                    <a:pt x="1078" y="2242"/>
                  </a:lnTo>
                  <a:lnTo>
                    <a:pt x="1073" y="2242"/>
                  </a:lnTo>
                  <a:lnTo>
                    <a:pt x="1073" y="2242"/>
                  </a:lnTo>
                  <a:lnTo>
                    <a:pt x="1073" y="2242"/>
                  </a:lnTo>
                  <a:lnTo>
                    <a:pt x="1073" y="2242"/>
                  </a:lnTo>
                  <a:lnTo>
                    <a:pt x="1073" y="2242"/>
                  </a:lnTo>
                  <a:lnTo>
                    <a:pt x="1073" y="2242"/>
                  </a:lnTo>
                  <a:lnTo>
                    <a:pt x="1073" y="2242"/>
                  </a:lnTo>
                  <a:lnTo>
                    <a:pt x="1073" y="2242"/>
                  </a:lnTo>
                  <a:lnTo>
                    <a:pt x="1073" y="2242"/>
                  </a:lnTo>
                  <a:lnTo>
                    <a:pt x="1073" y="2242"/>
                  </a:lnTo>
                  <a:lnTo>
                    <a:pt x="1073" y="2242"/>
                  </a:lnTo>
                  <a:lnTo>
                    <a:pt x="1073" y="2242"/>
                  </a:lnTo>
                  <a:lnTo>
                    <a:pt x="1073" y="2242"/>
                  </a:lnTo>
                  <a:lnTo>
                    <a:pt x="1069" y="2246"/>
                  </a:lnTo>
                  <a:lnTo>
                    <a:pt x="1069" y="2246"/>
                  </a:lnTo>
                  <a:lnTo>
                    <a:pt x="1069" y="2246"/>
                  </a:lnTo>
                  <a:lnTo>
                    <a:pt x="1069" y="2246"/>
                  </a:lnTo>
                  <a:lnTo>
                    <a:pt x="1069" y="2246"/>
                  </a:lnTo>
                  <a:lnTo>
                    <a:pt x="1069" y="2246"/>
                  </a:lnTo>
                  <a:lnTo>
                    <a:pt x="1069" y="2246"/>
                  </a:lnTo>
                  <a:lnTo>
                    <a:pt x="1069" y="2246"/>
                  </a:lnTo>
                  <a:lnTo>
                    <a:pt x="1069" y="2246"/>
                  </a:lnTo>
                  <a:lnTo>
                    <a:pt x="1069" y="2246"/>
                  </a:lnTo>
                  <a:lnTo>
                    <a:pt x="1069" y="2246"/>
                  </a:lnTo>
                  <a:lnTo>
                    <a:pt x="1069" y="2246"/>
                  </a:lnTo>
                  <a:lnTo>
                    <a:pt x="1064" y="2246"/>
                  </a:lnTo>
                  <a:lnTo>
                    <a:pt x="1064" y="2246"/>
                  </a:lnTo>
                  <a:lnTo>
                    <a:pt x="1064" y="2246"/>
                  </a:lnTo>
                  <a:lnTo>
                    <a:pt x="1064" y="2246"/>
                  </a:lnTo>
                  <a:lnTo>
                    <a:pt x="1064" y="2246"/>
                  </a:lnTo>
                  <a:lnTo>
                    <a:pt x="1064" y="2246"/>
                  </a:lnTo>
                  <a:lnTo>
                    <a:pt x="1064" y="2251"/>
                  </a:lnTo>
                  <a:lnTo>
                    <a:pt x="1064" y="2251"/>
                  </a:lnTo>
                  <a:lnTo>
                    <a:pt x="1064" y="2251"/>
                  </a:lnTo>
                  <a:lnTo>
                    <a:pt x="1064" y="2251"/>
                  </a:lnTo>
                  <a:lnTo>
                    <a:pt x="1060" y="2251"/>
                  </a:lnTo>
                  <a:lnTo>
                    <a:pt x="1060" y="2251"/>
                  </a:lnTo>
                  <a:lnTo>
                    <a:pt x="1060" y="2251"/>
                  </a:lnTo>
                  <a:lnTo>
                    <a:pt x="1060" y="2251"/>
                  </a:lnTo>
                  <a:lnTo>
                    <a:pt x="1060" y="2251"/>
                  </a:lnTo>
                  <a:lnTo>
                    <a:pt x="1060" y="2251"/>
                  </a:lnTo>
                  <a:lnTo>
                    <a:pt x="1060" y="2251"/>
                  </a:lnTo>
                  <a:lnTo>
                    <a:pt x="1060" y="2251"/>
                  </a:lnTo>
                  <a:lnTo>
                    <a:pt x="1060" y="2251"/>
                  </a:lnTo>
                  <a:lnTo>
                    <a:pt x="1060" y="2251"/>
                  </a:lnTo>
                  <a:lnTo>
                    <a:pt x="1060" y="2251"/>
                  </a:lnTo>
                  <a:lnTo>
                    <a:pt x="1060" y="2251"/>
                  </a:lnTo>
                  <a:lnTo>
                    <a:pt x="1060" y="2251"/>
                  </a:lnTo>
                  <a:lnTo>
                    <a:pt x="1056" y="2251"/>
                  </a:lnTo>
                  <a:lnTo>
                    <a:pt x="1056" y="2251"/>
                  </a:lnTo>
                  <a:lnTo>
                    <a:pt x="1056" y="2251"/>
                  </a:lnTo>
                  <a:lnTo>
                    <a:pt x="1056" y="2251"/>
                  </a:lnTo>
                  <a:lnTo>
                    <a:pt x="1056" y="2251"/>
                  </a:lnTo>
                  <a:lnTo>
                    <a:pt x="1056" y="2251"/>
                  </a:lnTo>
                  <a:lnTo>
                    <a:pt x="1056" y="2251"/>
                  </a:lnTo>
                  <a:lnTo>
                    <a:pt x="1056" y="2251"/>
                  </a:lnTo>
                  <a:lnTo>
                    <a:pt x="1056" y="2251"/>
                  </a:lnTo>
                  <a:lnTo>
                    <a:pt x="1056" y="2251"/>
                  </a:lnTo>
                  <a:lnTo>
                    <a:pt x="1056" y="2251"/>
                  </a:lnTo>
                  <a:lnTo>
                    <a:pt x="1056" y="2251"/>
                  </a:lnTo>
                  <a:lnTo>
                    <a:pt x="1056" y="2251"/>
                  </a:lnTo>
                  <a:lnTo>
                    <a:pt x="1056" y="2255"/>
                  </a:lnTo>
                  <a:lnTo>
                    <a:pt x="1051" y="2255"/>
                  </a:lnTo>
                  <a:lnTo>
                    <a:pt x="1051" y="2255"/>
                  </a:lnTo>
                  <a:lnTo>
                    <a:pt x="1051" y="2255"/>
                  </a:lnTo>
                  <a:lnTo>
                    <a:pt x="1051" y="2255"/>
                  </a:lnTo>
                  <a:lnTo>
                    <a:pt x="1051" y="2255"/>
                  </a:lnTo>
                  <a:lnTo>
                    <a:pt x="1051" y="2255"/>
                  </a:lnTo>
                  <a:lnTo>
                    <a:pt x="1051" y="2255"/>
                  </a:lnTo>
                  <a:lnTo>
                    <a:pt x="1051" y="2255"/>
                  </a:lnTo>
                  <a:lnTo>
                    <a:pt x="1051" y="2255"/>
                  </a:lnTo>
                  <a:lnTo>
                    <a:pt x="1051" y="2255"/>
                  </a:lnTo>
                  <a:lnTo>
                    <a:pt x="1051" y="2255"/>
                  </a:lnTo>
                  <a:lnTo>
                    <a:pt x="1051" y="2255"/>
                  </a:lnTo>
                  <a:lnTo>
                    <a:pt x="1051" y="2255"/>
                  </a:lnTo>
                  <a:lnTo>
                    <a:pt x="1051" y="2255"/>
                  </a:lnTo>
                  <a:lnTo>
                    <a:pt x="1047" y="2255"/>
                  </a:lnTo>
                  <a:lnTo>
                    <a:pt x="1047" y="2255"/>
                  </a:lnTo>
                  <a:lnTo>
                    <a:pt x="1047" y="2255"/>
                  </a:lnTo>
                  <a:lnTo>
                    <a:pt x="1047" y="2255"/>
                  </a:lnTo>
                  <a:lnTo>
                    <a:pt x="1047" y="2255"/>
                  </a:lnTo>
                  <a:lnTo>
                    <a:pt x="1047" y="2255"/>
                  </a:lnTo>
                  <a:lnTo>
                    <a:pt x="1047" y="2255"/>
                  </a:lnTo>
                  <a:lnTo>
                    <a:pt x="1047" y="2255"/>
                  </a:lnTo>
                  <a:lnTo>
                    <a:pt x="1047" y="2255"/>
                  </a:lnTo>
                  <a:lnTo>
                    <a:pt x="1047" y="2255"/>
                  </a:lnTo>
                  <a:lnTo>
                    <a:pt x="1047" y="2255"/>
                  </a:lnTo>
                  <a:lnTo>
                    <a:pt x="1047" y="2255"/>
                  </a:lnTo>
                  <a:lnTo>
                    <a:pt x="1047" y="2255"/>
                  </a:lnTo>
                  <a:lnTo>
                    <a:pt x="1042" y="2255"/>
                  </a:lnTo>
                  <a:lnTo>
                    <a:pt x="1042" y="2255"/>
                  </a:lnTo>
                  <a:lnTo>
                    <a:pt x="1042" y="2255"/>
                  </a:lnTo>
                  <a:lnTo>
                    <a:pt x="1042" y="2255"/>
                  </a:lnTo>
                  <a:lnTo>
                    <a:pt x="1047" y="2255"/>
                  </a:lnTo>
                  <a:lnTo>
                    <a:pt x="1047" y="2255"/>
                  </a:lnTo>
                  <a:lnTo>
                    <a:pt x="1047" y="2255"/>
                  </a:lnTo>
                  <a:lnTo>
                    <a:pt x="1047" y="2255"/>
                  </a:lnTo>
                  <a:lnTo>
                    <a:pt x="1051" y="2259"/>
                  </a:lnTo>
                  <a:lnTo>
                    <a:pt x="1051" y="2259"/>
                  </a:lnTo>
                  <a:lnTo>
                    <a:pt x="1051" y="2259"/>
                  </a:lnTo>
                  <a:lnTo>
                    <a:pt x="1051" y="2259"/>
                  </a:lnTo>
                  <a:lnTo>
                    <a:pt x="1051" y="2259"/>
                  </a:lnTo>
                  <a:lnTo>
                    <a:pt x="1056" y="2259"/>
                  </a:lnTo>
                  <a:lnTo>
                    <a:pt x="1056" y="2259"/>
                  </a:lnTo>
                  <a:lnTo>
                    <a:pt x="1056" y="2259"/>
                  </a:lnTo>
                  <a:lnTo>
                    <a:pt x="1056" y="2264"/>
                  </a:lnTo>
                  <a:lnTo>
                    <a:pt x="1060" y="2264"/>
                  </a:lnTo>
                  <a:lnTo>
                    <a:pt x="1060" y="2264"/>
                  </a:lnTo>
                  <a:lnTo>
                    <a:pt x="1060" y="2264"/>
                  </a:lnTo>
                  <a:lnTo>
                    <a:pt x="1060" y="2264"/>
                  </a:lnTo>
                  <a:lnTo>
                    <a:pt x="1060" y="2264"/>
                  </a:lnTo>
                  <a:lnTo>
                    <a:pt x="1064" y="2264"/>
                  </a:lnTo>
                  <a:lnTo>
                    <a:pt x="1064" y="2264"/>
                  </a:lnTo>
                  <a:lnTo>
                    <a:pt x="1064" y="2264"/>
                  </a:lnTo>
                  <a:lnTo>
                    <a:pt x="1064" y="2268"/>
                  </a:lnTo>
                  <a:lnTo>
                    <a:pt x="1069" y="2268"/>
                  </a:lnTo>
                  <a:lnTo>
                    <a:pt x="1069" y="2268"/>
                  </a:lnTo>
                  <a:lnTo>
                    <a:pt x="1073" y="2268"/>
                  </a:lnTo>
                  <a:lnTo>
                    <a:pt x="1073" y="2268"/>
                  </a:lnTo>
                  <a:lnTo>
                    <a:pt x="1073" y="2273"/>
                  </a:lnTo>
                  <a:lnTo>
                    <a:pt x="1078" y="2273"/>
                  </a:lnTo>
                  <a:lnTo>
                    <a:pt x="1082" y="2273"/>
                  </a:lnTo>
                  <a:lnTo>
                    <a:pt x="1082" y="2277"/>
                  </a:lnTo>
                  <a:lnTo>
                    <a:pt x="1082" y="2277"/>
                  </a:lnTo>
                  <a:lnTo>
                    <a:pt x="1087" y="2277"/>
                  </a:lnTo>
                  <a:lnTo>
                    <a:pt x="1087" y="2277"/>
                  </a:lnTo>
                  <a:lnTo>
                    <a:pt x="1087" y="2277"/>
                  </a:lnTo>
                  <a:lnTo>
                    <a:pt x="1087" y="2277"/>
                  </a:lnTo>
                  <a:lnTo>
                    <a:pt x="1087" y="2277"/>
                  </a:lnTo>
                  <a:lnTo>
                    <a:pt x="1091" y="2277"/>
                  </a:lnTo>
                  <a:lnTo>
                    <a:pt x="1091" y="2282"/>
                  </a:lnTo>
                  <a:lnTo>
                    <a:pt x="1091" y="2282"/>
                  </a:lnTo>
                  <a:lnTo>
                    <a:pt x="1091" y="2282"/>
                  </a:lnTo>
                  <a:lnTo>
                    <a:pt x="1091" y="2282"/>
                  </a:lnTo>
                  <a:lnTo>
                    <a:pt x="1096" y="2282"/>
                  </a:lnTo>
                  <a:lnTo>
                    <a:pt x="1096" y="2282"/>
                  </a:lnTo>
                  <a:lnTo>
                    <a:pt x="1096" y="2282"/>
                  </a:lnTo>
                  <a:lnTo>
                    <a:pt x="1096" y="2282"/>
                  </a:lnTo>
                  <a:lnTo>
                    <a:pt x="1096" y="2282"/>
                  </a:lnTo>
                  <a:lnTo>
                    <a:pt x="1100" y="2282"/>
                  </a:lnTo>
                  <a:lnTo>
                    <a:pt x="1100" y="2286"/>
                  </a:lnTo>
                  <a:lnTo>
                    <a:pt x="1100" y="2286"/>
                  </a:lnTo>
                  <a:lnTo>
                    <a:pt x="1100" y="2286"/>
                  </a:lnTo>
                  <a:lnTo>
                    <a:pt x="1100" y="2286"/>
                  </a:lnTo>
                  <a:lnTo>
                    <a:pt x="1100" y="2286"/>
                  </a:lnTo>
                  <a:lnTo>
                    <a:pt x="1105" y="2286"/>
                  </a:lnTo>
                  <a:lnTo>
                    <a:pt x="1105" y="2286"/>
                  </a:lnTo>
                  <a:lnTo>
                    <a:pt x="1105" y="2286"/>
                  </a:lnTo>
                  <a:lnTo>
                    <a:pt x="1105" y="2286"/>
                  </a:lnTo>
                  <a:lnTo>
                    <a:pt x="1105" y="2291"/>
                  </a:lnTo>
                  <a:lnTo>
                    <a:pt x="1105" y="2291"/>
                  </a:lnTo>
                  <a:lnTo>
                    <a:pt x="1109" y="2291"/>
                  </a:lnTo>
                  <a:lnTo>
                    <a:pt x="1109" y="2291"/>
                  </a:lnTo>
                  <a:lnTo>
                    <a:pt x="1109" y="2291"/>
                  </a:lnTo>
                  <a:lnTo>
                    <a:pt x="1109" y="2291"/>
                  </a:lnTo>
                  <a:lnTo>
                    <a:pt x="1109" y="2291"/>
                  </a:lnTo>
                  <a:lnTo>
                    <a:pt x="1109" y="2291"/>
                  </a:lnTo>
                  <a:lnTo>
                    <a:pt x="1109" y="2291"/>
                  </a:lnTo>
                  <a:lnTo>
                    <a:pt x="1109" y="2291"/>
                  </a:lnTo>
                  <a:lnTo>
                    <a:pt x="1109" y="2291"/>
                  </a:lnTo>
                  <a:lnTo>
                    <a:pt x="1109" y="2291"/>
                  </a:lnTo>
                  <a:lnTo>
                    <a:pt x="1114" y="2291"/>
                  </a:lnTo>
                  <a:lnTo>
                    <a:pt x="1114" y="2291"/>
                  </a:lnTo>
                  <a:lnTo>
                    <a:pt x="1114" y="2291"/>
                  </a:lnTo>
                  <a:lnTo>
                    <a:pt x="1114" y="2295"/>
                  </a:lnTo>
                  <a:lnTo>
                    <a:pt x="1114" y="2295"/>
                  </a:lnTo>
                  <a:lnTo>
                    <a:pt x="1114" y="2295"/>
                  </a:lnTo>
                  <a:lnTo>
                    <a:pt x="1114" y="2295"/>
                  </a:lnTo>
                  <a:lnTo>
                    <a:pt x="1114" y="2295"/>
                  </a:lnTo>
                  <a:lnTo>
                    <a:pt x="1114" y="2295"/>
                  </a:lnTo>
                  <a:lnTo>
                    <a:pt x="1114" y="2295"/>
                  </a:lnTo>
                  <a:lnTo>
                    <a:pt x="1114" y="2295"/>
                  </a:lnTo>
                  <a:lnTo>
                    <a:pt x="1114" y="2295"/>
                  </a:lnTo>
                  <a:lnTo>
                    <a:pt x="1118" y="2295"/>
                  </a:lnTo>
                  <a:lnTo>
                    <a:pt x="1118" y="2295"/>
                  </a:lnTo>
                  <a:lnTo>
                    <a:pt x="1118" y="2295"/>
                  </a:lnTo>
                  <a:lnTo>
                    <a:pt x="1118" y="2295"/>
                  </a:lnTo>
                  <a:lnTo>
                    <a:pt x="1118" y="2295"/>
                  </a:lnTo>
                  <a:lnTo>
                    <a:pt x="1118" y="2295"/>
                  </a:lnTo>
                  <a:lnTo>
                    <a:pt x="1118" y="2300"/>
                  </a:lnTo>
                  <a:lnTo>
                    <a:pt x="1118" y="2300"/>
                  </a:lnTo>
                  <a:lnTo>
                    <a:pt x="1118" y="2300"/>
                  </a:lnTo>
                  <a:lnTo>
                    <a:pt x="1118" y="2300"/>
                  </a:lnTo>
                  <a:lnTo>
                    <a:pt x="1118" y="2300"/>
                  </a:lnTo>
                  <a:lnTo>
                    <a:pt x="1118" y="2300"/>
                  </a:lnTo>
                  <a:lnTo>
                    <a:pt x="1118" y="2300"/>
                  </a:lnTo>
                  <a:lnTo>
                    <a:pt x="1123" y="2300"/>
                  </a:lnTo>
                  <a:lnTo>
                    <a:pt x="1123" y="2300"/>
                  </a:lnTo>
                  <a:lnTo>
                    <a:pt x="1123" y="2300"/>
                  </a:lnTo>
                  <a:lnTo>
                    <a:pt x="1123" y="2300"/>
                  </a:lnTo>
                  <a:lnTo>
                    <a:pt x="1123" y="2300"/>
                  </a:lnTo>
                  <a:lnTo>
                    <a:pt x="1123" y="2300"/>
                  </a:lnTo>
                  <a:lnTo>
                    <a:pt x="1123" y="2300"/>
                  </a:lnTo>
                  <a:lnTo>
                    <a:pt x="1123" y="2304"/>
                  </a:lnTo>
                  <a:lnTo>
                    <a:pt x="1123" y="2304"/>
                  </a:lnTo>
                  <a:lnTo>
                    <a:pt x="1123" y="2304"/>
                  </a:lnTo>
                  <a:lnTo>
                    <a:pt x="1123" y="2304"/>
                  </a:lnTo>
                  <a:lnTo>
                    <a:pt x="1123" y="2304"/>
                  </a:lnTo>
                  <a:lnTo>
                    <a:pt x="1123" y="2304"/>
                  </a:lnTo>
                  <a:lnTo>
                    <a:pt x="1123" y="2304"/>
                  </a:lnTo>
                  <a:lnTo>
                    <a:pt x="1123" y="2304"/>
                  </a:lnTo>
                  <a:lnTo>
                    <a:pt x="1127" y="2304"/>
                  </a:lnTo>
                  <a:lnTo>
                    <a:pt x="1127" y="2304"/>
                  </a:lnTo>
                  <a:lnTo>
                    <a:pt x="1127" y="2304"/>
                  </a:lnTo>
                  <a:lnTo>
                    <a:pt x="1127" y="2304"/>
                  </a:lnTo>
                  <a:lnTo>
                    <a:pt x="1127" y="2304"/>
                  </a:lnTo>
                  <a:lnTo>
                    <a:pt x="1127" y="2309"/>
                  </a:lnTo>
                  <a:lnTo>
                    <a:pt x="1127" y="2309"/>
                  </a:lnTo>
                  <a:lnTo>
                    <a:pt x="1127" y="2309"/>
                  </a:lnTo>
                  <a:lnTo>
                    <a:pt x="1127" y="2309"/>
                  </a:lnTo>
                  <a:lnTo>
                    <a:pt x="1127" y="2309"/>
                  </a:lnTo>
                  <a:lnTo>
                    <a:pt x="1127" y="2309"/>
                  </a:lnTo>
                  <a:lnTo>
                    <a:pt x="1127" y="2309"/>
                  </a:lnTo>
                  <a:lnTo>
                    <a:pt x="1127" y="2309"/>
                  </a:lnTo>
                  <a:lnTo>
                    <a:pt x="1127" y="2309"/>
                  </a:lnTo>
                  <a:lnTo>
                    <a:pt x="1127" y="2309"/>
                  </a:lnTo>
                  <a:lnTo>
                    <a:pt x="1127" y="2309"/>
                  </a:lnTo>
                  <a:lnTo>
                    <a:pt x="1127" y="2309"/>
                  </a:lnTo>
                  <a:lnTo>
                    <a:pt x="1127" y="2313"/>
                  </a:lnTo>
                  <a:lnTo>
                    <a:pt x="1127" y="2313"/>
                  </a:lnTo>
                  <a:lnTo>
                    <a:pt x="1132" y="2313"/>
                  </a:lnTo>
                  <a:lnTo>
                    <a:pt x="1132" y="2313"/>
                  </a:lnTo>
                  <a:lnTo>
                    <a:pt x="1132" y="2313"/>
                  </a:lnTo>
                  <a:lnTo>
                    <a:pt x="1132" y="2313"/>
                  </a:lnTo>
                  <a:lnTo>
                    <a:pt x="1132" y="2313"/>
                  </a:lnTo>
                  <a:lnTo>
                    <a:pt x="1132" y="2313"/>
                  </a:lnTo>
                  <a:lnTo>
                    <a:pt x="1132" y="2313"/>
                  </a:lnTo>
                  <a:lnTo>
                    <a:pt x="1132" y="2313"/>
                  </a:lnTo>
                  <a:lnTo>
                    <a:pt x="1132" y="2313"/>
                  </a:lnTo>
                  <a:lnTo>
                    <a:pt x="1132" y="2318"/>
                  </a:lnTo>
                  <a:lnTo>
                    <a:pt x="1132" y="2318"/>
                  </a:lnTo>
                  <a:lnTo>
                    <a:pt x="1132" y="2318"/>
                  </a:lnTo>
                  <a:lnTo>
                    <a:pt x="1132" y="2318"/>
                  </a:lnTo>
                  <a:lnTo>
                    <a:pt x="1132" y="2318"/>
                  </a:lnTo>
                  <a:lnTo>
                    <a:pt x="1132" y="2318"/>
                  </a:lnTo>
                  <a:lnTo>
                    <a:pt x="1132" y="2318"/>
                  </a:lnTo>
                  <a:lnTo>
                    <a:pt x="1132" y="2318"/>
                  </a:lnTo>
                  <a:lnTo>
                    <a:pt x="1132" y="2318"/>
                  </a:lnTo>
                  <a:lnTo>
                    <a:pt x="1132" y="2318"/>
                  </a:lnTo>
                  <a:lnTo>
                    <a:pt x="1132" y="2322"/>
                  </a:lnTo>
                  <a:lnTo>
                    <a:pt x="1132" y="2322"/>
                  </a:lnTo>
                  <a:lnTo>
                    <a:pt x="1132" y="2322"/>
                  </a:lnTo>
                  <a:lnTo>
                    <a:pt x="1132" y="2322"/>
                  </a:lnTo>
                  <a:lnTo>
                    <a:pt x="1132" y="2322"/>
                  </a:lnTo>
                  <a:lnTo>
                    <a:pt x="1132" y="2322"/>
                  </a:lnTo>
                  <a:lnTo>
                    <a:pt x="1132" y="2322"/>
                  </a:lnTo>
                  <a:lnTo>
                    <a:pt x="1132" y="2322"/>
                  </a:lnTo>
                  <a:lnTo>
                    <a:pt x="1132" y="2322"/>
                  </a:lnTo>
                  <a:lnTo>
                    <a:pt x="1132" y="2322"/>
                  </a:lnTo>
                  <a:lnTo>
                    <a:pt x="1132" y="2326"/>
                  </a:lnTo>
                  <a:lnTo>
                    <a:pt x="1132" y="2326"/>
                  </a:lnTo>
                  <a:lnTo>
                    <a:pt x="1132" y="2326"/>
                  </a:lnTo>
                  <a:lnTo>
                    <a:pt x="1132" y="2326"/>
                  </a:lnTo>
                  <a:lnTo>
                    <a:pt x="1132" y="2326"/>
                  </a:lnTo>
                  <a:lnTo>
                    <a:pt x="1132" y="2326"/>
                  </a:lnTo>
                  <a:lnTo>
                    <a:pt x="1132" y="2326"/>
                  </a:lnTo>
                  <a:lnTo>
                    <a:pt x="1132" y="2326"/>
                  </a:lnTo>
                  <a:lnTo>
                    <a:pt x="1132" y="2326"/>
                  </a:lnTo>
                  <a:lnTo>
                    <a:pt x="1132" y="2326"/>
                  </a:lnTo>
                  <a:lnTo>
                    <a:pt x="1132" y="2331"/>
                  </a:lnTo>
                  <a:lnTo>
                    <a:pt x="1132" y="2331"/>
                  </a:lnTo>
                  <a:lnTo>
                    <a:pt x="1132" y="2331"/>
                  </a:lnTo>
                  <a:lnTo>
                    <a:pt x="1132" y="2331"/>
                  </a:lnTo>
                  <a:lnTo>
                    <a:pt x="1132" y="2331"/>
                  </a:lnTo>
                  <a:lnTo>
                    <a:pt x="1136" y="2331"/>
                  </a:lnTo>
                  <a:lnTo>
                    <a:pt x="1136" y="2331"/>
                  </a:lnTo>
                  <a:lnTo>
                    <a:pt x="1136" y="2331"/>
                  </a:lnTo>
                  <a:lnTo>
                    <a:pt x="1136" y="2331"/>
                  </a:lnTo>
                  <a:lnTo>
                    <a:pt x="1136" y="2331"/>
                  </a:lnTo>
                  <a:lnTo>
                    <a:pt x="1136" y="2331"/>
                  </a:lnTo>
                  <a:lnTo>
                    <a:pt x="1136" y="2335"/>
                  </a:lnTo>
                  <a:lnTo>
                    <a:pt x="1136" y="2335"/>
                  </a:lnTo>
                  <a:lnTo>
                    <a:pt x="1136" y="2335"/>
                  </a:lnTo>
                  <a:lnTo>
                    <a:pt x="1136" y="2335"/>
                  </a:lnTo>
                  <a:lnTo>
                    <a:pt x="1136" y="2335"/>
                  </a:lnTo>
                  <a:lnTo>
                    <a:pt x="1136" y="2335"/>
                  </a:lnTo>
                  <a:lnTo>
                    <a:pt x="1136" y="2335"/>
                  </a:lnTo>
                  <a:lnTo>
                    <a:pt x="1136" y="2335"/>
                  </a:lnTo>
                  <a:lnTo>
                    <a:pt x="1136" y="2335"/>
                  </a:lnTo>
                  <a:lnTo>
                    <a:pt x="1136" y="2335"/>
                  </a:lnTo>
                  <a:lnTo>
                    <a:pt x="1136" y="2335"/>
                  </a:lnTo>
                  <a:lnTo>
                    <a:pt x="1136" y="2340"/>
                  </a:lnTo>
                  <a:lnTo>
                    <a:pt x="1136" y="2340"/>
                  </a:lnTo>
                  <a:lnTo>
                    <a:pt x="1136" y="2340"/>
                  </a:lnTo>
                  <a:lnTo>
                    <a:pt x="1136" y="2340"/>
                  </a:lnTo>
                  <a:lnTo>
                    <a:pt x="1136" y="2340"/>
                  </a:lnTo>
                  <a:lnTo>
                    <a:pt x="1136" y="2340"/>
                  </a:lnTo>
                  <a:lnTo>
                    <a:pt x="1136" y="2340"/>
                  </a:lnTo>
                  <a:lnTo>
                    <a:pt x="1136" y="2340"/>
                  </a:lnTo>
                  <a:lnTo>
                    <a:pt x="1136" y="2340"/>
                  </a:lnTo>
                  <a:lnTo>
                    <a:pt x="1136" y="2340"/>
                  </a:lnTo>
                  <a:lnTo>
                    <a:pt x="1132" y="2340"/>
                  </a:lnTo>
                  <a:lnTo>
                    <a:pt x="1132" y="2340"/>
                  </a:lnTo>
                  <a:lnTo>
                    <a:pt x="1132" y="2344"/>
                  </a:lnTo>
                  <a:lnTo>
                    <a:pt x="1132" y="2344"/>
                  </a:lnTo>
                  <a:lnTo>
                    <a:pt x="1132" y="2344"/>
                  </a:lnTo>
                  <a:lnTo>
                    <a:pt x="1132" y="2344"/>
                  </a:lnTo>
                  <a:lnTo>
                    <a:pt x="1132" y="2344"/>
                  </a:lnTo>
                  <a:lnTo>
                    <a:pt x="1132" y="2344"/>
                  </a:lnTo>
                  <a:lnTo>
                    <a:pt x="1132" y="2344"/>
                  </a:lnTo>
                  <a:lnTo>
                    <a:pt x="1132" y="2344"/>
                  </a:lnTo>
                  <a:lnTo>
                    <a:pt x="1132" y="2344"/>
                  </a:lnTo>
                  <a:lnTo>
                    <a:pt x="1132" y="2349"/>
                  </a:lnTo>
                  <a:lnTo>
                    <a:pt x="1132" y="2349"/>
                  </a:lnTo>
                  <a:lnTo>
                    <a:pt x="1132" y="2349"/>
                  </a:lnTo>
                  <a:lnTo>
                    <a:pt x="1132" y="2349"/>
                  </a:lnTo>
                  <a:lnTo>
                    <a:pt x="1132" y="2349"/>
                  </a:lnTo>
                  <a:lnTo>
                    <a:pt x="1132" y="2349"/>
                  </a:lnTo>
                  <a:lnTo>
                    <a:pt x="1132" y="2349"/>
                  </a:lnTo>
                  <a:lnTo>
                    <a:pt x="1132" y="2349"/>
                  </a:lnTo>
                  <a:lnTo>
                    <a:pt x="1132" y="2349"/>
                  </a:lnTo>
                  <a:lnTo>
                    <a:pt x="1132" y="2349"/>
                  </a:lnTo>
                  <a:lnTo>
                    <a:pt x="1132" y="2349"/>
                  </a:lnTo>
                  <a:lnTo>
                    <a:pt x="1132" y="2349"/>
                  </a:lnTo>
                  <a:lnTo>
                    <a:pt x="1127" y="2349"/>
                  </a:lnTo>
                  <a:lnTo>
                    <a:pt x="1127" y="2349"/>
                  </a:lnTo>
                  <a:lnTo>
                    <a:pt x="1127" y="2353"/>
                  </a:lnTo>
                  <a:lnTo>
                    <a:pt x="1127" y="2353"/>
                  </a:lnTo>
                  <a:lnTo>
                    <a:pt x="1127" y="2353"/>
                  </a:lnTo>
                  <a:lnTo>
                    <a:pt x="1127" y="2353"/>
                  </a:lnTo>
                  <a:lnTo>
                    <a:pt x="1127" y="2353"/>
                  </a:lnTo>
                  <a:lnTo>
                    <a:pt x="1127" y="2353"/>
                  </a:lnTo>
                  <a:lnTo>
                    <a:pt x="1127" y="2353"/>
                  </a:lnTo>
                  <a:lnTo>
                    <a:pt x="1127" y="2353"/>
                  </a:lnTo>
                  <a:lnTo>
                    <a:pt x="1127" y="2353"/>
                  </a:lnTo>
                  <a:lnTo>
                    <a:pt x="1127" y="2353"/>
                  </a:lnTo>
                  <a:lnTo>
                    <a:pt x="1127" y="2353"/>
                  </a:lnTo>
                  <a:lnTo>
                    <a:pt x="1127" y="2353"/>
                  </a:lnTo>
                  <a:lnTo>
                    <a:pt x="1127" y="2353"/>
                  </a:lnTo>
                  <a:lnTo>
                    <a:pt x="1127" y="2353"/>
                  </a:lnTo>
                  <a:lnTo>
                    <a:pt x="1127" y="2358"/>
                  </a:lnTo>
                  <a:lnTo>
                    <a:pt x="1127" y="2358"/>
                  </a:lnTo>
                  <a:lnTo>
                    <a:pt x="1123" y="2358"/>
                  </a:lnTo>
                  <a:lnTo>
                    <a:pt x="1123" y="2358"/>
                  </a:lnTo>
                  <a:lnTo>
                    <a:pt x="1123" y="2358"/>
                  </a:lnTo>
                  <a:lnTo>
                    <a:pt x="1123" y="2358"/>
                  </a:lnTo>
                  <a:lnTo>
                    <a:pt x="1123" y="2358"/>
                  </a:lnTo>
                  <a:lnTo>
                    <a:pt x="1123" y="2358"/>
                  </a:lnTo>
                  <a:lnTo>
                    <a:pt x="1123" y="2358"/>
                  </a:lnTo>
                  <a:lnTo>
                    <a:pt x="1123" y="2358"/>
                  </a:lnTo>
                  <a:lnTo>
                    <a:pt x="1123" y="2358"/>
                  </a:lnTo>
                  <a:lnTo>
                    <a:pt x="1123" y="2358"/>
                  </a:lnTo>
                  <a:lnTo>
                    <a:pt x="1123" y="2358"/>
                  </a:lnTo>
                  <a:lnTo>
                    <a:pt x="1123" y="2358"/>
                  </a:lnTo>
                  <a:lnTo>
                    <a:pt x="1123" y="2358"/>
                  </a:lnTo>
                  <a:lnTo>
                    <a:pt x="1123" y="2358"/>
                  </a:lnTo>
                  <a:lnTo>
                    <a:pt x="1123" y="2362"/>
                  </a:lnTo>
                  <a:lnTo>
                    <a:pt x="1118" y="2362"/>
                  </a:lnTo>
                  <a:lnTo>
                    <a:pt x="1118" y="2362"/>
                  </a:lnTo>
                  <a:lnTo>
                    <a:pt x="1118" y="2362"/>
                  </a:lnTo>
                  <a:lnTo>
                    <a:pt x="1118" y="2362"/>
                  </a:lnTo>
                  <a:lnTo>
                    <a:pt x="1118" y="2362"/>
                  </a:lnTo>
                  <a:lnTo>
                    <a:pt x="1118" y="2362"/>
                  </a:lnTo>
                  <a:lnTo>
                    <a:pt x="1118" y="2362"/>
                  </a:lnTo>
                  <a:lnTo>
                    <a:pt x="1118" y="2362"/>
                  </a:lnTo>
                  <a:lnTo>
                    <a:pt x="1118" y="2362"/>
                  </a:lnTo>
                  <a:lnTo>
                    <a:pt x="1118" y="2362"/>
                  </a:lnTo>
                  <a:lnTo>
                    <a:pt x="1118" y="2362"/>
                  </a:lnTo>
                  <a:lnTo>
                    <a:pt x="1118" y="2362"/>
                  </a:lnTo>
                  <a:lnTo>
                    <a:pt x="1118" y="2362"/>
                  </a:lnTo>
                  <a:lnTo>
                    <a:pt x="1123" y="2362"/>
                  </a:lnTo>
                  <a:lnTo>
                    <a:pt x="1123" y="2362"/>
                  </a:lnTo>
                  <a:lnTo>
                    <a:pt x="1123" y="2362"/>
                  </a:lnTo>
                  <a:lnTo>
                    <a:pt x="1123" y="2362"/>
                  </a:lnTo>
                  <a:lnTo>
                    <a:pt x="1123" y="2362"/>
                  </a:lnTo>
                  <a:lnTo>
                    <a:pt x="1123" y="2362"/>
                  </a:lnTo>
                  <a:lnTo>
                    <a:pt x="1123" y="2362"/>
                  </a:lnTo>
                  <a:lnTo>
                    <a:pt x="1123" y="2362"/>
                  </a:lnTo>
                  <a:lnTo>
                    <a:pt x="1123" y="2362"/>
                  </a:lnTo>
                  <a:lnTo>
                    <a:pt x="1123" y="2362"/>
                  </a:lnTo>
                  <a:lnTo>
                    <a:pt x="1123" y="2362"/>
                  </a:lnTo>
                  <a:lnTo>
                    <a:pt x="1123" y="2362"/>
                  </a:lnTo>
                  <a:lnTo>
                    <a:pt x="1127" y="2362"/>
                  </a:lnTo>
                  <a:lnTo>
                    <a:pt x="1127" y="2362"/>
                  </a:lnTo>
                  <a:lnTo>
                    <a:pt x="1127" y="2362"/>
                  </a:lnTo>
                  <a:lnTo>
                    <a:pt x="1127" y="2362"/>
                  </a:lnTo>
                  <a:lnTo>
                    <a:pt x="1127" y="2362"/>
                  </a:lnTo>
                  <a:lnTo>
                    <a:pt x="1127" y="2362"/>
                  </a:lnTo>
                  <a:lnTo>
                    <a:pt x="1127" y="2362"/>
                  </a:lnTo>
                  <a:lnTo>
                    <a:pt x="1127" y="2362"/>
                  </a:lnTo>
                  <a:lnTo>
                    <a:pt x="1127" y="2362"/>
                  </a:lnTo>
                  <a:lnTo>
                    <a:pt x="1127" y="2362"/>
                  </a:lnTo>
                  <a:lnTo>
                    <a:pt x="1127" y="2362"/>
                  </a:lnTo>
                  <a:lnTo>
                    <a:pt x="1132" y="2362"/>
                  </a:lnTo>
                  <a:lnTo>
                    <a:pt x="1132" y="2362"/>
                  </a:lnTo>
                  <a:lnTo>
                    <a:pt x="1132" y="2362"/>
                  </a:lnTo>
                  <a:lnTo>
                    <a:pt x="1132" y="2367"/>
                  </a:lnTo>
                  <a:lnTo>
                    <a:pt x="1132" y="2367"/>
                  </a:lnTo>
                  <a:lnTo>
                    <a:pt x="1132" y="2367"/>
                  </a:lnTo>
                  <a:lnTo>
                    <a:pt x="1132" y="2367"/>
                  </a:lnTo>
                  <a:lnTo>
                    <a:pt x="1132" y="2367"/>
                  </a:lnTo>
                  <a:lnTo>
                    <a:pt x="1132" y="2367"/>
                  </a:lnTo>
                  <a:lnTo>
                    <a:pt x="1132" y="2367"/>
                  </a:lnTo>
                  <a:lnTo>
                    <a:pt x="1132" y="2367"/>
                  </a:lnTo>
                  <a:lnTo>
                    <a:pt x="1132" y="2367"/>
                  </a:lnTo>
                  <a:lnTo>
                    <a:pt x="1136" y="2367"/>
                  </a:lnTo>
                  <a:lnTo>
                    <a:pt x="1136" y="2367"/>
                  </a:lnTo>
                  <a:lnTo>
                    <a:pt x="1136" y="2367"/>
                  </a:lnTo>
                  <a:lnTo>
                    <a:pt x="1136" y="2367"/>
                  </a:lnTo>
                  <a:lnTo>
                    <a:pt x="1136" y="2367"/>
                  </a:lnTo>
                  <a:lnTo>
                    <a:pt x="1136" y="2367"/>
                  </a:lnTo>
                  <a:lnTo>
                    <a:pt x="1136" y="2367"/>
                  </a:lnTo>
                  <a:lnTo>
                    <a:pt x="1136" y="2367"/>
                  </a:lnTo>
                  <a:lnTo>
                    <a:pt x="1136" y="2367"/>
                  </a:lnTo>
                  <a:lnTo>
                    <a:pt x="1136" y="2367"/>
                  </a:lnTo>
                  <a:lnTo>
                    <a:pt x="1136" y="2367"/>
                  </a:lnTo>
                  <a:lnTo>
                    <a:pt x="1136" y="2367"/>
                  </a:lnTo>
                  <a:lnTo>
                    <a:pt x="1141" y="2367"/>
                  </a:lnTo>
                  <a:lnTo>
                    <a:pt x="1141" y="2367"/>
                  </a:lnTo>
                  <a:lnTo>
                    <a:pt x="1141" y="2367"/>
                  </a:lnTo>
                  <a:lnTo>
                    <a:pt x="1141" y="2367"/>
                  </a:lnTo>
                  <a:lnTo>
                    <a:pt x="1141" y="2367"/>
                  </a:lnTo>
                  <a:lnTo>
                    <a:pt x="1141" y="2367"/>
                  </a:lnTo>
                  <a:lnTo>
                    <a:pt x="1141" y="2367"/>
                  </a:lnTo>
                  <a:lnTo>
                    <a:pt x="1145" y="2367"/>
                  </a:lnTo>
                  <a:lnTo>
                    <a:pt x="1145" y="2371"/>
                  </a:lnTo>
                  <a:lnTo>
                    <a:pt x="1145" y="2371"/>
                  </a:lnTo>
                  <a:lnTo>
                    <a:pt x="1145" y="2371"/>
                  </a:lnTo>
                  <a:lnTo>
                    <a:pt x="1145" y="2371"/>
                  </a:lnTo>
                  <a:lnTo>
                    <a:pt x="1145" y="2371"/>
                  </a:lnTo>
                  <a:lnTo>
                    <a:pt x="1149" y="2371"/>
                  </a:lnTo>
                  <a:lnTo>
                    <a:pt x="1149" y="2371"/>
                  </a:lnTo>
                  <a:lnTo>
                    <a:pt x="1149" y="2371"/>
                  </a:lnTo>
                  <a:lnTo>
                    <a:pt x="1149" y="2371"/>
                  </a:lnTo>
                  <a:lnTo>
                    <a:pt x="1149" y="2371"/>
                  </a:lnTo>
                  <a:lnTo>
                    <a:pt x="1149" y="2371"/>
                  </a:lnTo>
                  <a:lnTo>
                    <a:pt x="1149" y="2371"/>
                  </a:lnTo>
                  <a:lnTo>
                    <a:pt x="1154" y="2371"/>
                  </a:lnTo>
                  <a:lnTo>
                    <a:pt x="1154" y="2371"/>
                  </a:lnTo>
                  <a:lnTo>
                    <a:pt x="1154" y="2371"/>
                  </a:lnTo>
                  <a:lnTo>
                    <a:pt x="1154" y="2376"/>
                  </a:lnTo>
                  <a:lnTo>
                    <a:pt x="1154" y="2376"/>
                  </a:lnTo>
                  <a:lnTo>
                    <a:pt x="1154" y="2376"/>
                  </a:lnTo>
                  <a:lnTo>
                    <a:pt x="1154" y="2376"/>
                  </a:lnTo>
                  <a:lnTo>
                    <a:pt x="1154" y="2376"/>
                  </a:lnTo>
                  <a:lnTo>
                    <a:pt x="1158" y="2376"/>
                  </a:lnTo>
                  <a:lnTo>
                    <a:pt x="1158" y="2376"/>
                  </a:lnTo>
                  <a:lnTo>
                    <a:pt x="1158" y="2376"/>
                  </a:lnTo>
                  <a:lnTo>
                    <a:pt x="1158" y="2376"/>
                  </a:lnTo>
                  <a:lnTo>
                    <a:pt x="1158" y="2376"/>
                  </a:lnTo>
                  <a:lnTo>
                    <a:pt x="1158" y="2376"/>
                  </a:lnTo>
                  <a:lnTo>
                    <a:pt x="1158" y="2376"/>
                  </a:lnTo>
                  <a:lnTo>
                    <a:pt x="1163" y="2380"/>
                  </a:lnTo>
                  <a:lnTo>
                    <a:pt x="1163" y="2380"/>
                  </a:lnTo>
                  <a:lnTo>
                    <a:pt x="1163" y="2380"/>
                  </a:lnTo>
                  <a:lnTo>
                    <a:pt x="1167" y="2380"/>
                  </a:lnTo>
                  <a:lnTo>
                    <a:pt x="1167" y="2380"/>
                  </a:lnTo>
                  <a:lnTo>
                    <a:pt x="1167" y="2380"/>
                  </a:lnTo>
                  <a:lnTo>
                    <a:pt x="1172" y="2385"/>
                  </a:lnTo>
                  <a:lnTo>
                    <a:pt x="1172" y="2385"/>
                  </a:lnTo>
                  <a:lnTo>
                    <a:pt x="1172" y="2385"/>
                  </a:lnTo>
                  <a:lnTo>
                    <a:pt x="1172" y="2385"/>
                  </a:lnTo>
                  <a:lnTo>
                    <a:pt x="1172" y="2385"/>
                  </a:lnTo>
                  <a:lnTo>
                    <a:pt x="1176" y="2385"/>
                  </a:lnTo>
                  <a:lnTo>
                    <a:pt x="1176" y="2385"/>
                  </a:lnTo>
                  <a:lnTo>
                    <a:pt x="1176" y="2385"/>
                  </a:lnTo>
                  <a:lnTo>
                    <a:pt x="1176" y="2385"/>
                  </a:lnTo>
                  <a:lnTo>
                    <a:pt x="1176" y="2389"/>
                  </a:lnTo>
                  <a:lnTo>
                    <a:pt x="1176" y="2389"/>
                  </a:lnTo>
                  <a:lnTo>
                    <a:pt x="1181" y="2389"/>
                  </a:lnTo>
                  <a:lnTo>
                    <a:pt x="1181" y="2389"/>
                  </a:lnTo>
                  <a:lnTo>
                    <a:pt x="1181" y="2389"/>
                  </a:lnTo>
                  <a:lnTo>
                    <a:pt x="1181" y="2389"/>
                  </a:lnTo>
                  <a:lnTo>
                    <a:pt x="1181" y="2389"/>
                  </a:lnTo>
                  <a:lnTo>
                    <a:pt x="1181" y="2389"/>
                  </a:lnTo>
                  <a:lnTo>
                    <a:pt x="1181" y="2389"/>
                  </a:lnTo>
                  <a:lnTo>
                    <a:pt x="1185" y="2389"/>
                  </a:lnTo>
                  <a:lnTo>
                    <a:pt x="1185" y="2389"/>
                  </a:lnTo>
                  <a:lnTo>
                    <a:pt x="1185" y="2389"/>
                  </a:lnTo>
                  <a:lnTo>
                    <a:pt x="1185" y="2389"/>
                  </a:lnTo>
                  <a:lnTo>
                    <a:pt x="1185" y="2389"/>
                  </a:lnTo>
                  <a:lnTo>
                    <a:pt x="1185" y="2393"/>
                  </a:lnTo>
                  <a:lnTo>
                    <a:pt x="1185" y="2393"/>
                  </a:lnTo>
                  <a:lnTo>
                    <a:pt x="1190" y="2393"/>
                  </a:lnTo>
                  <a:lnTo>
                    <a:pt x="1190" y="2393"/>
                  </a:lnTo>
                  <a:lnTo>
                    <a:pt x="1190" y="2393"/>
                  </a:lnTo>
                  <a:lnTo>
                    <a:pt x="1190" y="2393"/>
                  </a:lnTo>
                  <a:lnTo>
                    <a:pt x="1190" y="2393"/>
                  </a:lnTo>
                  <a:lnTo>
                    <a:pt x="1190" y="2393"/>
                  </a:lnTo>
                  <a:lnTo>
                    <a:pt x="1190" y="2393"/>
                  </a:lnTo>
                  <a:lnTo>
                    <a:pt x="1194" y="2393"/>
                  </a:lnTo>
                  <a:lnTo>
                    <a:pt x="1194" y="2393"/>
                  </a:lnTo>
                  <a:lnTo>
                    <a:pt x="1194" y="2393"/>
                  </a:lnTo>
                  <a:lnTo>
                    <a:pt x="1194" y="2393"/>
                  </a:lnTo>
                  <a:lnTo>
                    <a:pt x="1194" y="2393"/>
                  </a:lnTo>
                  <a:lnTo>
                    <a:pt x="1194" y="2393"/>
                  </a:lnTo>
                  <a:lnTo>
                    <a:pt x="1194" y="2398"/>
                  </a:lnTo>
                  <a:lnTo>
                    <a:pt x="1199" y="2398"/>
                  </a:lnTo>
                  <a:lnTo>
                    <a:pt x="1199" y="2398"/>
                  </a:lnTo>
                  <a:lnTo>
                    <a:pt x="1199" y="2398"/>
                  </a:lnTo>
                  <a:lnTo>
                    <a:pt x="1199" y="2398"/>
                  </a:lnTo>
                  <a:lnTo>
                    <a:pt x="1199" y="2398"/>
                  </a:lnTo>
                  <a:lnTo>
                    <a:pt x="1199" y="2398"/>
                  </a:lnTo>
                  <a:lnTo>
                    <a:pt x="1199" y="2398"/>
                  </a:lnTo>
                  <a:lnTo>
                    <a:pt x="1199" y="2398"/>
                  </a:lnTo>
                  <a:lnTo>
                    <a:pt x="1203" y="2398"/>
                  </a:lnTo>
                  <a:lnTo>
                    <a:pt x="1203" y="2398"/>
                  </a:lnTo>
                  <a:lnTo>
                    <a:pt x="1203" y="2398"/>
                  </a:lnTo>
                  <a:lnTo>
                    <a:pt x="1203" y="2398"/>
                  </a:lnTo>
                  <a:lnTo>
                    <a:pt x="1203" y="2398"/>
                  </a:lnTo>
                  <a:lnTo>
                    <a:pt x="1203" y="2398"/>
                  </a:lnTo>
                  <a:lnTo>
                    <a:pt x="1203" y="2398"/>
                  </a:lnTo>
                  <a:lnTo>
                    <a:pt x="1203" y="2398"/>
                  </a:lnTo>
                  <a:lnTo>
                    <a:pt x="1203" y="2398"/>
                  </a:lnTo>
                  <a:lnTo>
                    <a:pt x="1203" y="2398"/>
                  </a:lnTo>
                  <a:lnTo>
                    <a:pt x="1203" y="2398"/>
                  </a:lnTo>
                  <a:lnTo>
                    <a:pt x="1203" y="2398"/>
                  </a:lnTo>
                  <a:lnTo>
                    <a:pt x="1208" y="2398"/>
                  </a:lnTo>
                  <a:lnTo>
                    <a:pt x="1208" y="2398"/>
                  </a:lnTo>
                  <a:lnTo>
                    <a:pt x="1208" y="2398"/>
                  </a:lnTo>
                  <a:lnTo>
                    <a:pt x="1208" y="2398"/>
                  </a:lnTo>
                  <a:lnTo>
                    <a:pt x="1208" y="2398"/>
                  </a:lnTo>
                  <a:lnTo>
                    <a:pt x="1208" y="2398"/>
                  </a:lnTo>
                  <a:lnTo>
                    <a:pt x="1208" y="2398"/>
                  </a:lnTo>
                  <a:lnTo>
                    <a:pt x="1208" y="2398"/>
                  </a:lnTo>
                  <a:lnTo>
                    <a:pt x="1208" y="2398"/>
                  </a:lnTo>
                  <a:lnTo>
                    <a:pt x="1208" y="2398"/>
                  </a:lnTo>
                  <a:lnTo>
                    <a:pt x="1208" y="2398"/>
                  </a:lnTo>
                  <a:lnTo>
                    <a:pt x="1212" y="2398"/>
                  </a:lnTo>
                  <a:lnTo>
                    <a:pt x="1212" y="2402"/>
                  </a:lnTo>
                  <a:lnTo>
                    <a:pt x="1212" y="2402"/>
                  </a:lnTo>
                  <a:lnTo>
                    <a:pt x="1212" y="2402"/>
                  </a:lnTo>
                  <a:lnTo>
                    <a:pt x="1212" y="2402"/>
                  </a:lnTo>
                  <a:lnTo>
                    <a:pt x="1212" y="2402"/>
                  </a:lnTo>
                  <a:lnTo>
                    <a:pt x="1212" y="2402"/>
                  </a:lnTo>
                  <a:lnTo>
                    <a:pt x="1212" y="2402"/>
                  </a:lnTo>
                  <a:lnTo>
                    <a:pt x="1212" y="2402"/>
                  </a:lnTo>
                  <a:lnTo>
                    <a:pt x="1212" y="2402"/>
                  </a:lnTo>
                  <a:lnTo>
                    <a:pt x="1217" y="2402"/>
                  </a:lnTo>
                  <a:lnTo>
                    <a:pt x="1217" y="2402"/>
                  </a:lnTo>
                  <a:lnTo>
                    <a:pt x="1217" y="2402"/>
                  </a:lnTo>
                  <a:lnTo>
                    <a:pt x="1217" y="2402"/>
                  </a:lnTo>
                  <a:lnTo>
                    <a:pt x="1217" y="2402"/>
                  </a:lnTo>
                  <a:lnTo>
                    <a:pt x="1217" y="2402"/>
                  </a:lnTo>
                  <a:lnTo>
                    <a:pt x="1217" y="2402"/>
                  </a:lnTo>
                  <a:lnTo>
                    <a:pt x="1217" y="2402"/>
                  </a:lnTo>
                  <a:lnTo>
                    <a:pt x="1217" y="2402"/>
                  </a:lnTo>
                  <a:lnTo>
                    <a:pt x="1221" y="2402"/>
                  </a:lnTo>
                  <a:lnTo>
                    <a:pt x="1221" y="2402"/>
                  </a:lnTo>
                  <a:lnTo>
                    <a:pt x="1221" y="2402"/>
                  </a:lnTo>
                  <a:lnTo>
                    <a:pt x="1221" y="2402"/>
                  </a:lnTo>
                  <a:lnTo>
                    <a:pt x="1221" y="2402"/>
                  </a:lnTo>
                  <a:lnTo>
                    <a:pt x="1221" y="2402"/>
                  </a:lnTo>
                  <a:lnTo>
                    <a:pt x="1221" y="2402"/>
                  </a:lnTo>
                  <a:lnTo>
                    <a:pt x="1221" y="2402"/>
                  </a:lnTo>
                  <a:lnTo>
                    <a:pt x="1221" y="2402"/>
                  </a:lnTo>
                  <a:lnTo>
                    <a:pt x="1221" y="2402"/>
                  </a:lnTo>
                  <a:lnTo>
                    <a:pt x="1221" y="2402"/>
                  </a:lnTo>
                  <a:lnTo>
                    <a:pt x="1225" y="2402"/>
                  </a:lnTo>
                  <a:lnTo>
                    <a:pt x="1225" y="2402"/>
                  </a:lnTo>
                  <a:lnTo>
                    <a:pt x="1225" y="2402"/>
                  </a:lnTo>
                  <a:lnTo>
                    <a:pt x="1225" y="2402"/>
                  </a:lnTo>
                  <a:lnTo>
                    <a:pt x="1225" y="2402"/>
                  </a:lnTo>
                  <a:lnTo>
                    <a:pt x="1225" y="2402"/>
                  </a:lnTo>
                  <a:lnTo>
                    <a:pt x="1225" y="2402"/>
                  </a:lnTo>
                  <a:lnTo>
                    <a:pt x="1225" y="2402"/>
                  </a:lnTo>
                  <a:lnTo>
                    <a:pt x="1225" y="2402"/>
                  </a:lnTo>
                  <a:lnTo>
                    <a:pt x="1225" y="2402"/>
                  </a:lnTo>
                  <a:lnTo>
                    <a:pt x="1225" y="2402"/>
                  </a:lnTo>
                  <a:lnTo>
                    <a:pt x="1225" y="2402"/>
                  </a:lnTo>
                  <a:lnTo>
                    <a:pt x="1230" y="2402"/>
                  </a:lnTo>
                  <a:lnTo>
                    <a:pt x="1230" y="2402"/>
                  </a:lnTo>
                  <a:lnTo>
                    <a:pt x="1230" y="2402"/>
                  </a:lnTo>
                  <a:lnTo>
                    <a:pt x="1230" y="2402"/>
                  </a:lnTo>
                  <a:lnTo>
                    <a:pt x="1230" y="2402"/>
                  </a:lnTo>
                  <a:lnTo>
                    <a:pt x="1230" y="2402"/>
                  </a:lnTo>
                  <a:lnTo>
                    <a:pt x="1230" y="2402"/>
                  </a:lnTo>
                  <a:lnTo>
                    <a:pt x="1230" y="2402"/>
                  </a:lnTo>
                  <a:lnTo>
                    <a:pt x="1230" y="2402"/>
                  </a:lnTo>
                  <a:lnTo>
                    <a:pt x="1230" y="2402"/>
                  </a:lnTo>
                  <a:lnTo>
                    <a:pt x="1230" y="2402"/>
                  </a:lnTo>
                  <a:lnTo>
                    <a:pt x="1230" y="2402"/>
                  </a:lnTo>
                  <a:lnTo>
                    <a:pt x="1234" y="2402"/>
                  </a:lnTo>
                  <a:lnTo>
                    <a:pt x="1234" y="2402"/>
                  </a:lnTo>
                  <a:lnTo>
                    <a:pt x="1234" y="2402"/>
                  </a:lnTo>
                  <a:lnTo>
                    <a:pt x="1234" y="2402"/>
                  </a:lnTo>
                  <a:lnTo>
                    <a:pt x="1234" y="2402"/>
                  </a:lnTo>
                  <a:lnTo>
                    <a:pt x="1234" y="2402"/>
                  </a:lnTo>
                  <a:lnTo>
                    <a:pt x="1234" y="2402"/>
                  </a:lnTo>
                  <a:lnTo>
                    <a:pt x="1234" y="2402"/>
                  </a:lnTo>
                  <a:lnTo>
                    <a:pt x="1234" y="2402"/>
                  </a:lnTo>
                  <a:lnTo>
                    <a:pt x="1234" y="2402"/>
                  </a:lnTo>
                  <a:lnTo>
                    <a:pt x="1234" y="2402"/>
                  </a:lnTo>
                  <a:lnTo>
                    <a:pt x="1234" y="2402"/>
                  </a:lnTo>
                  <a:lnTo>
                    <a:pt x="1234" y="2402"/>
                  </a:lnTo>
                  <a:lnTo>
                    <a:pt x="1234" y="2402"/>
                  </a:lnTo>
                  <a:lnTo>
                    <a:pt x="1239" y="2402"/>
                  </a:lnTo>
                  <a:lnTo>
                    <a:pt x="1239" y="2402"/>
                  </a:lnTo>
                  <a:lnTo>
                    <a:pt x="1239" y="2402"/>
                  </a:lnTo>
                  <a:lnTo>
                    <a:pt x="1239" y="2402"/>
                  </a:lnTo>
                  <a:lnTo>
                    <a:pt x="1239" y="2402"/>
                  </a:lnTo>
                  <a:lnTo>
                    <a:pt x="1239" y="2402"/>
                  </a:lnTo>
                  <a:lnTo>
                    <a:pt x="1239" y="2402"/>
                  </a:lnTo>
                  <a:lnTo>
                    <a:pt x="1239" y="2402"/>
                  </a:lnTo>
                  <a:lnTo>
                    <a:pt x="1239" y="2402"/>
                  </a:lnTo>
                  <a:lnTo>
                    <a:pt x="1239" y="2402"/>
                  </a:lnTo>
                  <a:lnTo>
                    <a:pt x="1239" y="2402"/>
                  </a:lnTo>
                  <a:lnTo>
                    <a:pt x="1239" y="2402"/>
                  </a:lnTo>
                  <a:lnTo>
                    <a:pt x="1239" y="2402"/>
                  </a:lnTo>
                  <a:lnTo>
                    <a:pt x="1239" y="2402"/>
                  </a:lnTo>
                  <a:lnTo>
                    <a:pt x="1239" y="2402"/>
                  </a:lnTo>
                  <a:lnTo>
                    <a:pt x="1239" y="2402"/>
                  </a:lnTo>
                  <a:lnTo>
                    <a:pt x="1243" y="2402"/>
                  </a:lnTo>
                  <a:lnTo>
                    <a:pt x="1243" y="2402"/>
                  </a:lnTo>
                  <a:lnTo>
                    <a:pt x="1243" y="2402"/>
                  </a:lnTo>
                  <a:lnTo>
                    <a:pt x="1243" y="2402"/>
                  </a:lnTo>
                  <a:lnTo>
                    <a:pt x="1243" y="2402"/>
                  </a:lnTo>
                  <a:lnTo>
                    <a:pt x="1243" y="2402"/>
                  </a:lnTo>
                  <a:lnTo>
                    <a:pt x="1243" y="2402"/>
                  </a:lnTo>
                  <a:lnTo>
                    <a:pt x="1243" y="2402"/>
                  </a:lnTo>
                  <a:lnTo>
                    <a:pt x="1243" y="2402"/>
                  </a:lnTo>
                  <a:lnTo>
                    <a:pt x="1243" y="2402"/>
                  </a:lnTo>
                  <a:lnTo>
                    <a:pt x="1243" y="2402"/>
                  </a:lnTo>
                  <a:lnTo>
                    <a:pt x="1243" y="2402"/>
                  </a:lnTo>
                  <a:lnTo>
                    <a:pt x="1243" y="2402"/>
                  </a:lnTo>
                  <a:lnTo>
                    <a:pt x="1243" y="2402"/>
                  </a:lnTo>
                  <a:lnTo>
                    <a:pt x="1243" y="2402"/>
                  </a:lnTo>
                  <a:lnTo>
                    <a:pt x="1243" y="2402"/>
                  </a:lnTo>
                  <a:lnTo>
                    <a:pt x="1248" y="2398"/>
                  </a:lnTo>
                  <a:lnTo>
                    <a:pt x="1248" y="2398"/>
                  </a:lnTo>
                  <a:lnTo>
                    <a:pt x="1248" y="2398"/>
                  </a:lnTo>
                  <a:lnTo>
                    <a:pt x="1248" y="2398"/>
                  </a:lnTo>
                  <a:lnTo>
                    <a:pt x="1248" y="2398"/>
                  </a:lnTo>
                  <a:lnTo>
                    <a:pt x="1248" y="2398"/>
                  </a:lnTo>
                  <a:lnTo>
                    <a:pt x="1248" y="2398"/>
                  </a:lnTo>
                  <a:lnTo>
                    <a:pt x="1248" y="2398"/>
                  </a:lnTo>
                  <a:lnTo>
                    <a:pt x="1248" y="2398"/>
                  </a:lnTo>
                  <a:lnTo>
                    <a:pt x="1248" y="2398"/>
                  </a:lnTo>
                  <a:lnTo>
                    <a:pt x="1248" y="2398"/>
                  </a:lnTo>
                  <a:lnTo>
                    <a:pt x="1248" y="2398"/>
                  </a:lnTo>
                  <a:lnTo>
                    <a:pt x="1248" y="2398"/>
                  </a:lnTo>
                  <a:lnTo>
                    <a:pt x="1248" y="2398"/>
                  </a:lnTo>
                  <a:lnTo>
                    <a:pt x="1248" y="2398"/>
                  </a:lnTo>
                  <a:lnTo>
                    <a:pt x="1248" y="2398"/>
                  </a:lnTo>
                  <a:lnTo>
                    <a:pt x="1248" y="2398"/>
                  </a:lnTo>
                  <a:lnTo>
                    <a:pt x="1248" y="2398"/>
                  </a:lnTo>
                  <a:lnTo>
                    <a:pt x="1252" y="2398"/>
                  </a:lnTo>
                  <a:lnTo>
                    <a:pt x="1252" y="2398"/>
                  </a:lnTo>
                  <a:lnTo>
                    <a:pt x="1252" y="2398"/>
                  </a:lnTo>
                  <a:lnTo>
                    <a:pt x="1252" y="2398"/>
                  </a:lnTo>
                  <a:lnTo>
                    <a:pt x="1252" y="2398"/>
                  </a:lnTo>
                  <a:lnTo>
                    <a:pt x="1252" y="2398"/>
                  </a:lnTo>
                  <a:lnTo>
                    <a:pt x="1252" y="2398"/>
                  </a:lnTo>
                  <a:lnTo>
                    <a:pt x="1252" y="2398"/>
                  </a:lnTo>
                  <a:lnTo>
                    <a:pt x="1252" y="2398"/>
                  </a:lnTo>
                  <a:lnTo>
                    <a:pt x="1252" y="2398"/>
                  </a:lnTo>
                  <a:lnTo>
                    <a:pt x="1252" y="2398"/>
                  </a:lnTo>
                  <a:lnTo>
                    <a:pt x="1252" y="2398"/>
                  </a:lnTo>
                  <a:lnTo>
                    <a:pt x="1252" y="2398"/>
                  </a:lnTo>
                  <a:lnTo>
                    <a:pt x="1252" y="2398"/>
                  </a:lnTo>
                  <a:lnTo>
                    <a:pt x="1252" y="2398"/>
                  </a:lnTo>
                  <a:lnTo>
                    <a:pt x="1252" y="2398"/>
                  </a:lnTo>
                  <a:lnTo>
                    <a:pt x="1252" y="2398"/>
                  </a:lnTo>
                  <a:lnTo>
                    <a:pt x="1252" y="2398"/>
                  </a:lnTo>
                  <a:lnTo>
                    <a:pt x="1252" y="2398"/>
                  </a:lnTo>
                  <a:lnTo>
                    <a:pt x="1257" y="2393"/>
                  </a:lnTo>
                  <a:lnTo>
                    <a:pt x="1257" y="2393"/>
                  </a:lnTo>
                  <a:lnTo>
                    <a:pt x="1257" y="2393"/>
                  </a:lnTo>
                  <a:lnTo>
                    <a:pt x="1257" y="2393"/>
                  </a:lnTo>
                  <a:lnTo>
                    <a:pt x="1257" y="2393"/>
                  </a:lnTo>
                  <a:lnTo>
                    <a:pt x="1257" y="2393"/>
                  </a:lnTo>
                  <a:lnTo>
                    <a:pt x="1257" y="2393"/>
                  </a:lnTo>
                  <a:lnTo>
                    <a:pt x="1257" y="2393"/>
                  </a:lnTo>
                  <a:lnTo>
                    <a:pt x="1257" y="2393"/>
                  </a:lnTo>
                  <a:lnTo>
                    <a:pt x="1261" y="2393"/>
                  </a:lnTo>
                  <a:lnTo>
                    <a:pt x="1261" y="2393"/>
                  </a:lnTo>
                  <a:lnTo>
                    <a:pt x="1261" y="2393"/>
                  </a:lnTo>
                  <a:lnTo>
                    <a:pt x="1261" y="2393"/>
                  </a:lnTo>
                  <a:lnTo>
                    <a:pt x="1261" y="2393"/>
                  </a:lnTo>
                  <a:lnTo>
                    <a:pt x="1261" y="2389"/>
                  </a:lnTo>
                  <a:lnTo>
                    <a:pt x="1261" y="2389"/>
                  </a:lnTo>
                  <a:lnTo>
                    <a:pt x="1261" y="2389"/>
                  </a:lnTo>
                  <a:lnTo>
                    <a:pt x="1261" y="2389"/>
                  </a:lnTo>
                  <a:lnTo>
                    <a:pt x="1261" y="2389"/>
                  </a:lnTo>
                  <a:lnTo>
                    <a:pt x="1266" y="2389"/>
                  </a:lnTo>
                  <a:lnTo>
                    <a:pt x="1266" y="2389"/>
                  </a:lnTo>
                  <a:lnTo>
                    <a:pt x="1266" y="2389"/>
                  </a:lnTo>
                  <a:lnTo>
                    <a:pt x="1266" y="2389"/>
                  </a:lnTo>
                  <a:lnTo>
                    <a:pt x="1270" y="2385"/>
                  </a:lnTo>
                  <a:lnTo>
                    <a:pt x="1270" y="2385"/>
                  </a:lnTo>
                  <a:lnTo>
                    <a:pt x="1270" y="2385"/>
                  </a:lnTo>
                  <a:lnTo>
                    <a:pt x="1270" y="2385"/>
                  </a:lnTo>
                  <a:lnTo>
                    <a:pt x="1270" y="2385"/>
                  </a:lnTo>
                  <a:lnTo>
                    <a:pt x="1270" y="2385"/>
                  </a:lnTo>
                  <a:lnTo>
                    <a:pt x="1270" y="2385"/>
                  </a:lnTo>
                  <a:lnTo>
                    <a:pt x="1275" y="2385"/>
                  </a:lnTo>
                  <a:lnTo>
                    <a:pt x="1275" y="2385"/>
                  </a:lnTo>
                  <a:lnTo>
                    <a:pt x="1275" y="2380"/>
                  </a:lnTo>
                  <a:lnTo>
                    <a:pt x="1275" y="2380"/>
                  </a:lnTo>
                  <a:lnTo>
                    <a:pt x="1275" y="2380"/>
                  </a:lnTo>
                  <a:lnTo>
                    <a:pt x="1275" y="2380"/>
                  </a:lnTo>
                  <a:lnTo>
                    <a:pt x="1275" y="2380"/>
                  </a:lnTo>
                  <a:lnTo>
                    <a:pt x="1275" y="2380"/>
                  </a:lnTo>
                  <a:lnTo>
                    <a:pt x="1279" y="2380"/>
                  </a:lnTo>
                  <a:lnTo>
                    <a:pt x="1279" y="2380"/>
                  </a:lnTo>
                  <a:lnTo>
                    <a:pt x="1279" y="2380"/>
                  </a:lnTo>
                  <a:lnTo>
                    <a:pt x="1279" y="2380"/>
                  </a:lnTo>
                  <a:lnTo>
                    <a:pt x="1279" y="2380"/>
                  </a:lnTo>
                  <a:lnTo>
                    <a:pt x="1279" y="2376"/>
                  </a:lnTo>
                  <a:lnTo>
                    <a:pt x="1279" y="2376"/>
                  </a:lnTo>
                  <a:lnTo>
                    <a:pt x="1279" y="2376"/>
                  </a:lnTo>
                  <a:lnTo>
                    <a:pt x="1284" y="2376"/>
                  </a:lnTo>
                  <a:lnTo>
                    <a:pt x="1284" y="2376"/>
                  </a:lnTo>
                  <a:lnTo>
                    <a:pt x="1284" y="2376"/>
                  </a:lnTo>
                  <a:lnTo>
                    <a:pt x="1284" y="2376"/>
                  </a:lnTo>
                  <a:lnTo>
                    <a:pt x="1284" y="2376"/>
                  </a:lnTo>
                  <a:lnTo>
                    <a:pt x="1284" y="2376"/>
                  </a:lnTo>
                  <a:lnTo>
                    <a:pt x="1284" y="2376"/>
                  </a:lnTo>
                  <a:lnTo>
                    <a:pt x="1284" y="2376"/>
                  </a:lnTo>
                  <a:lnTo>
                    <a:pt x="1284" y="2376"/>
                  </a:lnTo>
                  <a:lnTo>
                    <a:pt x="1284" y="2376"/>
                  </a:lnTo>
                  <a:lnTo>
                    <a:pt x="1284" y="2376"/>
                  </a:lnTo>
                  <a:lnTo>
                    <a:pt x="1284" y="2376"/>
                  </a:lnTo>
                  <a:lnTo>
                    <a:pt x="1284" y="2376"/>
                  </a:lnTo>
                  <a:lnTo>
                    <a:pt x="1288" y="2376"/>
                  </a:lnTo>
                  <a:lnTo>
                    <a:pt x="1288" y="2376"/>
                  </a:lnTo>
                  <a:lnTo>
                    <a:pt x="1288" y="2376"/>
                  </a:lnTo>
                  <a:lnTo>
                    <a:pt x="1288" y="2376"/>
                  </a:lnTo>
                  <a:lnTo>
                    <a:pt x="1288" y="2376"/>
                  </a:lnTo>
                  <a:lnTo>
                    <a:pt x="1288" y="2376"/>
                  </a:lnTo>
                  <a:lnTo>
                    <a:pt x="1288" y="2376"/>
                  </a:lnTo>
                  <a:lnTo>
                    <a:pt x="1288" y="2376"/>
                  </a:lnTo>
                  <a:lnTo>
                    <a:pt x="1288" y="2371"/>
                  </a:lnTo>
                  <a:lnTo>
                    <a:pt x="1288" y="2371"/>
                  </a:lnTo>
                  <a:lnTo>
                    <a:pt x="1288" y="2371"/>
                  </a:lnTo>
                  <a:lnTo>
                    <a:pt x="1288" y="2371"/>
                  </a:lnTo>
                  <a:lnTo>
                    <a:pt x="1288" y="2371"/>
                  </a:lnTo>
                  <a:lnTo>
                    <a:pt x="1293" y="2371"/>
                  </a:lnTo>
                  <a:lnTo>
                    <a:pt x="1293" y="2371"/>
                  </a:lnTo>
                  <a:lnTo>
                    <a:pt x="1293" y="2371"/>
                  </a:lnTo>
                  <a:lnTo>
                    <a:pt x="1293" y="2371"/>
                  </a:lnTo>
                  <a:lnTo>
                    <a:pt x="1293" y="2371"/>
                  </a:lnTo>
                  <a:lnTo>
                    <a:pt x="1293" y="2371"/>
                  </a:lnTo>
                  <a:lnTo>
                    <a:pt x="1293" y="2371"/>
                  </a:lnTo>
                  <a:lnTo>
                    <a:pt x="1293" y="2371"/>
                  </a:lnTo>
                  <a:lnTo>
                    <a:pt x="1293" y="2371"/>
                  </a:lnTo>
                  <a:lnTo>
                    <a:pt x="1293" y="2371"/>
                  </a:lnTo>
                  <a:lnTo>
                    <a:pt x="1293" y="2371"/>
                  </a:lnTo>
                  <a:lnTo>
                    <a:pt x="1293" y="2371"/>
                  </a:lnTo>
                  <a:lnTo>
                    <a:pt x="1297" y="2371"/>
                  </a:lnTo>
                  <a:lnTo>
                    <a:pt x="1297" y="2371"/>
                  </a:lnTo>
                  <a:lnTo>
                    <a:pt x="1297" y="2371"/>
                  </a:lnTo>
                  <a:lnTo>
                    <a:pt x="1297" y="2371"/>
                  </a:lnTo>
                  <a:lnTo>
                    <a:pt x="1297" y="2371"/>
                  </a:lnTo>
                  <a:lnTo>
                    <a:pt x="1297" y="2371"/>
                  </a:lnTo>
                  <a:lnTo>
                    <a:pt x="1297" y="2371"/>
                  </a:lnTo>
                  <a:lnTo>
                    <a:pt x="1297" y="2371"/>
                  </a:lnTo>
                  <a:lnTo>
                    <a:pt x="1297" y="2371"/>
                  </a:lnTo>
                  <a:lnTo>
                    <a:pt x="1297" y="2371"/>
                  </a:lnTo>
                  <a:lnTo>
                    <a:pt x="1297" y="2371"/>
                  </a:lnTo>
                  <a:lnTo>
                    <a:pt x="1301" y="2371"/>
                  </a:lnTo>
                  <a:lnTo>
                    <a:pt x="1301" y="2371"/>
                  </a:lnTo>
                  <a:lnTo>
                    <a:pt x="1301" y="2371"/>
                  </a:lnTo>
                  <a:lnTo>
                    <a:pt x="1301" y="2371"/>
                  </a:lnTo>
                  <a:lnTo>
                    <a:pt x="1301" y="2371"/>
                  </a:lnTo>
                  <a:lnTo>
                    <a:pt x="1301" y="2371"/>
                  </a:lnTo>
                  <a:lnTo>
                    <a:pt x="1301" y="2371"/>
                  </a:lnTo>
                  <a:lnTo>
                    <a:pt x="1301" y="2371"/>
                  </a:lnTo>
                  <a:lnTo>
                    <a:pt x="1301" y="2367"/>
                  </a:lnTo>
                  <a:lnTo>
                    <a:pt x="1301" y="2367"/>
                  </a:lnTo>
                  <a:lnTo>
                    <a:pt x="1306" y="2367"/>
                  </a:lnTo>
                  <a:lnTo>
                    <a:pt x="1306" y="2367"/>
                  </a:lnTo>
                  <a:lnTo>
                    <a:pt x="1306" y="2367"/>
                  </a:lnTo>
                  <a:lnTo>
                    <a:pt x="1306" y="2367"/>
                  </a:lnTo>
                  <a:lnTo>
                    <a:pt x="1306" y="2367"/>
                  </a:lnTo>
                  <a:lnTo>
                    <a:pt x="1306" y="2367"/>
                  </a:lnTo>
                  <a:lnTo>
                    <a:pt x="1306" y="2367"/>
                  </a:lnTo>
                  <a:lnTo>
                    <a:pt x="1306" y="2367"/>
                  </a:lnTo>
                  <a:lnTo>
                    <a:pt x="1306" y="2367"/>
                  </a:lnTo>
                  <a:lnTo>
                    <a:pt x="1306" y="2367"/>
                  </a:lnTo>
                  <a:lnTo>
                    <a:pt x="1310" y="2367"/>
                  </a:lnTo>
                  <a:lnTo>
                    <a:pt x="1310" y="2367"/>
                  </a:lnTo>
                  <a:lnTo>
                    <a:pt x="1310" y="2367"/>
                  </a:lnTo>
                  <a:lnTo>
                    <a:pt x="1310" y="2367"/>
                  </a:lnTo>
                  <a:lnTo>
                    <a:pt x="1310" y="2367"/>
                  </a:lnTo>
                  <a:lnTo>
                    <a:pt x="1310" y="2367"/>
                  </a:lnTo>
                  <a:lnTo>
                    <a:pt x="1310" y="2367"/>
                  </a:lnTo>
                  <a:lnTo>
                    <a:pt x="1310" y="2367"/>
                  </a:lnTo>
                  <a:lnTo>
                    <a:pt x="1310" y="2367"/>
                  </a:lnTo>
                  <a:lnTo>
                    <a:pt x="1310" y="2367"/>
                  </a:lnTo>
                  <a:lnTo>
                    <a:pt x="1315" y="2367"/>
                  </a:lnTo>
                  <a:lnTo>
                    <a:pt x="1315" y="2367"/>
                  </a:lnTo>
                  <a:lnTo>
                    <a:pt x="1315" y="2367"/>
                  </a:lnTo>
                  <a:lnTo>
                    <a:pt x="1315" y="2367"/>
                  </a:lnTo>
                  <a:lnTo>
                    <a:pt x="1315" y="2367"/>
                  </a:lnTo>
                  <a:lnTo>
                    <a:pt x="1315" y="2367"/>
                  </a:lnTo>
                  <a:lnTo>
                    <a:pt x="1315" y="2367"/>
                  </a:lnTo>
                  <a:lnTo>
                    <a:pt x="1315" y="2367"/>
                  </a:lnTo>
                  <a:lnTo>
                    <a:pt x="1315" y="2367"/>
                  </a:lnTo>
                  <a:lnTo>
                    <a:pt x="1319" y="2367"/>
                  </a:lnTo>
                  <a:lnTo>
                    <a:pt x="1319" y="2367"/>
                  </a:lnTo>
                  <a:lnTo>
                    <a:pt x="1319" y="2367"/>
                  </a:lnTo>
                  <a:lnTo>
                    <a:pt x="1319" y="2367"/>
                  </a:lnTo>
                  <a:lnTo>
                    <a:pt x="1319" y="2367"/>
                  </a:lnTo>
                  <a:lnTo>
                    <a:pt x="1319" y="2367"/>
                  </a:lnTo>
                  <a:lnTo>
                    <a:pt x="1319" y="2367"/>
                  </a:lnTo>
                  <a:lnTo>
                    <a:pt x="1319" y="2367"/>
                  </a:lnTo>
                  <a:lnTo>
                    <a:pt x="1319" y="2367"/>
                  </a:lnTo>
                  <a:lnTo>
                    <a:pt x="1324" y="2367"/>
                  </a:lnTo>
                  <a:lnTo>
                    <a:pt x="1324" y="2367"/>
                  </a:lnTo>
                  <a:lnTo>
                    <a:pt x="1324" y="2367"/>
                  </a:lnTo>
                  <a:lnTo>
                    <a:pt x="1324" y="2367"/>
                  </a:lnTo>
                  <a:lnTo>
                    <a:pt x="1324" y="2367"/>
                  </a:lnTo>
                  <a:lnTo>
                    <a:pt x="1324" y="2367"/>
                  </a:lnTo>
                  <a:lnTo>
                    <a:pt x="1324" y="2367"/>
                  </a:lnTo>
                  <a:lnTo>
                    <a:pt x="1324" y="2367"/>
                  </a:lnTo>
                  <a:lnTo>
                    <a:pt x="1324" y="2371"/>
                  </a:lnTo>
                  <a:lnTo>
                    <a:pt x="1328" y="2371"/>
                  </a:lnTo>
                  <a:lnTo>
                    <a:pt x="1328" y="2371"/>
                  </a:lnTo>
                  <a:lnTo>
                    <a:pt x="1328" y="2371"/>
                  </a:lnTo>
                  <a:lnTo>
                    <a:pt x="1328" y="2371"/>
                  </a:lnTo>
                  <a:lnTo>
                    <a:pt x="1328" y="2371"/>
                  </a:lnTo>
                  <a:lnTo>
                    <a:pt x="1328" y="2371"/>
                  </a:lnTo>
                  <a:lnTo>
                    <a:pt x="1328" y="2371"/>
                  </a:lnTo>
                  <a:lnTo>
                    <a:pt x="1328" y="2371"/>
                  </a:lnTo>
                  <a:lnTo>
                    <a:pt x="1333" y="2371"/>
                  </a:lnTo>
                  <a:lnTo>
                    <a:pt x="1333" y="2371"/>
                  </a:lnTo>
                  <a:lnTo>
                    <a:pt x="1333" y="2371"/>
                  </a:lnTo>
                  <a:lnTo>
                    <a:pt x="1333" y="2371"/>
                  </a:lnTo>
                  <a:lnTo>
                    <a:pt x="1333" y="2371"/>
                  </a:lnTo>
                  <a:lnTo>
                    <a:pt x="1333" y="2371"/>
                  </a:lnTo>
                  <a:lnTo>
                    <a:pt x="1333" y="2371"/>
                  </a:lnTo>
                  <a:lnTo>
                    <a:pt x="1333" y="2371"/>
                  </a:lnTo>
                  <a:lnTo>
                    <a:pt x="1333" y="2371"/>
                  </a:lnTo>
                  <a:lnTo>
                    <a:pt x="1337" y="2371"/>
                  </a:lnTo>
                  <a:lnTo>
                    <a:pt x="1337" y="2371"/>
                  </a:lnTo>
                  <a:lnTo>
                    <a:pt x="1337" y="2371"/>
                  </a:lnTo>
                  <a:lnTo>
                    <a:pt x="1337" y="2371"/>
                  </a:lnTo>
                  <a:lnTo>
                    <a:pt x="1337" y="2371"/>
                  </a:lnTo>
                  <a:lnTo>
                    <a:pt x="1337" y="2371"/>
                  </a:lnTo>
                  <a:lnTo>
                    <a:pt x="1337" y="2371"/>
                  </a:lnTo>
                  <a:lnTo>
                    <a:pt x="1337" y="2371"/>
                  </a:lnTo>
                  <a:lnTo>
                    <a:pt x="1342" y="2371"/>
                  </a:lnTo>
                  <a:lnTo>
                    <a:pt x="1342" y="2371"/>
                  </a:lnTo>
                  <a:lnTo>
                    <a:pt x="1342" y="2371"/>
                  </a:lnTo>
                  <a:lnTo>
                    <a:pt x="1342" y="2371"/>
                  </a:lnTo>
                  <a:lnTo>
                    <a:pt x="1342" y="2371"/>
                  </a:lnTo>
                  <a:lnTo>
                    <a:pt x="1342" y="2376"/>
                  </a:lnTo>
                  <a:lnTo>
                    <a:pt x="1342" y="2376"/>
                  </a:lnTo>
                  <a:lnTo>
                    <a:pt x="1346" y="2376"/>
                  </a:lnTo>
                  <a:lnTo>
                    <a:pt x="1346" y="2376"/>
                  </a:lnTo>
                  <a:lnTo>
                    <a:pt x="1346" y="2376"/>
                  </a:lnTo>
                  <a:lnTo>
                    <a:pt x="1346" y="2376"/>
                  </a:lnTo>
                  <a:lnTo>
                    <a:pt x="1346" y="2376"/>
                  </a:lnTo>
                  <a:lnTo>
                    <a:pt x="1346" y="2376"/>
                  </a:lnTo>
                  <a:lnTo>
                    <a:pt x="1346" y="2376"/>
                  </a:lnTo>
                  <a:lnTo>
                    <a:pt x="1346" y="2376"/>
                  </a:lnTo>
                  <a:lnTo>
                    <a:pt x="1351" y="2376"/>
                  </a:lnTo>
                  <a:lnTo>
                    <a:pt x="1351" y="2376"/>
                  </a:lnTo>
                  <a:lnTo>
                    <a:pt x="1351" y="2376"/>
                  </a:lnTo>
                  <a:lnTo>
                    <a:pt x="1351" y="2376"/>
                  </a:lnTo>
                  <a:lnTo>
                    <a:pt x="1351" y="2376"/>
                  </a:lnTo>
                  <a:lnTo>
                    <a:pt x="1351" y="2376"/>
                  </a:lnTo>
                  <a:lnTo>
                    <a:pt x="1351" y="2376"/>
                  </a:lnTo>
                  <a:lnTo>
                    <a:pt x="1355" y="2376"/>
                  </a:lnTo>
                  <a:lnTo>
                    <a:pt x="1355" y="2376"/>
                  </a:lnTo>
                  <a:lnTo>
                    <a:pt x="1355" y="2380"/>
                  </a:lnTo>
                  <a:lnTo>
                    <a:pt x="1355" y="2380"/>
                  </a:lnTo>
                  <a:lnTo>
                    <a:pt x="1355" y="2380"/>
                  </a:lnTo>
                  <a:lnTo>
                    <a:pt x="1355" y="2380"/>
                  </a:lnTo>
                  <a:lnTo>
                    <a:pt x="1355" y="2380"/>
                  </a:lnTo>
                  <a:lnTo>
                    <a:pt x="1360" y="2380"/>
                  </a:lnTo>
                  <a:lnTo>
                    <a:pt x="1360" y="2380"/>
                  </a:lnTo>
                  <a:lnTo>
                    <a:pt x="1360" y="2380"/>
                  </a:lnTo>
                  <a:lnTo>
                    <a:pt x="1360" y="2380"/>
                  </a:lnTo>
                  <a:lnTo>
                    <a:pt x="1360" y="2380"/>
                  </a:lnTo>
                  <a:lnTo>
                    <a:pt x="1360" y="2380"/>
                  </a:lnTo>
                  <a:lnTo>
                    <a:pt x="1360" y="2380"/>
                  </a:lnTo>
                  <a:lnTo>
                    <a:pt x="1364" y="2380"/>
                  </a:lnTo>
                  <a:lnTo>
                    <a:pt x="1364" y="2380"/>
                  </a:lnTo>
                  <a:lnTo>
                    <a:pt x="1364" y="2385"/>
                  </a:lnTo>
                  <a:lnTo>
                    <a:pt x="1364" y="2385"/>
                  </a:lnTo>
                  <a:lnTo>
                    <a:pt x="1364" y="2385"/>
                  </a:lnTo>
                  <a:lnTo>
                    <a:pt x="1364" y="2385"/>
                  </a:lnTo>
                  <a:lnTo>
                    <a:pt x="1364" y="2385"/>
                  </a:lnTo>
                  <a:lnTo>
                    <a:pt x="1369" y="2385"/>
                  </a:lnTo>
                  <a:lnTo>
                    <a:pt x="1369" y="2385"/>
                  </a:lnTo>
                  <a:lnTo>
                    <a:pt x="1369" y="2385"/>
                  </a:lnTo>
                  <a:lnTo>
                    <a:pt x="1369" y="2385"/>
                  </a:lnTo>
                  <a:lnTo>
                    <a:pt x="1369" y="2385"/>
                  </a:lnTo>
                  <a:lnTo>
                    <a:pt x="1369" y="2385"/>
                  </a:lnTo>
                  <a:lnTo>
                    <a:pt x="1369" y="2385"/>
                  </a:lnTo>
                  <a:lnTo>
                    <a:pt x="1373" y="2389"/>
                  </a:lnTo>
                  <a:lnTo>
                    <a:pt x="1373" y="2389"/>
                  </a:lnTo>
                  <a:lnTo>
                    <a:pt x="1373" y="2389"/>
                  </a:lnTo>
                  <a:lnTo>
                    <a:pt x="1373" y="2389"/>
                  </a:lnTo>
                  <a:lnTo>
                    <a:pt x="1373" y="2389"/>
                  </a:lnTo>
                  <a:lnTo>
                    <a:pt x="1373" y="2389"/>
                  </a:lnTo>
                  <a:lnTo>
                    <a:pt x="1378" y="2389"/>
                  </a:lnTo>
                  <a:lnTo>
                    <a:pt x="1378" y="2389"/>
                  </a:lnTo>
                  <a:lnTo>
                    <a:pt x="1378" y="2389"/>
                  </a:lnTo>
                  <a:lnTo>
                    <a:pt x="1378" y="2389"/>
                  </a:lnTo>
                  <a:lnTo>
                    <a:pt x="1378" y="2393"/>
                  </a:lnTo>
                  <a:lnTo>
                    <a:pt x="1378" y="2393"/>
                  </a:lnTo>
                  <a:lnTo>
                    <a:pt x="1382" y="2393"/>
                  </a:lnTo>
                  <a:lnTo>
                    <a:pt x="1382" y="2393"/>
                  </a:lnTo>
                  <a:lnTo>
                    <a:pt x="1382" y="2393"/>
                  </a:lnTo>
                  <a:lnTo>
                    <a:pt x="1382" y="2393"/>
                  </a:lnTo>
                  <a:lnTo>
                    <a:pt x="1382" y="2393"/>
                  </a:lnTo>
                  <a:lnTo>
                    <a:pt x="1382" y="2393"/>
                  </a:lnTo>
                  <a:lnTo>
                    <a:pt x="1386" y="2393"/>
                  </a:lnTo>
                  <a:lnTo>
                    <a:pt x="1386" y="2393"/>
                  </a:lnTo>
                  <a:lnTo>
                    <a:pt x="1386" y="2398"/>
                  </a:lnTo>
                  <a:lnTo>
                    <a:pt x="1386" y="2398"/>
                  </a:lnTo>
                  <a:lnTo>
                    <a:pt x="1386" y="2398"/>
                  </a:lnTo>
                  <a:lnTo>
                    <a:pt x="1386" y="2398"/>
                  </a:lnTo>
                  <a:lnTo>
                    <a:pt x="1391" y="2398"/>
                  </a:lnTo>
                  <a:lnTo>
                    <a:pt x="1391" y="2398"/>
                  </a:lnTo>
                  <a:lnTo>
                    <a:pt x="1391" y="2398"/>
                  </a:lnTo>
                  <a:lnTo>
                    <a:pt x="1391" y="2398"/>
                  </a:lnTo>
                  <a:lnTo>
                    <a:pt x="1391" y="2398"/>
                  </a:lnTo>
                  <a:lnTo>
                    <a:pt x="1395" y="2402"/>
                  </a:lnTo>
                  <a:lnTo>
                    <a:pt x="1395" y="2402"/>
                  </a:lnTo>
                  <a:lnTo>
                    <a:pt x="1395" y="2402"/>
                  </a:lnTo>
                  <a:lnTo>
                    <a:pt x="1395" y="2402"/>
                  </a:lnTo>
                  <a:lnTo>
                    <a:pt x="1395" y="2402"/>
                  </a:lnTo>
                  <a:lnTo>
                    <a:pt x="1395" y="2402"/>
                  </a:lnTo>
                  <a:lnTo>
                    <a:pt x="1400" y="2402"/>
                  </a:lnTo>
                  <a:lnTo>
                    <a:pt x="1400" y="2407"/>
                  </a:lnTo>
                  <a:lnTo>
                    <a:pt x="1400" y="2407"/>
                  </a:lnTo>
                  <a:lnTo>
                    <a:pt x="1400" y="2407"/>
                  </a:lnTo>
                  <a:lnTo>
                    <a:pt x="1400" y="2407"/>
                  </a:lnTo>
                  <a:lnTo>
                    <a:pt x="1404" y="2407"/>
                  </a:lnTo>
                  <a:lnTo>
                    <a:pt x="1404" y="2407"/>
                  </a:lnTo>
                  <a:lnTo>
                    <a:pt x="1404" y="2407"/>
                  </a:lnTo>
                  <a:lnTo>
                    <a:pt x="1404" y="2407"/>
                  </a:lnTo>
                  <a:lnTo>
                    <a:pt x="1404" y="2411"/>
                  </a:lnTo>
                  <a:lnTo>
                    <a:pt x="1409" y="2411"/>
                  </a:lnTo>
                  <a:lnTo>
                    <a:pt x="1409" y="2411"/>
                  </a:lnTo>
                  <a:lnTo>
                    <a:pt x="1409" y="2411"/>
                  </a:lnTo>
                  <a:lnTo>
                    <a:pt x="1409" y="2411"/>
                  </a:lnTo>
                  <a:lnTo>
                    <a:pt x="1409" y="2411"/>
                  </a:lnTo>
                  <a:lnTo>
                    <a:pt x="1413" y="2411"/>
                  </a:lnTo>
                  <a:lnTo>
                    <a:pt x="1413" y="2416"/>
                  </a:lnTo>
                  <a:lnTo>
                    <a:pt x="1413" y="2416"/>
                  </a:lnTo>
                  <a:lnTo>
                    <a:pt x="1413" y="2416"/>
                  </a:lnTo>
                  <a:lnTo>
                    <a:pt x="1413" y="2416"/>
                  </a:lnTo>
                  <a:lnTo>
                    <a:pt x="1418" y="2416"/>
                  </a:lnTo>
                  <a:lnTo>
                    <a:pt x="1418" y="2416"/>
                  </a:lnTo>
                  <a:lnTo>
                    <a:pt x="1418" y="2420"/>
                  </a:lnTo>
                  <a:lnTo>
                    <a:pt x="1418" y="2420"/>
                  </a:lnTo>
                  <a:lnTo>
                    <a:pt x="1418" y="2420"/>
                  </a:lnTo>
                  <a:lnTo>
                    <a:pt x="1422" y="2420"/>
                  </a:lnTo>
                  <a:lnTo>
                    <a:pt x="1422" y="2420"/>
                  </a:lnTo>
                  <a:lnTo>
                    <a:pt x="1422" y="2420"/>
                  </a:lnTo>
                  <a:lnTo>
                    <a:pt x="1422" y="2420"/>
                  </a:lnTo>
                  <a:lnTo>
                    <a:pt x="1422" y="2425"/>
                  </a:lnTo>
                  <a:lnTo>
                    <a:pt x="1427" y="2425"/>
                  </a:lnTo>
                  <a:lnTo>
                    <a:pt x="1427" y="2425"/>
                  </a:lnTo>
                  <a:lnTo>
                    <a:pt x="1427" y="2425"/>
                  </a:lnTo>
                  <a:lnTo>
                    <a:pt x="1427" y="2425"/>
                  </a:lnTo>
                  <a:lnTo>
                    <a:pt x="1427" y="2429"/>
                  </a:lnTo>
                  <a:lnTo>
                    <a:pt x="1431" y="2429"/>
                  </a:lnTo>
                  <a:lnTo>
                    <a:pt x="1431" y="2429"/>
                  </a:lnTo>
                  <a:lnTo>
                    <a:pt x="1431" y="2429"/>
                  </a:lnTo>
                  <a:lnTo>
                    <a:pt x="1431" y="2429"/>
                  </a:lnTo>
                  <a:lnTo>
                    <a:pt x="1436" y="2429"/>
                  </a:lnTo>
                  <a:lnTo>
                    <a:pt x="1436" y="2434"/>
                  </a:lnTo>
                  <a:lnTo>
                    <a:pt x="1436" y="2434"/>
                  </a:lnTo>
                  <a:lnTo>
                    <a:pt x="1436" y="2434"/>
                  </a:lnTo>
                  <a:lnTo>
                    <a:pt x="1436" y="2434"/>
                  </a:lnTo>
                  <a:lnTo>
                    <a:pt x="1440" y="2434"/>
                  </a:lnTo>
                  <a:lnTo>
                    <a:pt x="1440" y="2438"/>
                  </a:lnTo>
                  <a:lnTo>
                    <a:pt x="1440" y="2438"/>
                  </a:lnTo>
                  <a:lnTo>
                    <a:pt x="1440" y="2438"/>
                  </a:lnTo>
                  <a:lnTo>
                    <a:pt x="1445" y="2438"/>
                  </a:lnTo>
                  <a:lnTo>
                    <a:pt x="1445" y="2438"/>
                  </a:lnTo>
                  <a:lnTo>
                    <a:pt x="1445" y="2438"/>
                  </a:lnTo>
                  <a:lnTo>
                    <a:pt x="1445" y="2443"/>
                  </a:lnTo>
                  <a:lnTo>
                    <a:pt x="1449" y="2443"/>
                  </a:lnTo>
                  <a:lnTo>
                    <a:pt x="1449" y="2443"/>
                  </a:lnTo>
                  <a:lnTo>
                    <a:pt x="1449" y="2443"/>
                  </a:lnTo>
                  <a:lnTo>
                    <a:pt x="1449" y="2443"/>
                  </a:lnTo>
                  <a:lnTo>
                    <a:pt x="1454" y="2447"/>
                  </a:lnTo>
                  <a:lnTo>
                    <a:pt x="1454" y="2447"/>
                  </a:lnTo>
                  <a:lnTo>
                    <a:pt x="1454" y="2447"/>
                  </a:lnTo>
                  <a:lnTo>
                    <a:pt x="1454" y="2447"/>
                  </a:lnTo>
                  <a:lnTo>
                    <a:pt x="1454" y="2452"/>
                  </a:lnTo>
                  <a:lnTo>
                    <a:pt x="1458" y="2452"/>
                  </a:lnTo>
                  <a:lnTo>
                    <a:pt x="1458" y="2452"/>
                  </a:lnTo>
                  <a:lnTo>
                    <a:pt x="1458" y="2452"/>
                  </a:lnTo>
                  <a:lnTo>
                    <a:pt x="1458" y="2452"/>
                  </a:lnTo>
                  <a:lnTo>
                    <a:pt x="1458" y="2452"/>
                  </a:lnTo>
                  <a:lnTo>
                    <a:pt x="1458" y="2452"/>
                  </a:lnTo>
                  <a:lnTo>
                    <a:pt x="1458" y="2452"/>
                  </a:lnTo>
                  <a:lnTo>
                    <a:pt x="1458" y="2452"/>
                  </a:lnTo>
                  <a:lnTo>
                    <a:pt x="1458" y="2452"/>
                  </a:lnTo>
                  <a:lnTo>
                    <a:pt x="1458" y="2452"/>
                  </a:lnTo>
                  <a:lnTo>
                    <a:pt x="1458" y="2452"/>
                  </a:lnTo>
                  <a:lnTo>
                    <a:pt x="1458" y="2452"/>
                  </a:lnTo>
                  <a:lnTo>
                    <a:pt x="1458" y="2452"/>
                  </a:lnTo>
                  <a:lnTo>
                    <a:pt x="1458" y="2452"/>
                  </a:lnTo>
                  <a:lnTo>
                    <a:pt x="1458" y="2452"/>
                  </a:lnTo>
                  <a:lnTo>
                    <a:pt x="1458" y="2456"/>
                  </a:lnTo>
                  <a:lnTo>
                    <a:pt x="1462" y="2456"/>
                  </a:lnTo>
                  <a:lnTo>
                    <a:pt x="1462" y="2456"/>
                  </a:lnTo>
                  <a:lnTo>
                    <a:pt x="1462" y="2456"/>
                  </a:lnTo>
                  <a:lnTo>
                    <a:pt x="1462" y="2456"/>
                  </a:lnTo>
                  <a:lnTo>
                    <a:pt x="1462" y="2456"/>
                  </a:lnTo>
                  <a:lnTo>
                    <a:pt x="1462" y="2456"/>
                  </a:lnTo>
                  <a:lnTo>
                    <a:pt x="1462" y="2456"/>
                  </a:lnTo>
                  <a:lnTo>
                    <a:pt x="1462" y="2456"/>
                  </a:lnTo>
                  <a:lnTo>
                    <a:pt x="1462" y="2456"/>
                  </a:lnTo>
                  <a:lnTo>
                    <a:pt x="1462" y="2456"/>
                  </a:lnTo>
                  <a:lnTo>
                    <a:pt x="1462" y="2456"/>
                  </a:lnTo>
                  <a:lnTo>
                    <a:pt x="1462" y="2456"/>
                  </a:lnTo>
                  <a:lnTo>
                    <a:pt x="1462" y="2460"/>
                  </a:lnTo>
                  <a:lnTo>
                    <a:pt x="1462" y="2460"/>
                  </a:lnTo>
                  <a:lnTo>
                    <a:pt x="1462" y="2460"/>
                  </a:lnTo>
                  <a:lnTo>
                    <a:pt x="1462" y="2460"/>
                  </a:lnTo>
                  <a:lnTo>
                    <a:pt x="1462" y="2460"/>
                  </a:lnTo>
                  <a:lnTo>
                    <a:pt x="1462" y="2460"/>
                  </a:lnTo>
                  <a:lnTo>
                    <a:pt x="1467" y="2460"/>
                  </a:lnTo>
                  <a:lnTo>
                    <a:pt x="1467" y="2460"/>
                  </a:lnTo>
                  <a:lnTo>
                    <a:pt x="1467" y="2460"/>
                  </a:lnTo>
                  <a:lnTo>
                    <a:pt x="1467" y="2460"/>
                  </a:lnTo>
                  <a:lnTo>
                    <a:pt x="1467" y="2460"/>
                  </a:lnTo>
                  <a:lnTo>
                    <a:pt x="1467" y="2460"/>
                  </a:lnTo>
                  <a:lnTo>
                    <a:pt x="1467" y="2460"/>
                  </a:lnTo>
                  <a:lnTo>
                    <a:pt x="1467" y="2460"/>
                  </a:lnTo>
                  <a:lnTo>
                    <a:pt x="1467" y="2460"/>
                  </a:lnTo>
                  <a:lnTo>
                    <a:pt x="1467" y="2460"/>
                  </a:lnTo>
                  <a:lnTo>
                    <a:pt x="1467" y="2465"/>
                  </a:lnTo>
                  <a:lnTo>
                    <a:pt x="1467" y="2465"/>
                  </a:lnTo>
                  <a:lnTo>
                    <a:pt x="1467" y="2465"/>
                  </a:lnTo>
                  <a:lnTo>
                    <a:pt x="1467" y="2465"/>
                  </a:lnTo>
                  <a:lnTo>
                    <a:pt x="1467" y="2465"/>
                  </a:lnTo>
                  <a:lnTo>
                    <a:pt x="1467" y="2465"/>
                  </a:lnTo>
                  <a:lnTo>
                    <a:pt x="1467" y="2465"/>
                  </a:lnTo>
                  <a:lnTo>
                    <a:pt x="1467" y="2465"/>
                  </a:lnTo>
                  <a:lnTo>
                    <a:pt x="1467" y="2465"/>
                  </a:lnTo>
                  <a:lnTo>
                    <a:pt x="1467" y="2465"/>
                  </a:lnTo>
                  <a:lnTo>
                    <a:pt x="1467" y="2465"/>
                  </a:lnTo>
                  <a:lnTo>
                    <a:pt x="1467" y="2469"/>
                  </a:lnTo>
                  <a:lnTo>
                    <a:pt x="1467" y="2469"/>
                  </a:lnTo>
                  <a:lnTo>
                    <a:pt x="1467" y="2469"/>
                  </a:lnTo>
                  <a:lnTo>
                    <a:pt x="1467" y="2469"/>
                  </a:lnTo>
                  <a:lnTo>
                    <a:pt x="1467" y="2469"/>
                  </a:lnTo>
                  <a:lnTo>
                    <a:pt x="1467" y="2469"/>
                  </a:lnTo>
                  <a:lnTo>
                    <a:pt x="1471" y="2469"/>
                  </a:lnTo>
                  <a:lnTo>
                    <a:pt x="1471" y="2469"/>
                  </a:lnTo>
                  <a:lnTo>
                    <a:pt x="1471" y="2469"/>
                  </a:lnTo>
                  <a:lnTo>
                    <a:pt x="1471" y="2469"/>
                  </a:lnTo>
                  <a:lnTo>
                    <a:pt x="1471" y="2474"/>
                  </a:lnTo>
                  <a:lnTo>
                    <a:pt x="1471" y="2474"/>
                  </a:lnTo>
                  <a:lnTo>
                    <a:pt x="1471" y="2474"/>
                  </a:lnTo>
                  <a:lnTo>
                    <a:pt x="1471" y="2474"/>
                  </a:lnTo>
                  <a:lnTo>
                    <a:pt x="1471" y="2474"/>
                  </a:lnTo>
                  <a:lnTo>
                    <a:pt x="1471" y="2474"/>
                  </a:lnTo>
                  <a:lnTo>
                    <a:pt x="1471" y="2474"/>
                  </a:lnTo>
                  <a:lnTo>
                    <a:pt x="1471" y="2474"/>
                  </a:lnTo>
                  <a:lnTo>
                    <a:pt x="1471" y="2474"/>
                  </a:lnTo>
                  <a:lnTo>
                    <a:pt x="1471" y="2478"/>
                  </a:lnTo>
                  <a:lnTo>
                    <a:pt x="1471" y="2478"/>
                  </a:lnTo>
                  <a:lnTo>
                    <a:pt x="1471" y="2478"/>
                  </a:lnTo>
                  <a:lnTo>
                    <a:pt x="1471" y="2478"/>
                  </a:lnTo>
                  <a:lnTo>
                    <a:pt x="1471" y="2478"/>
                  </a:lnTo>
                  <a:lnTo>
                    <a:pt x="1471" y="2478"/>
                  </a:lnTo>
                  <a:lnTo>
                    <a:pt x="1471" y="2478"/>
                  </a:lnTo>
                  <a:lnTo>
                    <a:pt x="1471" y="2478"/>
                  </a:lnTo>
                  <a:lnTo>
                    <a:pt x="1471" y="2478"/>
                  </a:lnTo>
                  <a:lnTo>
                    <a:pt x="1471" y="2478"/>
                  </a:lnTo>
                  <a:lnTo>
                    <a:pt x="1471" y="2478"/>
                  </a:lnTo>
                  <a:lnTo>
                    <a:pt x="1471" y="2478"/>
                  </a:lnTo>
                  <a:lnTo>
                    <a:pt x="1471" y="2478"/>
                  </a:lnTo>
                  <a:lnTo>
                    <a:pt x="1471" y="2483"/>
                  </a:lnTo>
                  <a:lnTo>
                    <a:pt x="1467" y="2483"/>
                  </a:lnTo>
                  <a:lnTo>
                    <a:pt x="1467" y="2483"/>
                  </a:lnTo>
                  <a:lnTo>
                    <a:pt x="1467" y="2483"/>
                  </a:lnTo>
                  <a:lnTo>
                    <a:pt x="1467" y="2483"/>
                  </a:lnTo>
                  <a:lnTo>
                    <a:pt x="1467" y="2483"/>
                  </a:lnTo>
                  <a:lnTo>
                    <a:pt x="1467" y="2483"/>
                  </a:lnTo>
                  <a:lnTo>
                    <a:pt x="1467" y="2483"/>
                  </a:lnTo>
                  <a:lnTo>
                    <a:pt x="1467" y="2483"/>
                  </a:lnTo>
                  <a:lnTo>
                    <a:pt x="1467" y="2483"/>
                  </a:lnTo>
                  <a:lnTo>
                    <a:pt x="1467" y="2483"/>
                  </a:lnTo>
                  <a:lnTo>
                    <a:pt x="1467" y="2483"/>
                  </a:lnTo>
                  <a:lnTo>
                    <a:pt x="1467" y="2483"/>
                  </a:lnTo>
                  <a:lnTo>
                    <a:pt x="1467" y="2483"/>
                  </a:lnTo>
                  <a:lnTo>
                    <a:pt x="1467" y="2483"/>
                  </a:lnTo>
                  <a:lnTo>
                    <a:pt x="1467" y="2483"/>
                  </a:lnTo>
                  <a:lnTo>
                    <a:pt x="1467" y="2487"/>
                  </a:lnTo>
                  <a:lnTo>
                    <a:pt x="1467" y="2487"/>
                  </a:lnTo>
                  <a:lnTo>
                    <a:pt x="1467" y="2487"/>
                  </a:lnTo>
                  <a:lnTo>
                    <a:pt x="1467" y="2487"/>
                  </a:lnTo>
                  <a:lnTo>
                    <a:pt x="1467" y="2487"/>
                  </a:lnTo>
                  <a:lnTo>
                    <a:pt x="1467" y="2487"/>
                  </a:lnTo>
                  <a:lnTo>
                    <a:pt x="1467" y="2487"/>
                  </a:lnTo>
                  <a:lnTo>
                    <a:pt x="1467" y="2487"/>
                  </a:lnTo>
                  <a:lnTo>
                    <a:pt x="1471" y="2483"/>
                  </a:lnTo>
                  <a:lnTo>
                    <a:pt x="1471" y="2483"/>
                  </a:lnTo>
                  <a:lnTo>
                    <a:pt x="1471" y="2483"/>
                  </a:lnTo>
                  <a:lnTo>
                    <a:pt x="1471" y="2483"/>
                  </a:lnTo>
                  <a:lnTo>
                    <a:pt x="1471" y="2483"/>
                  </a:lnTo>
                  <a:lnTo>
                    <a:pt x="1471" y="2483"/>
                  </a:lnTo>
                  <a:lnTo>
                    <a:pt x="1471" y="2483"/>
                  </a:lnTo>
                  <a:lnTo>
                    <a:pt x="1471" y="2483"/>
                  </a:lnTo>
                  <a:lnTo>
                    <a:pt x="1476" y="2483"/>
                  </a:lnTo>
                  <a:lnTo>
                    <a:pt x="1476" y="2483"/>
                  </a:lnTo>
                  <a:lnTo>
                    <a:pt x="1476" y="2483"/>
                  </a:lnTo>
                  <a:lnTo>
                    <a:pt x="1476" y="2483"/>
                  </a:lnTo>
                  <a:lnTo>
                    <a:pt x="1476" y="2483"/>
                  </a:lnTo>
                  <a:lnTo>
                    <a:pt x="1476" y="2483"/>
                  </a:lnTo>
                  <a:lnTo>
                    <a:pt x="1476" y="2483"/>
                  </a:lnTo>
                  <a:lnTo>
                    <a:pt x="1480" y="2483"/>
                  </a:lnTo>
                  <a:lnTo>
                    <a:pt x="1480" y="2478"/>
                  </a:lnTo>
                  <a:lnTo>
                    <a:pt x="1480" y="2478"/>
                  </a:lnTo>
                  <a:lnTo>
                    <a:pt x="1480" y="2478"/>
                  </a:lnTo>
                  <a:lnTo>
                    <a:pt x="1480" y="2478"/>
                  </a:lnTo>
                  <a:lnTo>
                    <a:pt x="1480" y="2478"/>
                  </a:lnTo>
                  <a:lnTo>
                    <a:pt x="1480" y="2478"/>
                  </a:lnTo>
                  <a:lnTo>
                    <a:pt x="1485" y="2478"/>
                  </a:lnTo>
                  <a:lnTo>
                    <a:pt x="1485" y="2478"/>
                  </a:lnTo>
                  <a:lnTo>
                    <a:pt x="1485" y="2478"/>
                  </a:lnTo>
                  <a:lnTo>
                    <a:pt x="1485" y="2478"/>
                  </a:lnTo>
                  <a:lnTo>
                    <a:pt x="1485" y="2478"/>
                  </a:lnTo>
                  <a:lnTo>
                    <a:pt x="1485" y="2478"/>
                  </a:lnTo>
                  <a:lnTo>
                    <a:pt x="1485" y="2478"/>
                  </a:lnTo>
                  <a:lnTo>
                    <a:pt x="1489" y="2478"/>
                  </a:lnTo>
                  <a:lnTo>
                    <a:pt x="1489" y="2478"/>
                  </a:lnTo>
                  <a:lnTo>
                    <a:pt x="1489" y="2478"/>
                  </a:lnTo>
                  <a:lnTo>
                    <a:pt x="1489" y="2478"/>
                  </a:lnTo>
                  <a:lnTo>
                    <a:pt x="1489" y="2478"/>
                  </a:lnTo>
                  <a:lnTo>
                    <a:pt x="1489" y="2478"/>
                  </a:lnTo>
                  <a:lnTo>
                    <a:pt x="1494" y="2478"/>
                  </a:lnTo>
                  <a:lnTo>
                    <a:pt x="1494" y="2478"/>
                  </a:lnTo>
                  <a:lnTo>
                    <a:pt x="1494" y="2478"/>
                  </a:lnTo>
                  <a:lnTo>
                    <a:pt x="1494" y="2474"/>
                  </a:lnTo>
                  <a:lnTo>
                    <a:pt x="1494" y="2474"/>
                  </a:lnTo>
                  <a:lnTo>
                    <a:pt x="1494" y="2474"/>
                  </a:lnTo>
                  <a:lnTo>
                    <a:pt x="1494" y="2474"/>
                  </a:lnTo>
                  <a:lnTo>
                    <a:pt x="1498" y="2474"/>
                  </a:lnTo>
                  <a:lnTo>
                    <a:pt x="1498" y="2474"/>
                  </a:lnTo>
                  <a:lnTo>
                    <a:pt x="1498" y="2474"/>
                  </a:lnTo>
                  <a:lnTo>
                    <a:pt x="1498" y="2474"/>
                  </a:lnTo>
                  <a:lnTo>
                    <a:pt x="1498" y="2474"/>
                  </a:lnTo>
                  <a:lnTo>
                    <a:pt x="1498" y="2474"/>
                  </a:lnTo>
                  <a:lnTo>
                    <a:pt x="1503" y="2474"/>
                  </a:lnTo>
                  <a:lnTo>
                    <a:pt x="1503" y="2474"/>
                  </a:lnTo>
                  <a:lnTo>
                    <a:pt x="1503" y="2474"/>
                  </a:lnTo>
                  <a:lnTo>
                    <a:pt x="1503" y="2474"/>
                  </a:lnTo>
                  <a:lnTo>
                    <a:pt x="1503" y="2474"/>
                  </a:lnTo>
                  <a:lnTo>
                    <a:pt x="1503" y="2474"/>
                  </a:lnTo>
                  <a:lnTo>
                    <a:pt x="1503" y="2474"/>
                  </a:lnTo>
                  <a:lnTo>
                    <a:pt x="1507" y="2474"/>
                  </a:lnTo>
                  <a:lnTo>
                    <a:pt x="1507" y="2474"/>
                  </a:lnTo>
                  <a:lnTo>
                    <a:pt x="1507" y="2474"/>
                  </a:lnTo>
                  <a:lnTo>
                    <a:pt x="1507" y="2474"/>
                  </a:lnTo>
                  <a:lnTo>
                    <a:pt x="1507" y="2474"/>
                  </a:lnTo>
                  <a:lnTo>
                    <a:pt x="1507" y="2474"/>
                  </a:lnTo>
                  <a:lnTo>
                    <a:pt x="1512" y="2474"/>
                  </a:lnTo>
                  <a:lnTo>
                    <a:pt x="1512" y="2474"/>
                  </a:lnTo>
                  <a:lnTo>
                    <a:pt x="1512" y="2474"/>
                  </a:lnTo>
                  <a:lnTo>
                    <a:pt x="1512" y="2474"/>
                  </a:lnTo>
                  <a:lnTo>
                    <a:pt x="1512" y="2474"/>
                  </a:lnTo>
                  <a:lnTo>
                    <a:pt x="1512" y="2474"/>
                  </a:lnTo>
                  <a:lnTo>
                    <a:pt x="1516" y="2474"/>
                  </a:lnTo>
                  <a:lnTo>
                    <a:pt x="1516" y="2474"/>
                  </a:lnTo>
                  <a:lnTo>
                    <a:pt x="1516" y="2474"/>
                  </a:lnTo>
                  <a:lnTo>
                    <a:pt x="1516" y="2474"/>
                  </a:lnTo>
                  <a:lnTo>
                    <a:pt x="1516" y="2474"/>
                  </a:lnTo>
                  <a:lnTo>
                    <a:pt x="1516" y="2474"/>
                  </a:lnTo>
                  <a:lnTo>
                    <a:pt x="1521" y="2474"/>
                  </a:lnTo>
                  <a:lnTo>
                    <a:pt x="1521" y="2474"/>
                  </a:lnTo>
                  <a:lnTo>
                    <a:pt x="1521" y="2474"/>
                  </a:lnTo>
                  <a:lnTo>
                    <a:pt x="1521" y="2474"/>
                  </a:lnTo>
                  <a:lnTo>
                    <a:pt x="1521" y="2474"/>
                  </a:lnTo>
                  <a:lnTo>
                    <a:pt x="1521" y="2474"/>
                  </a:lnTo>
                  <a:lnTo>
                    <a:pt x="1525" y="2474"/>
                  </a:lnTo>
                  <a:lnTo>
                    <a:pt x="1525" y="2474"/>
                  </a:lnTo>
                  <a:lnTo>
                    <a:pt x="1525" y="2474"/>
                  </a:lnTo>
                  <a:lnTo>
                    <a:pt x="1525" y="2474"/>
                  </a:lnTo>
                  <a:lnTo>
                    <a:pt x="1525" y="2469"/>
                  </a:lnTo>
                  <a:lnTo>
                    <a:pt x="1525" y="2469"/>
                  </a:lnTo>
                  <a:lnTo>
                    <a:pt x="1530" y="2469"/>
                  </a:lnTo>
                  <a:lnTo>
                    <a:pt x="1530" y="2469"/>
                  </a:lnTo>
                  <a:lnTo>
                    <a:pt x="1530" y="2469"/>
                  </a:lnTo>
                  <a:lnTo>
                    <a:pt x="1530" y="2469"/>
                  </a:lnTo>
                  <a:lnTo>
                    <a:pt x="1530" y="2469"/>
                  </a:lnTo>
                  <a:lnTo>
                    <a:pt x="1530" y="2469"/>
                  </a:lnTo>
                  <a:lnTo>
                    <a:pt x="1534" y="2469"/>
                  </a:lnTo>
                  <a:lnTo>
                    <a:pt x="1534" y="2469"/>
                  </a:lnTo>
                  <a:lnTo>
                    <a:pt x="1534" y="2469"/>
                  </a:lnTo>
                  <a:lnTo>
                    <a:pt x="1534" y="2469"/>
                  </a:lnTo>
                  <a:lnTo>
                    <a:pt x="1534" y="2469"/>
                  </a:lnTo>
                  <a:lnTo>
                    <a:pt x="1534" y="2469"/>
                  </a:lnTo>
                  <a:lnTo>
                    <a:pt x="1539" y="2469"/>
                  </a:lnTo>
                  <a:lnTo>
                    <a:pt x="1539" y="2469"/>
                  </a:lnTo>
                  <a:lnTo>
                    <a:pt x="1539" y="2469"/>
                  </a:lnTo>
                  <a:lnTo>
                    <a:pt x="1543" y="2469"/>
                  </a:lnTo>
                  <a:lnTo>
                    <a:pt x="1543" y="2469"/>
                  </a:lnTo>
                  <a:lnTo>
                    <a:pt x="1543" y="2469"/>
                  </a:lnTo>
                  <a:lnTo>
                    <a:pt x="1547" y="2469"/>
                  </a:lnTo>
                  <a:lnTo>
                    <a:pt x="1547" y="2469"/>
                  </a:lnTo>
                  <a:lnTo>
                    <a:pt x="1552" y="2469"/>
                  </a:lnTo>
                  <a:lnTo>
                    <a:pt x="1552" y="2469"/>
                  </a:lnTo>
                  <a:lnTo>
                    <a:pt x="1552" y="2469"/>
                  </a:lnTo>
                  <a:lnTo>
                    <a:pt x="1556" y="2469"/>
                  </a:lnTo>
                  <a:lnTo>
                    <a:pt x="1556" y="2469"/>
                  </a:lnTo>
                  <a:lnTo>
                    <a:pt x="1556" y="2469"/>
                  </a:lnTo>
                  <a:lnTo>
                    <a:pt x="1561" y="2469"/>
                  </a:lnTo>
                  <a:lnTo>
                    <a:pt x="1561" y="2469"/>
                  </a:lnTo>
                  <a:lnTo>
                    <a:pt x="1561" y="2469"/>
                  </a:lnTo>
                  <a:lnTo>
                    <a:pt x="1565" y="2469"/>
                  </a:lnTo>
                  <a:lnTo>
                    <a:pt x="1565" y="2469"/>
                  </a:lnTo>
                  <a:lnTo>
                    <a:pt x="1570" y="2469"/>
                  </a:lnTo>
                  <a:lnTo>
                    <a:pt x="1570" y="2469"/>
                  </a:lnTo>
                  <a:lnTo>
                    <a:pt x="1574" y="2469"/>
                  </a:lnTo>
                  <a:lnTo>
                    <a:pt x="1574" y="2469"/>
                  </a:lnTo>
                  <a:lnTo>
                    <a:pt x="1583" y="2469"/>
                  </a:lnTo>
                  <a:lnTo>
                    <a:pt x="1588" y="2469"/>
                  </a:lnTo>
                  <a:lnTo>
                    <a:pt x="1592" y="2469"/>
                  </a:lnTo>
                  <a:lnTo>
                    <a:pt x="1592" y="2469"/>
                  </a:lnTo>
                  <a:lnTo>
                    <a:pt x="1592" y="2469"/>
                  </a:lnTo>
                  <a:lnTo>
                    <a:pt x="1597" y="2469"/>
                  </a:lnTo>
                  <a:lnTo>
                    <a:pt x="1597" y="2469"/>
                  </a:lnTo>
                  <a:lnTo>
                    <a:pt x="1601" y="2469"/>
                  </a:lnTo>
                  <a:lnTo>
                    <a:pt x="1601" y="2469"/>
                  </a:lnTo>
                  <a:lnTo>
                    <a:pt x="1601" y="2469"/>
                  </a:lnTo>
                  <a:lnTo>
                    <a:pt x="1606" y="2469"/>
                  </a:lnTo>
                  <a:lnTo>
                    <a:pt x="1606" y="2469"/>
                  </a:lnTo>
                  <a:lnTo>
                    <a:pt x="1610" y="2469"/>
                  </a:lnTo>
                  <a:lnTo>
                    <a:pt x="1610" y="2469"/>
                  </a:lnTo>
                  <a:lnTo>
                    <a:pt x="1610" y="2469"/>
                  </a:lnTo>
                  <a:lnTo>
                    <a:pt x="1615" y="2469"/>
                  </a:lnTo>
                  <a:lnTo>
                    <a:pt x="1615" y="2469"/>
                  </a:lnTo>
                  <a:lnTo>
                    <a:pt x="1619" y="2469"/>
                  </a:lnTo>
                  <a:lnTo>
                    <a:pt x="1619" y="2469"/>
                  </a:lnTo>
                  <a:lnTo>
                    <a:pt x="1619" y="2469"/>
                  </a:lnTo>
                  <a:lnTo>
                    <a:pt x="1623" y="2469"/>
                  </a:lnTo>
                  <a:lnTo>
                    <a:pt x="1623" y="2469"/>
                  </a:lnTo>
                  <a:lnTo>
                    <a:pt x="1628" y="2469"/>
                  </a:lnTo>
                  <a:lnTo>
                    <a:pt x="1628" y="2469"/>
                  </a:lnTo>
                  <a:lnTo>
                    <a:pt x="1628" y="2469"/>
                  </a:lnTo>
                  <a:lnTo>
                    <a:pt x="1628" y="2469"/>
                  </a:lnTo>
                  <a:lnTo>
                    <a:pt x="1632" y="2469"/>
                  </a:lnTo>
                  <a:lnTo>
                    <a:pt x="1632" y="2469"/>
                  </a:lnTo>
                  <a:lnTo>
                    <a:pt x="1632" y="2469"/>
                  </a:lnTo>
                  <a:lnTo>
                    <a:pt x="1632" y="2469"/>
                  </a:lnTo>
                  <a:lnTo>
                    <a:pt x="1632" y="2469"/>
                  </a:lnTo>
                  <a:lnTo>
                    <a:pt x="1637" y="2469"/>
                  </a:lnTo>
                  <a:lnTo>
                    <a:pt x="1637" y="2469"/>
                  </a:lnTo>
                  <a:lnTo>
                    <a:pt x="1637" y="2469"/>
                  </a:lnTo>
                  <a:lnTo>
                    <a:pt x="1637" y="2469"/>
                  </a:lnTo>
                  <a:lnTo>
                    <a:pt x="1637" y="2469"/>
                  </a:lnTo>
                  <a:lnTo>
                    <a:pt x="1641" y="2469"/>
                  </a:lnTo>
                  <a:lnTo>
                    <a:pt x="1641" y="2469"/>
                  </a:lnTo>
                  <a:lnTo>
                    <a:pt x="1641" y="2469"/>
                  </a:lnTo>
                  <a:lnTo>
                    <a:pt x="1641" y="2469"/>
                  </a:lnTo>
                  <a:lnTo>
                    <a:pt x="1641" y="2469"/>
                  </a:lnTo>
                  <a:lnTo>
                    <a:pt x="1646" y="2469"/>
                  </a:lnTo>
                  <a:lnTo>
                    <a:pt x="1646" y="2469"/>
                  </a:lnTo>
                  <a:lnTo>
                    <a:pt x="1646" y="2469"/>
                  </a:lnTo>
                  <a:lnTo>
                    <a:pt x="1646" y="2469"/>
                  </a:lnTo>
                  <a:lnTo>
                    <a:pt x="1646" y="2469"/>
                  </a:lnTo>
                  <a:lnTo>
                    <a:pt x="1650" y="2469"/>
                  </a:lnTo>
                  <a:lnTo>
                    <a:pt x="1650" y="2469"/>
                  </a:lnTo>
                  <a:lnTo>
                    <a:pt x="1650" y="2469"/>
                  </a:lnTo>
                  <a:lnTo>
                    <a:pt x="1650" y="2469"/>
                  </a:lnTo>
                  <a:lnTo>
                    <a:pt x="1650" y="2469"/>
                  </a:lnTo>
                  <a:lnTo>
                    <a:pt x="1655" y="2469"/>
                  </a:lnTo>
                  <a:lnTo>
                    <a:pt x="1655" y="2469"/>
                  </a:lnTo>
                  <a:lnTo>
                    <a:pt x="1655" y="2469"/>
                  </a:lnTo>
                  <a:lnTo>
                    <a:pt x="1655" y="2469"/>
                  </a:lnTo>
                  <a:lnTo>
                    <a:pt x="1655" y="2469"/>
                  </a:lnTo>
                  <a:lnTo>
                    <a:pt x="1659" y="2469"/>
                  </a:lnTo>
                  <a:lnTo>
                    <a:pt x="1659" y="2469"/>
                  </a:lnTo>
                  <a:lnTo>
                    <a:pt x="1659" y="2469"/>
                  </a:lnTo>
                  <a:lnTo>
                    <a:pt x="1659" y="2469"/>
                  </a:lnTo>
                  <a:lnTo>
                    <a:pt x="1659" y="2469"/>
                  </a:lnTo>
                  <a:lnTo>
                    <a:pt x="1664" y="2469"/>
                  </a:lnTo>
                  <a:lnTo>
                    <a:pt x="1664" y="2469"/>
                  </a:lnTo>
                  <a:lnTo>
                    <a:pt x="1664" y="2469"/>
                  </a:lnTo>
                  <a:lnTo>
                    <a:pt x="1664" y="2469"/>
                  </a:lnTo>
                  <a:lnTo>
                    <a:pt x="1664" y="2469"/>
                  </a:lnTo>
                  <a:lnTo>
                    <a:pt x="1668" y="2469"/>
                  </a:lnTo>
                  <a:lnTo>
                    <a:pt x="1668" y="2469"/>
                  </a:lnTo>
                  <a:lnTo>
                    <a:pt x="1668" y="2469"/>
                  </a:lnTo>
                  <a:lnTo>
                    <a:pt x="1668" y="2465"/>
                  </a:lnTo>
                  <a:lnTo>
                    <a:pt x="1668" y="2465"/>
                  </a:lnTo>
                  <a:lnTo>
                    <a:pt x="1673" y="2465"/>
                  </a:lnTo>
                  <a:lnTo>
                    <a:pt x="1673" y="2465"/>
                  </a:lnTo>
                  <a:lnTo>
                    <a:pt x="1673" y="2465"/>
                  </a:lnTo>
                  <a:lnTo>
                    <a:pt x="1673" y="2465"/>
                  </a:lnTo>
                  <a:lnTo>
                    <a:pt x="1677" y="2465"/>
                  </a:lnTo>
                  <a:lnTo>
                    <a:pt x="1677" y="2465"/>
                  </a:lnTo>
                  <a:lnTo>
                    <a:pt x="1677" y="2465"/>
                  </a:lnTo>
                  <a:lnTo>
                    <a:pt x="1677" y="2465"/>
                  </a:lnTo>
                  <a:lnTo>
                    <a:pt x="1677" y="2465"/>
                  </a:lnTo>
                  <a:lnTo>
                    <a:pt x="1682" y="2465"/>
                  </a:lnTo>
                  <a:lnTo>
                    <a:pt x="1682" y="2465"/>
                  </a:lnTo>
                  <a:lnTo>
                    <a:pt x="1682" y="2465"/>
                  </a:lnTo>
                  <a:lnTo>
                    <a:pt x="1682" y="2465"/>
                  </a:lnTo>
                  <a:lnTo>
                    <a:pt x="1682" y="2465"/>
                  </a:lnTo>
                  <a:lnTo>
                    <a:pt x="1686" y="2465"/>
                  </a:lnTo>
                  <a:lnTo>
                    <a:pt x="1686" y="2465"/>
                  </a:lnTo>
                  <a:lnTo>
                    <a:pt x="1686" y="2465"/>
                  </a:lnTo>
                  <a:lnTo>
                    <a:pt x="1686" y="2465"/>
                  </a:lnTo>
                  <a:lnTo>
                    <a:pt x="1686" y="2465"/>
                  </a:lnTo>
                  <a:lnTo>
                    <a:pt x="1691" y="2465"/>
                  </a:lnTo>
                  <a:lnTo>
                    <a:pt x="1691" y="2465"/>
                  </a:lnTo>
                  <a:lnTo>
                    <a:pt x="1691" y="2465"/>
                  </a:lnTo>
                  <a:lnTo>
                    <a:pt x="1691" y="2465"/>
                  </a:lnTo>
                  <a:lnTo>
                    <a:pt x="1691" y="2465"/>
                  </a:lnTo>
                  <a:lnTo>
                    <a:pt x="1695" y="2465"/>
                  </a:lnTo>
                  <a:lnTo>
                    <a:pt x="1695" y="2465"/>
                  </a:lnTo>
                  <a:lnTo>
                    <a:pt x="1695" y="2465"/>
                  </a:lnTo>
                  <a:lnTo>
                    <a:pt x="1695" y="2460"/>
                  </a:lnTo>
                  <a:lnTo>
                    <a:pt x="1695" y="2460"/>
                  </a:lnTo>
                  <a:lnTo>
                    <a:pt x="1700" y="2460"/>
                  </a:lnTo>
                  <a:lnTo>
                    <a:pt x="1700" y="2460"/>
                  </a:lnTo>
                  <a:lnTo>
                    <a:pt x="1700" y="2460"/>
                  </a:lnTo>
                  <a:lnTo>
                    <a:pt x="1700" y="2460"/>
                  </a:lnTo>
                  <a:lnTo>
                    <a:pt x="1700" y="2460"/>
                  </a:lnTo>
                  <a:lnTo>
                    <a:pt x="1704" y="2460"/>
                  </a:lnTo>
                  <a:lnTo>
                    <a:pt x="1704" y="2460"/>
                  </a:lnTo>
                  <a:lnTo>
                    <a:pt x="1704" y="2460"/>
                  </a:lnTo>
                  <a:lnTo>
                    <a:pt x="1704" y="2460"/>
                  </a:lnTo>
                  <a:lnTo>
                    <a:pt x="1704" y="2460"/>
                  </a:lnTo>
                  <a:lnTo>
                    <a:pt x="1708" y="2460"/>
                  </a:lnTo>
                  <a:lnTo>
                    <a:pt x="1708" y="2460"/>
                  </a:lnTo>
                  <a:lnTo>
                    <a:pt x="1708" y="2460"/>
                  </a:lnTo>
                  <a:lnTo>
                    <a:pt x="1708" y="2460"/>
                  </a:lnTo>
                  <a:lnTo>
                    <a:pt x="1708" y="2460"/>
                  </a:lnTo>
                  <a:lnTo>
                    <a:pt x="1713" y="2460"/>
                  </a:lnTo>
                  <a:lnTo>
                    <a:pt x="1713" y="2460"/>
                  </a:lnTo>
                  <a:lnTo>
                    <a:pt x="1713" y="2460"/>
                  </a:lnTo>
                  <a:lnTo>
                    <a:pt x="1713" y="2456"/>
                  </a:lnTo>
                  <a:lnTo>
                    <a:pt x="1713" y="2456"/>
                  </a:lnTo>
                  <a:lnTo>
                    <a:pt x="1717" y="2456"/>
                  </a:lnTo>
                  <a:lnTo>
                    <a:pt x="1717" y="2456"/>
                  </a:lnTo>
                  <a:lnTo>
                    <a:pt x="1717" y="2456"/>
                  </a:lnTo>
                  <a:lnTo>
                    <a:pt x="1717" y="2456"/>
                  </a:lnTo>
                  <a:lnTo>
                    <a:pt x="1717" y="2456"/>
                  </a:lnTo>
                  <a:lnTo>
                    <a:pt x="1722" y="2456"/>
                  </a:lnTo>
                  <a:lnTo>
                    <a:pt x="1722" y="2456"/>
                  </a:lnTo>
                  <a:lnTo>
                    <a:pt x="1722" y="2456"/>
                  </a:lnTo>
                  <a:lnTo>
                    <a:pt x="1722" y="2456"/>
                  </a:lnTo>
                  <a:lnTo>
                    <a:pt x="1722" y="2456"/>
                  </a:lnTo>
                  <a:lnTo>
                    <a:pt x="1726" y="2456"/>
                  </a:lnTo>
                  <a:lnTo>
                    <a:pt x="1726" y="2456"/>
                  </a:lnTo>
                  <a:lnTo>
                    <a:pt x="1726" y="2456"/>
                  </a:lnTo>
                  <a:lnTo>
                    <a:pt x="1726" y="2456"/>
                  </a:lnTo>
                  <a:lnTo>
                    <a:pt x="1726" y="2452"/>
                  </a:lnTo>
                  <a:lnTo>
                    <a:pt x="1731" y="2452"/>
                  </a:lnTo>
                  <a:lnTo>
                    <a:pt x="1731" y="2452"/>
                  </a:lnTo>
                  <a:lnTo>
                    <a:pt x="1731" y="2452"/>
                  </a:lnTo>
                  <a:lnTo>
                    <a:pt x="1731" y="2452"/>
                  </a:lnTo>
                  <a:lnTo>
                    <a:pt x="1731" y="2452"/>
                  </a:lnTo>
                  <a:lnTo>
                    <a:pt x="1735" y="2452"/>
                  </a:lnTo>
                  <a:lnTo>
                    <a:pt x="1735" y="2452"/>
                  </a:lnTo>
                  <a:lnTo>
                    <a:pt x="1735" y="2452"/>
                  </a:lnTo>
                  <a:lnTo>
                    <a:pt x="1735" y="2452"/>
                  </a:lnTo>
                  <a:lnTo>
                    <a:pt x="1735" y="2452"/>
                  </a:lnTo>
                  <a:lnTo>
                    <a:pt x="1740" y="2452"/>
                  </a:lnTo>
                  <a:lnTo>
                    <a:pt x="1740" y="2452"/>
                  </a:lnTo>
                  <a:lnTo>
                    <a:pt x="1740" y="2447"/>
                  </a:lnTo>
                  <a:lnTo>
                    <a:pt x="1740" y="2447"/>
                  </a:lnTo>
                  <a:lnTo>
                    <a:pt x="1740" y="2447"/>
                  </a:lnTo>
                  <a:lnTo>
                    <a:pt x="1744" y="2447"/>
                  </a:lnTo>
                  <a:lnTo>
                    <a:pt x="1744" y="2447"/>
                  </a:lnTo>
                  <a:lnTo>
                    <a:pt x="1744" y="2447"/>
                  </a:lnTo>
                  <a:lnTo>
                    <a:pt x="1744" y="2447"/>
                  </a:lnTo>
                  <a:lnTo>
                    <a:pt x="1744" y="2447"/>
                  </a:lnTo>
                  <a:lnTo>
                    <a:pt x="1749" y="2447"/>
                  </a:lnTo>
                  <a:lnTo>
                    <a:pt x="1749" y="2447"/>
                  </a:lnTo>
                  <a:lnTo>
                    <a:pt x="1749" y="2447"/>
                  </a:lnTo>
                  <a:lnTo>
                    <a:pt x="1749" y="2447"/>
                  </a:lnTo>
                  <a:lnTo>
                    <a:pt x="1749" y="2443"/>
                  </a:lnTo>
                  <a:lnTo>
                    <a:pt x="1753" y="2443"/>
                  </a:lnTo>
                  <a:lnTo>
                    <a:pt x="1753" y="2443"/>
                  </a:lnTo>
                  <a:lnTo>
                    <a:pt x="1753" y="2443"/>
                  </a:lnTo>
                  <a:lnTo>
                    <a:pt x="1753" y="2443"/>
                  </a:lnTo>
                  <a:lnTo>
                    <a:pt x="1753" y="2443"/>
                  </a:lnTo>
                  <a:lnTo>
                    <a:pt x="1753" y="2443"/>
                  </a:lnTo>
                  <a:lnTo>
                    <a:pt x="1758" y="2443"/>
                  </a:lnTo>
                  <a:lnTo>
                    <a:pt x="1758" y="2443"/>
                  </a:lnTo>
                  <a:lnTo>
                    <a:pt x="1758" y="2443"/>
                  </a:lnTo>
                  <a:lnTo>
                    <a:pt x="1758" y="2438"/>
                  </a:lnTo>
                  <a:lnTo>
                    <a:pt x="1758" y="2438"/>
                  </a:lnTo>
                  <a:lnTo>
                    <a:pt x="1762" y="2438"/>
                  </a:lnTo>
                  <a:lnTo>
                    <a:pt x="1762" y="2438"/>
                  </a:lnTo>
                  <a:lnTo>
                    <a:pt x="1762" y="2438"/>
                  </a:lnTo>
                  <a:lnTo>
                    <a:pt x="1762" y="2438"/>
                  </a:lnTo>
                  <a:lnTo>
                    <a:pt x="1762" y="2438"/>
                  </a:lnTo>
                  <a:lnTo>
                    <a:pt x="1767" y="2438"/>
                  </a:lnTo>
                  <a:lnTo>
                    <a:pt x="1767" y="2438"/>
                  </a:lnTo>
                  <a:lnTo>
                    <a:pt x="1767" y="2438"/>
                  </a:lnTo>
                  <a:lnTo>
                    <a:pt x="1767" y="2434"/>
                  </a:lnTo>
                  <a:lnTo>
                    <a:pt x="1767" y="2434"/>
                  </a:lnTo>
                  <a:lnTo>
                    <a:pt x="1771" y="2434"/>
                  </a:lnTo>
                  <a:lnTo>
                    <a:pt x="1771" y="2434"/>
                  </a:lnTo>
                  <a:lnTo>
                    <a:pt x="1771" y="2434"/>
                  </a:lnTo>
                  <a:lnTo>
                    <a:pt x="1771" y="2434"/>
                  </a:lnTo>
                  <a:lnTo>
                    <a:pt x="1771" y="2434"/>
                  </a:lnTo>
                  <a:lnTo>
                    <a:pt x="1771" y="2434"/>
                  </a:lnTo>
                  <a:lnTo>
                    <a:pt x="1776" y="2429"/>
                  </a:lnTo>
                  <a:lnTo>
                    <a:pt x="1776" y="2429"/>
                  </a:lnTo>
                  <a:lnTo>
                    <a:pt x="1776" y="2429"/>
                  </a:lnTo>
                  <a:lnTo>
                    <a:pt x="1776" y="2429"/>
                  </a:lnTo>
                  <a:lnTo>
                    <a:pt x="1776" y="2429"/>
                  </a:lnTo>
                  <a:lnTo>
                    <a:pt x="1780" y="2429"/>
                  </a:lnTo>
                  <a:lnTo>
                    <a:pt x="1780" y="2429"/>
                  </a:lnTo>
                  <a:lnTo>
                    <a:pt x="1780" y="2429"/>
                  </a:lnTo>
                  <a:lnTo>
                    <a:pt x="1780" y="2429"/>
                  </a:lnTo>
                  <a:lnTo>
                    <a:pt x="1780" y="2425"/>
                  </a:lnTo>
                  <a:lnTo>
                    <a:pt x="1780" y="2425"/>
                  </a:lnTo>
                  <a:lnTo>
                    <a:pt x="1780" y="2425"/>
                  </a:lnTo>
                  <a:lnTo>
                    <a:pt x="1780" y="2425"/>
                  </a:lnTo>
                  <a:lnTo>
                    <a:pt x="1784" y="2425"/>
                  </a:lnTo>
                  <a:lnTo>
                    <a:pt x="1784" y="2425"/>
                  </a:lnTo>
                  <a:lnTo>
                    <a:pt x="1784" y="2425"/>
                  </a:lnTo>
                  <a:lnTo>
                    <a:pt x="1784" y="2425"/>
                  </a:lnTo>
                  <a:lnTo>
                    <a:pt x="1784" y="2425"/>
                  </a:lnTo>
                  <a:lnTo>
                    <a:pt x="1784" y="2425"/>
                  </a:lnTo>
                  <a:lnTo>
                    <a:pt x="1784" y="2425"/>
                  </a:lnTo>
                  <a:lnTo>
                    <a:pt x="1784" y="2425"/>
                  </a:lnTo>
                  <a:lnTo>
                    <a:pt x="1784" y="2425"/>
                  </a:lnTo>
                  <a:lnTo>
                    <a:pt x="1784" y="2425"/>
                  </a:lnTo>
                  <a:lnTo>
                    <a:pt x="1784" y="2425"/>
                  </a:lnTo>
                  <a:lnTo>
                    <a:pt x="1789" y="2420"/>
                  </a:lnTo>
                  <a:lnTo>
                    <a:pt x="1789" y="2420"/>
                  </a:lnTo>
                  <a:lnTo>
                    <a:pt x="1789" y="2420"/>
                  </a:lnTo>
                  <a:lnTo>
                    <a:pt x="1789" y="2420"/>
                  </a:lnTo>
                  <a:lnTo>
                    <a:pt x="1789" y="2420"/>
                  </a:lnTo>
                  <a:lnTo>
                    <a:pt x="1789" y="2420"/>
                  </a:lnTo>
                  <a:lnTo>
                    <a:pt x="1789" y="2420"/>
                  </a:lnTo>
                  <a:lnTo>
                    <a:pt x="1789" y="2420"/>
                  </a:lnTo>
                  <a:lnTo>
                    <a:pt x="1789" y="2420"/>
                  </a:lnTo>
                  <a:lnTo>
                    <a:pt x="1789" y="2420"/>
                  </a:lnTo>
                  <a:lnTo>
                    <a:pt x="1789" y="2420"/>
                  </a:lnTo>
                  <a:lnTo>
                    <a:pt x="1793" y="2420"/>
                  </a:lnTo>
                  <a:lnTo>
                    <a:pt x="1793" y="2420"/>
                  </a:lnTo>
                  <a:lnTo>
                    <a:pt x="1793" y="2420"/>
                  </a:lnTo>
                  <a:lnTo>
                    <a:pt x="1793" y="2416"/>
                  </a:lnTo>
                  <a:lnTo>
                    <a:pt x="1793" y="2416"/>
                  </a:lnTo>
                  <a:lnTo>
                    <a:pt x="1793" y="2416"/>
                  </a:lnTo>
                  <a:lnTo>
                    <a:pt x="1793" y="2416"/>
                  </a:lnTo>
                  <a:lnTo>
                    <a:pt x="1793" y="2416"/>
                  </a:lnTo>
                  <a:lnTo>
                    <a:pt x="1793" y="2416"/>
                  </a:lnTo>
                  <a:lnTo>
                    <a:pt x="1793" y="2416"/>
                  </a:lnTo>
                  <a:lnTo>
                    <a:pt x="1793" y="2416"/>
                  </a:lnTo>
                  <a:lnTo>
                    <a:pt x="1798" y="2416"/>
                  </a:lnTo>
                  <a:lnTo>
                    <a:pt x="1798" y="2416"/>
                  </a:lnTo>
                  <a:lnTo>
                    <a:pt x="1798" y="2416"/>
                  </a:lnTo>
                  <a:lnTo>
                    <a:pt x="1798" y="2416"/>
                  </a:lnTo>
                  <a:lnTo>
                    <a:pt x="1798" y="2416"/>
                  </a:lnTo>
                  <a:lnTo>
                    <a:pt x="1798" y="2411"/>
                  </a:lnTo>
                  <a:lnTo>
                    <a:pt x="1798" y="2411"/>
                  </a:lnTo>
                  <a:lnTo>
                    <a:pt x="1798" y="2411"/>
                  </a:lnTo>
                  <a:lnTo>
                    <a:pt x="1798" y="2411"/>
                  </a:lnTo>
                  <a:lnTo>
                    <a:pt x="1798" y="2411"/>
                  </a:lnTo>
                  <a:lnTo>
                    <a:pt x="1798" y="2411"/>
                  </a:lnTo>
                  <a:lnTo>
                    <a:pt x="1802" y="2411"/>
                  </a:lnTo>
                  <a:lnTo>
                    <a:pt x="1802" y="2411"/>
                  </a:lnTo>
                  <a:lnTo>
                    <a:pt x="1802" y="2411"/>
                  </a:lnTo>
                  <a:lnTo>
                    <a:pt x="1802" y="2411"/>
                  </a:lnTo>
                  <a:lnTo>
                    <a:pt x="1802" y="2411"/>
                  </a:lnTo>
                  <a:lnTo>
                    <a:pt x="1802" y="2411"/>
                  </a:lnTo>
                  <a:lnTo>
                    <a:pt x="1802" y="2407"/>
                  </a:lnTo>
                  <a:lnTo>
                    <a:pt x="1802" y="2407"/>
                  </a:lnTo>
                  <a:lnTo>
                    <a:pt x="1802" y="2407"/>
                  </a:lnTo>
                  <a:lnTo>
                    <a:pt x="1802" y="2407"/>
                  </a:lnTo>
                  <a:lnTo>
                    <a:pt x="1802" y="2407"/>
                  </a:lnTo>
                  <a:lnTo>
                    <a:pt x="1807" y="2407"/>
                  </a:lnTo>
                  <a:lnTo>
                    <a:pt x="1807" y="2407"/>
                  </a:lnTo>
                  <a:lnTo>
                    <a:pt x="1807" y="2407"/>
                  </a:lnTo>
                  <a:lnTo>
                    <a:pt x="1807" y="2407"/>
                  </a:lnTo>
                  <a:lnTo>
                    <a:pt x="1807" y="2407"/>
                  </a:lnTo>
                  <a:lnTo>
                    <a:pt x="1807" y="2407"/>
                  </a:lnTo>
                  <a:lnTo>
                    <a:pt x="1807" y="2407"/>
                  </a:lnTo>
                  <a:lnTo>
                    <a:pt x="1807" y="2402"/>
                  </a:lnTo>
                  <a:lnTo>
                    <a:pt x="1807" y="2402"/>
                  </a:lnTo>
                  <a:lnTo>
                    <a:pt x="1807" y="2402"/>
                  </a:lnTo>
                  <a:lnTo>
                    <a:pt x="1807" y="2402"/>
                  </a:lnTo>
                  <a:lnTo>
                    <a:pt x="1807" y="2402"/>
                  </a:lnTo>
                  <a:lnTo>
                    <a:pt x="1811" y="2402"/>
                  </a:lnTo>
                  <a:lnTo>
                    <a:pt x="1811" y="2402"/>
                  </a:lnTo>
                  <a:lnTo>
                    <a:pt x="1811" y="2402"/>
                  </a:lnTo>
                  <a:lnTo>
                    <a:pt x="1811" y="2402"/>
                  </a:lnTo>
                  <a:lnTo>
                    <a:pt x="1811" y="2402"/>
                  </a:lnTo>
                  <a:lnTo>
                    <a:pt x="1811" y="2402"/>
                  </a:lnTo>
                  <a:lnTo>
                    <a:pt x="1811" y="2402"/>
                  </a:lnTo>
                  <a:lnTo>
                    <a:pt x="1811" y="2398"/>
                  </a:lnTo>
                  <a:lnTo>
                    <a:pt x="1811" y="2398"/>
                  </a:lnTo>
                  <a:lnTo>
                    <a:pt x="1811" y="2398"/>
                  </a:lnTo>
                  <a:lnTo>
                    <a:pt x="1811" y="2398"/>
                  </a:lnTo>
                  <a:lnTo>
                    <a:pt x="1816" y="2398"/>
                  </a:lnTo>
                  <a:lnTo>
                    <a:pt x="1816" y="2398"/>
                  </a:lnTo>
                  <a:lnTo>
                    <a:pt x="1816" y="2398"/>
                  </a:lnTo>
                  <a:lnTo>
                    <a:pt x="1816" y="2398"/>
                  </a:lnTo>
                  <a:lnTo>
                    <a:pt x="1816" y="2398"/>
                  </a:lnTo>
                  <a:lnTo>
                    <a:pt x="1816" y="2398"/>
                  </a:lnTo>
                  <a:lnTo>
                    <a:pt x="1816" y="2398"/>
                  </a:lnTo>
                  <a:lnTo>
                    <a:pt x="1816" y="2393"/>
                  </a:lnTo>
                  <a:lnTo>
                    <a:pt x="1816" y="2393"/>
                  </a:lnTo>
                  <a:lnTo>
                    <a:pt x="1816" y="2393"/>
                  </a:lnTo>
                  <a:lnTo>
                    <a:pt x="1816" y="2393"/>
                  </a:lnTo>
                  <a:lnTo>
                    <a:pt x="1816" y="2393"/>
                  </a:lnTo>
                  <a:lnTo>
                    <a:pt x="1820" y="2393"/>
                  </a:lnTo>
                  <a:lnTo>
                    <a:pt x="1820" y="2393"/>
                  </a:lnTo>
                  <a:lnTo>
                    <a:pt x="1820" y="2393"/>
                  </a:lnTo>
                  <a:lnTo>
                    <a:pt x="1820" y="2393"/>
                  </a:lnTo>
                  <a:lnTo>
                    <a:pt x="1820" y="2393"/>
                  </a:lnTo>
                  <a:lnTo>
                    <a:pt x="1820" y="2389"/>
                  </a:lnTo>
                  <a:lnTo>
                    <a:pt x="1820" y="2389"/>
                  </a:lnTo>
                  <a:lnTo>
                    <a:pt x="1820" y="2389"/>
                  </a:lnTo>
                  <a:lnTo>
                    <a:pt x="1820" y="2389"/>
                  </a:lnTo>
                  <a:lnTo>
                    <a:pt x="1820" y="2389"/>
                  </a:lnTo>
                  <a:lnTo>
                    <a:pt x="1820" y="2389"/>
                  </a:lnTo>
                  <a:lnTo>
                    <a:pt x="1820" y="2389"/>
                  </a:lnTo>
                  <a:lnTo>
                    <a:pt x="1825" y="2389"/>
                  </a:lnTo>
                  <a:lnTo>
                    <a:pt x="1825" y="2389"/>
                  </a:lnTo>
                  <a:lnTo>
                    <a:pt x="1825" y="2389"/>
                  </a:lnTo>
                  <a:lnTo>
                    <a:pt x="1825" y="2385"/>
                  </a:lnTo>
                  <a:lnTo>
                    <a:pt x="1825" y="2385"/>
                  </a:lnTo>
                  <a:lnTo>
                    <a:pt x="1825" y="2385"/>
                  </a:lnTo>
                  <a:lnTo>
                    <a:pt x="1825" y="2385"/>
                  </a:lnTo>
                  <a:lnTo>
                    <a:pt x="1825" y="2385"/>
                  </a:lnTo>
                  <a:lnTo>
                    <a:pt x="1825" y="2385"/>
                  </a:lnTo>
                  <a:lnTo>
                    <a:pt x="1825" y="2385"/>
                  </a:lnTo>
                  <a:lnTo>
                    <a:pt x="1825" y="2385"/>
                  </a:lnTo>
                  <a:lnTo>
                    <a:pt x="1825" y="2385"/>
                  </a:lnTo>
                  <a:lnTo>
                    <a:pt x="1829" y="2385"/>
                  </a:lnTo>
                  <a:lnTo>
                    <a:pt x="1829" y="2380"/>
                  </a:lnTo>
                  <a:lnTo>
                    <a:pt x="1829" y="2380"/>
                  </a:lnTo>
                  <a:lnTo>
                    <a:pt x="1829" y="2380"/>
                  </a:lnTo>
                  <a:lnTo>
                    <a:pt x="1829" y="2380"/>
                  </a:lnTo>
                  <a:lnTo>
                    <a:pt x="1829" y="2380"/>
                  </a:lnTo>
                  <a:lnTo>
                    <a:pt x="1829" y="2380"/>
                  </a:lnTo>
                  <a:lnTo>
                    <a:pt x="1829" y="2380"/>
                  </a:lnTo>
                  <a:lnTo>
                    <a:pt x="1829" y="2380"/>
                  </a:lnTo>
                  <a:lnTo>
                    <a:pt x="1829" y="2380"/>
                  </a:lnTo>
                  <a:lnTo>
                    <a:pt x="1829" y="2376"/>
                  </a:lnTo>
                  <a:lnTo>
                    <a:pt x="1829" y="2376"/>
                  </a:lnTo>
                  <a:lnTo>
                    <a:pt x="1834" y="2376"/>
                  </a:lnTo>
                  <a:lnTo>
                    <a:pt x="1834" y="2376"/>
                  </a:lnTo>
                  <a:lnTo>
                    <a:pt x="1834" y="2376"/>
                  </a:lnTo>
                  <a:lnTo>
                    <a:pt x="1834" y="2376"/>
                  </a:lnTo>
                  <a:lnTo>
                    <a:pt x="1834" y="2376"/>
                  </a:lnTo>
                  <a:lnTo>
                    <a:pt x="1834" y="2376"/>
                  </a:lnTo>
                  <a:lnTo>
                    <a:pt x="1834" y="2376"/>
                  </a:lnTo>
                  <a:lnTo>
                    <a:pt x="1834" y="2371"/>
                  </a:lnTo>
                  <a:lnTo>
                    <a:pt x="1834" y="2371"/>
                  </a:lnTo>
                  <a:lnTo>
                    <a:pt x="1834" y="2371"/>
                  </a:lnTo>
                  <a:lnTo>
                    <a:pt x="1834" y="2371"/>
                  </a:lnTo>
                  <a:lnTo>
                    <a:pt x="1834" y="2371"/>
                  </a:lnTo>
                  <a:lnTo>
                    <a:pt x="1838" y="2371"/>
                  </a:lnTo>
                  <a:lnTo>
                    <a:pt x="1838" y="2371"/>
                  </a:lnTo>
                  <a:lnTo>
                    <a:pt x="1838" y="2371"/>
                  </a:lnTo>
                  <a:lnTo>
                    <a:pt x="1838" y="2371"/>
                  </a:lnTo>
                  <a:lnTo>
                    <a:pt x="1838" y="2367"/>
                  </a:lnTo>
                  <a:lnTo>
                    <a:pt x="1838" y="2367"/>
                  </a:lnTo>
                  <a:lnTo>
                    <a:pt x="1838" y="2367"/>
                  </a:lnTo>
                  <a:lnTo>
                    <a:pt x="1838" y="2367"/>
                  </a:lnTo>
                  <a:lnTo>
                    <a:pt x="1838" y="2367"/>
                  </a:lnTo>
                  <a:lnTo>
                    <a:pt x="1838" y="2367"/>
                  </a:lnTo>
                  <a:lnTo>
                    <a:pt x="1838" y="2367"/>
                  </a:lnTo>
                  <a:lnTo>
                    <a:pt x="1838" y="2367"/>
                  </a:lnTo>
                  <a:lnTo>
                    <a:pt x="1838" y="2362"/>
                  </a:lnTo>
                  <a:lnTo>
                    <a:pt x="1843" y="2362"/>
                  </a:lnTo>
                  <a:lnTo>
                    <a:pt x="1843" y="2362"/>
                  </a:lnTo>
                  <a:lnTo>
                    <a:pt x="1843" y="2362"/>
                  </a:lnTo>
                  <a:lnTo>
                    <a:pt x="1843" y="2362"/>
                  </a:lnTo>
                  <a:lnTo>
                    <a:pt x="1843" y="2362"/>
                  </a:lnTo>
                  <a:lnTo>
                    <a:pt x="1843" y="2362"/>
                  </a:lnTo>
                  <a:lnTo>
                    <a:pt x="1843" y="2362"/>
                  </a:lnTo>
                  <a:lnTo>
                    <a:pt x="1843" y="2362"/>
                  </a:lnTo>
                  <a:lnTo>
                    <a:pt x="1843" y="2358"/>
                  </a:lnTo>
                  <a:lnTo>
                    <a:pt x="1843" y="2358"/>
                  </a:lnTo>
                  <a:lnTo>
                    <a:pt x="1843" y="2358"/>
                  </a:lnTo>
                  <a:lnTo>
                    <a:pt x="1843" y="2358"/>
                  </a:lnTo>
                  <a:lnTo>
                    <a:pt x="1843" y="2358"/>
                  </a:lnTo>
                  <a:lnTo>
                    <a:pt x="1847" y="2358"/>
                  </a:lnTo>
                  <a:lnTo>
                    <a:pt x="1847" y="2358"/>
                  </a:lnTo>
                  <a:lnTo>
                    <a:pt x="1847" y="2358"/>
                  </a:lnTo>
                  <a:lnTo>
                    <a:pt x="1847" y="2353"/>
                  </a:lnTo>
                  <a:lnTo>
                    <a:pt x="1847" y="2353"/>
                  </a:lnTo>
                  <a:lnTo>
                    <a:pt x="1847" y="2353"/>
                  </a:lnTo>
                  <a:lnTo>
                    <a:pt x="1847" y="2353"/>
                  </a:lnTo>
                  <a:lnTo>
                    <a:pt x="1847" y="2353"/>
                  </a:lnTo>
                  <a:lnTo>
                    <a:pt x="1847" y="2353"/>
                  </a:lnTo>
                  <a:lnTo>
                    <a:pt x="1847" y="2353"/>
                  </a:lnTo>
                  <a:lnTo>
                    <a:pt x="1847" y="2349"/>
                  </a:lnTo>
                  <a:lnTo>
                    <a:pt x="1847" y="2349"/>
                  </a:lnTo>
                  <a:lnTo>
                    <a:pt x="1852" y="2349"/>
                  </a:lnTo>
                  <a:lnTo>
                    <a:pt x="1852" y="2349"/>
                  </a:lnTo>
                  <a:lnTo>
                    <a:pt x="1852" y="2349"/>
                  </a:lnTo>
                  <a:lnTo>
                    <a:pt x="1852" y="2349"/>
                  </a:lnTo>
                  <a:lnTo>
                    <a:pt x="1852" y="2349"/>
                  </a:lnTo>
                  <a:lnTo>
                    <a:pt x="1852" y="2349"/>
                  </a:lnTo>
                  <a:lnTo>
                    <a:pt x="1852" y="2344"/>
                  </a:lnTo>
                  <a:lnTo>
                    <a:pt x="1852" y="2344"/>
                  </a:lnTo>
                  <a:lnTo>
                    <a:pt x="1852" y="2344"/>
                  </a:lnTo>
                  <a:lnTo>
                    <a:pt x="1852" y="2344"/>
                  </a:lnTo>
                  <a:lnTo>
                    <a:pt x="1852" y="2344"/>
                  </a:lnTo>
                  <a:lnTo>
                    <a:pt x="1852" y="2344"/>
                  </a:lnTo>
                  <a:lnTo>
                    <a:pt x="1852" y="2344"/>
                  </a:lnTo>
                  <a:lnTo>
                    <a:pt x="1852" y="2344"/>
                  </a:lnTo>
                  <a:lnTo>
                    <a:pt x="1856" y="2340"/>
                  </a:lnTo>
                  <a:lnTo>
                    <a:pt x="1856" y="2340"/>
                  </a:lnTo>
                  <a:lnTo>
                    <a:pt x="1856" y="2340"/>
                  </a:lnTo>
                  <a:lnTo>
                    <a:pt x="1856" y="2340"/>
                  </a:lnTo>
                  <a:lnTo>
                    <a:pt x="1856" y="2340"/>
                  </a:lnTo>
                  <a:lnTo>
                    <a:pt x="1856" y="2340"/>
                  </a:lnTo>
                  <a:lnTo>
                    <a:pt x="1856" y="2340"/>
                  </a:lnTo>
                  <a:lnTo>
                    <a:pt x="1856" y="2335"/>
                  </a:lnTo>
                  <a:lnTo>
                    <a:pt x="1856" y="2335"/>
                  </a:lnTo>
                  <a:lnTo>
                    <a:pt x="1856" y="2335"/>
                  </a:lnTo>
                  <a:lnTo>
                    <a:pt x="1856" y="2335"/>
                  </a:lnTo>
                  <a:lnTo>
                    <a:pt x="1856" y="2335"/>
                  </a:lnTo>
                  <a:lnTo>
                    <a:pt x="1856" y="2335"/>
                  </a:lnTo>
                  <a:lnTo>
                    <a:pt x="1861" y="2335"/>
                  </a:lnTo>
                  <a:lnTo>
                    <a:pt x="1861" y="2331"/>
                  </a:lnTo>
                  <a:lnTo>
                    <a:pt x="1861" y="2331"/>
                  </a:lnTo>
                  <a:lnTo>
                    <a:pt x="1861" y="2331"/>
                  </a:lnTo>
                  <a:lnTo>
                    <a:pt x="1861" y="2331"/>
                  </a:lnTo>
                  <a:lnTo>
                    <a:pt x="1861" y="2331"/>
                  </a:lnTo>
                  <a:lnTo>
                    <a:pt x="1865" y="2326"/>
                  </a:lnTo>
                  <a:lnTo>
                    <a:pt x="1865" y="2322"/>
                  </a:lnTo>
                  <a:lnTo>
                    <a:pt x="1865" y="2318"/>
                  </a:lnTo>
                  <a:lnTo>
                    <a:pt x="1865" y="2318"/>
                  </a:lnTo>
                  <a:lnTo>
                    <a:pt x="1869" y="2313"/>
                  </a:lnTo>
                  <a:lnTo>
                    <a:pt x="1869" y="2309"/>
                  </a:lnTo>
                  <a:lnTo>
                    <a:pt x="1869" y="2309"/>
                  </a:lnTo>
                  <a:lnTo>
                    <a:pt x="1874" y="2304"/>
                  </a:lnTo>
                  <a:lnTo>
                    <a:pt x="1874" y="2300"/>
                  </a:lnTo>
                  <a:lnTo>
                    <a:pt x="1874" y="2300"/>
                  </a:lnTo>
                  <a:lnTo>
                    <a:pt x="1878" y="2295"/>
                  </a:lnTo>
                  <a:lnTo>
                    <a:pt x="1878" y="2291"/>
                  </a:lnTo>
                  <a:lnTo>
                    <a:pt x="1878" y="2291"/>
                  </a:lnTo>
                  <a:lnTo>
                    <a:pt x="1883" y="2286"/>
                  </a:lnTo>
                  <a:lnTo>
                    <a:pt x="1883" y="2286"/>
                  </a:lnTo>
                  <a:lnTo>
                    <a:pt x="1883" y="2282"/>
                  </a:lnTo>
                  <a:lnTo>
                    <a:pt x="1887" y="2277"/>
                  </a:lnTo>
                  <a:lnTo>
                    <a:pt x="1887" y="2277"/>
                  </a:lnTo>
                  <a:lnTo>
                    <a:pt x="1887" y="2273"/>
                  </a:lnTo>
                  <a:lnTo>
                    <a:pt x="1892" y="2268"/>
                  </a:lnTo>
                  <a:lnTo>
                    <a:pt x="1892" y="2268"/>
                  </a:lnTo>
                  <a:lnTo>
                    <a:pt x="1892" y="2264"/>
                  </a:lnTo>
                  <a:lnTo>
                    <a:pt x="1896" y="2259"/>
                  </a:lnTo>
                  <a:lnTo>
                    <a:pt x="1896" y="2259"/>
                  </a:lnTo>
                  <a:lnTo>
                    <a:pt x="1896" y="2255"/>
                  </a:lnTo>
                  <a:lnTo>
                    <a:pt x="1896" y="2255"/>
                  </a:lnTo>
                  <a:lnTo>
                    <a:pt x="1896" y="2251"/>
                  </a:lnTo>
                  <a:lnTo>
                    <a:pt x="1901" y="2251"/>
                  </a:lnTo>
                  <a:lnTo>
                    <a:pt x="1901" y="2246"/>
                  </a:lnTo>
                  <a:lnTo>
                    <a:pt x="1901" y="2246"/>
                  </a:lnTo>
                  <a:lnTo>
                    <a:pt x="1901" y="2246"/>
                  </a:lnTo>
                  <a:lnTo>
                    <a:pt x="1901" y="2242"/>
                  </a:lnTo>
                  <a:lnTo>
                    <a:pt x="1901" y="2242"/>
                  </a:lnTo>
                  <a:lnTo>
                    <a:pt x="1905" y="2242"/>
                  </a:lnTo>
                  <a:lnTo>
                    <a:pt x="1905" y="2237"/>
                  </a:lnTo>
                  <a:lnTo>
                    <a:pt x="1905" y="2237"/>
                  </a:lnTo>
                  <a:lnTo>
                    <a:pt x="1905" y="2237"/>
                  </a:lnTo>
                  <a:lnTo>
                    <a:pt x="1905" y="2233"/>
                  </a:lnTo>
                  <a:lnTo>
                    <a:pt x="1905" y="2233"/>
                  </a:lnTo>
                  <a:lnTo>
                    <a:pt x="1910" y="2233"/>
                  </a:lnTo>
                  <a:lnTo>
                    <a:pt x="1910" y="2228"/>
                  </a:lnTo>
                  <a:lnTo>
                    <a:pt x="1910" y="2228"/>
                  </a:lnTo>
                  <a:lnTo>
                    <a:pt x="1910" y="2228"/>
                  </a:lnTo>
                  <a:lnTo>
                    <a:pt x="1910" y="2224"/>
                  </a:lnTo>
                  <a:lnTo>
                    <a:pt x="1910" y="2224"/>
                  </a:lnTo>
                  <a:lnTo>
                    <a:pt x="1910" y="2224"/>
                  </a:lnTo>
                  <a:lnTo>
                    <a:pt x="1914" y="2219"/>
                  </a:lnTo>
                  <a:lnTo>
                    <a:pt x="1914" y="2219"/>
                  </a:lnTo>
                  <a:lnTo>
                    <a:pt x="1914" y="2219"/>
                  </a:lnTo>
                  <a:lnTo>
                    <a:pt x="1914" y="2215"/>
                  </a:lnTo>
                  <a:lnTo>
                    <a:pt x="1914" y="2215"/>
                  </a:lnTo>
                  <a:lnTo>
                    <a:pt x="1914" y="2215"/>
                  </a:lnTo>
                  <a:lnTo>
                    <a:pt x="1919" y="2210"/>
                  </a:lnTo>
                  <a:lnTo>
                    <a:pt x="1919" y="2210"/>
                  </a:lnTo>
                  <a:lnTo>
                    <a:pt x="1919" y="2210"/>
                  </a:lnTo>
                  <a:lnTo>
                    <a:pt x="1919" y="2206"/>
                  </a:lnTo>
                  <a:lnTo>
                    <a:pt x="1919" y="2206"/>
                  </a:lnTo>
                  <a:lnTo>
                    <a:pt x="1919" y="2201"/>
                  </a:lnTo>
                  <a:lnTo>
                    <a:pt x="1919" y="2201"/>
                  </a:lnTo>
                  <a:lnTo>
                    <a:pt x="1923" y="2201"/>
                  </a:lnTo>
                  <a:lnTo>
                    <a:pt x="1923" y="2197"/>
                  </a:lnTo>
                  <a:lnTo>
                    <a:pt x="1923" y="2197"/>
                  </a:lnTo>
                  <a:lnTo>
                    <a:pt x="1923" y="2197"/>
                  </a:lnTo>
                  <a:lnTo>
                    <a:pt x="1923" y="2192"/>
                  </a:lnTo>
                  <a:lnTo>
                    <a:pt x="1923" y="2192"/>
                  </a:lnTo>
                  <a:lnTo>
                    <a:pt x="1923" y="2192"/>
                  </a:lnTo>
                  <a:lnTo>
                    <a:pt x="1928" y="2188"/>
                  </a:lnTo>
                  <a:lnTo>
                    <a:pt x="1928" y="2188"/>
                  </a:lnTo>
                  <a:lnTo>
                    <a:pt x="1928" y="2188"/>
                  </a:lnTo>
                  <a:lnTo>
                    <a:pt x="1928" y="2184"/>
                  </a:lnTo>
                  <a:lnTo>
                    <a:pt x="1928" y="2184"/>
                  </a:lnTo>
                  <a:lnTo>
                    <a:pt x="1928" y="2184"/>
                  </a:lnTo>
                  <a:lnTo>
                    <a:pt x="1932" y="2179"/>
                  </a:lnTo>
                  <a:lnTo>
                    <a:pt x="1932" y="2179"/>
                  </a:lnTo>
                  <a:lnTo>
                    <a:pt x="1932" y="2175"/>
                  </a:lnTo>
                  <a:lnTo>
                    <a:pt x="1932" y="2175"/>
                  </a:lnTo>
                  <a:lnTo>
                    <a:pt x="1932" y="2175"/>
                  </a:lnTo>
                  <a:lnTo>
                    <a:pt x="1932" y="2170"/>
                  </a:lnTo>
                  <a:lnTo>
                    <a:pt x="1932" y="2170"/>
                  </a:lnTo>
                  <a:lnTo>
                    <a:pt x="1937" y="2170"/>
                  </a:lnTo>
                  <a:lnTo>
                    <a:pt x="1937" y="2166"/>
                  </a:lnTo>
                  <a:lnTo>
                    <a:pt x="1937" y="2166"/>
                  </a:lnTo>
                  <a:lnTo>
                    <a:pt x="1937" y="2166"/>
                  </a:lnTo>
                  <a:lnTo>
                    <a:pt x="1937" y="2161"/>
                  </a:lnTo>
                  <a:lnTo>
                    <a:pt x="1937" y="2161"/>
                  </a:lnTo>
                  <a:lnTo>
                    <a:pt x="1937" y="2161"/>
                  </a:lnTo>
                  <a:lnTo>
                    <a:pt x="1941" y="2157"/>
                  </a:lnTo>
                  <a:lnTo>
                    <a:pt x="1941" y="2157"/>
                  </a:lnTo>
                  <a:lnTo>
                    <a:pt x="1941" y="2157"/>
                  </a:lnTo>
                  <a:lnTo>
                    <a:pt x="1941" y="2152"/>
                  </a:lnTo>
                  <a:lnTo>
                    <a:pt x="1941" y="2152"/>
                  </a:lnTo>
                  <a:lnTo>
                    <a:pt x="1941" y="2148"/>
                  </a:lnTo>
                  <a:lnTo>
                    <a:pt x="1941" y="2148"/>
                  </a:lnTo>
                  <a:lnTo>
                    <a:pt x="1941" y="2148"/>
                  </a:lnTo>
                  <a:lnTo>
                    <a:pt x="1945" y="2143"/>
                  </a:lnTo>
                  <a:lnTo>
                    <a:pt x="1945" y="2143"/>
                  </a:lnTo>
                  <a:lnTo>
                    <a:pt x="1945" y="2143"/>
                  </a:lnTo>
                  <a:lnTo>
                    <a:pt x="1945" y="2139"/>
                  </a:lnTo>
                  <a:lnTo>
                    <a:pt x="1945" y="2139"/>
                  </a:lnTo>
                  <a:lnTo>
                    <a:pt x="1945" y="2139"/>
                  </a:lnTo>
                  <a:lnTo>
                    <a:pt x="1945" y="2134"/>
                  </a:lnTo>
                  <a:lnTo>
                    <a:pt x="1950" y="2134"/>
                  </a:lnTo>
                  <a:lnTo>
                    <a:pt x="1950" y="2130"/>
                  </a:lnTo>
                  <a:lnTo>
                    <a:pt x="1950" y="2130"/>
                  </a:lnTo>
                  <a:lnTo>
                    <a:pt x="1950" y="2130"/>
                  </a:lnTo>
                  <a:lnTo>
                    <a:pt x="1950" y="2125"/>
                  </a:lnTo>
                  <a:lnTo>
                    <a:pt x="1950" y="2125"/>
                  </a:lnTo>
                  <a:lnTo>
                    <a:pt x="1950" y="2125"/>
                  </a:lnTo>
                  <a:lnTo>
                    <a:pt x="1950" y="2121"/>
                  </a:lnTo>
                  <a:lnTo>
                    <a:pt x="1954" y="2121"/>
                  </a:lnTo>
                  <a:lnTo>
                    <a:pt x="1954" y="2121"/>
                  </a:lnTo>
                  <a:lnTo>
                    <a:pt x="1954" y="2117"/>
                  </a:lnTo>
                  <a:lnTo>
                    <a:pt x="1954" y="2117"/>
                  </a:lnTo>
                  <a:lnTo>
                    <a:pt x="1954" y="2112"/>
                  </a:lnTo>
                  <a:lnTo>
                    <a:pt x="1954" y="2112"/>
                  </a:lnTo>
                  <a:lnTo>
                    <a:pt x="1954" y="2112"/>
                  </a:lnTo>
                  <a:lnTo>
                    <a:pt x="1954" y="2108"/>
                  </a:lnTo>
                  <a:lnTo>
                    <a:pt x="1959" y="2108"/>
                  </a:lnTo>
                  <a:lnTo>
                    <a:pt x="1959" y="2108"/>
                  </a:lnTo>
                  <a:lnTo>
                    <a:pt x="1959" y="2103"/>
                  </a:lnTo>
                  <a:lnTo>
                    <a:pt x="1959" y="2103"/>
                  </a:lnTo>
                  <a:lnTo>
                    <a:pt x="1959" y="2103"/>
                  </a:lnTo>
                  <a:lnTo>
                    <a:pt x="1959" y="2099"/>
                  </a:lnTo>
                  <a:lnTo>
                    <a:pt x="1959" y="2099"/>
                  </a:lnTo>
                  <a:lnTo>
                    <a:pt x="1959" y="2094"/>
                  </a:lnTo>
                  <a:lnTo>
                    <a:pt x="1959" y="2094"/>
                  </a:lnTo>
                  <a:lnTo>
                    <a:pt x="1963" y="2094"/>
                  </a:lnTo>
                  <a:lnTo>
                    <a:pt x="1963" y="2090"/>
                  </a:lnTo>
                  <a:lnTo>
                    <a:pt x="1963" y="2090"/>
                  </a:lnTo>
                  <a:lnTo>
                    <a:pt x="1963" y="2090"/>
                  </a:lnTo>
                  <a:lnTo>
                    <a:pt x="1963" y="2085"/>
                  </a:lnTo>
                  <a:lnTo>
                    <a:pt x="1963" y="2085"/>
                  </a:lnTo>
                  <a:lnTo>
                    <a:pt x="1963" y="2085"/>
                  </a:lnTo>
                  <a:lnTo>
                    <a:pt x="1963" y="2081"/>
                  </a:lnTo>
                  <a:lnTo>
                    <a:pt x="1963" y="2081"/>
                  </a:lnTo>
                  <a:lnTo>
                    <a:pt x="1968" y="2076"/>
                  </a:lnTo>
                  <a:lnTo>
                    <a:pt x="1968" y="2076"/>
                  </a:lnTo>
                  <a:lnTo>
                    <a:pt x="1968" y="2076"/>
                  </a:lnTo>
                  <a:lnTo>
                    <a:pt x="1968" y="2072"/>
                  </a:lnTo>
                  <a:lnTo>
                    <a:pt x="1968" y="2072"/>
                  </a:lnTo>
                  <a:lnTo>
                    <a:pt x="1968" y="2072"/>
                  </a:lnTo>
                  <a:lnTo>
                    <a:pt x="1968" y="2067"/>
                  </a:lnTo>
                  <a:lnTo>
                    <a:pt x="1968" y="2067"/>
                  </a:lnTo>
                  <a:lnTo>
                    <a:pt x="1968" y="2067"/>
                  </a:lnTo>
                  <a:lnTo>
                    <a:pt x="1968" y="2063"/>
                  </a:lnTo>
                  <a:lnTo>
                    <a:pt x="1972" y="2063"/>
                  </a:lnTo>
                  <a:lnTo>
                    <a:pt x="1972" y="2059"/>
                  </a:lnTo>
                  <a:lnTo>
                    <a:pt x="1972" y="2059"/>
                  </a:lnTo>
                  <a:lnTo>
                    <a:pt x="1972" y="2059"/>
                  </a:lnTo>
                  <a:lnTo>
                    <a:pt x="1972" y="2054"/>
                  </a:lnTo>
                  <a:lnTo>
                    <a:pt x="1972" y="2054"/>
                  </a:lnTo>
                  <a:lnTo>
                    <a:pt x="1972" y="2054"/>
                  </a:lnTo>
                  <a:lnTo>
                    <a:pt x="1972" y="2050"/>
                  </a:lnTo>
                  <a:lnTo>
                    <a:pt x="1972" y="2050"/>
                  </a:lnTo>
                  <a:lnTo>
                    <a:pt x="1972" y="2050"/>
                  </a:lnTo>
                  <a:lnTo>
                    <a:pt x="1972" y="2045"/>
                  </a:lnTo>
                  <a:lnTo>
                    <a:pt x="1977" y="2045"/>
                  </a:lnTo>
                  <a:lnTo>
                    <a:pt x="1977" y="2041"/>
                  </a:lnTo>
                  <a:lnTo>
                    <a:pt x="1977" y="2041"/>
                  </a:lnTo>
                  <a:lnTo>
                    <a:pt x="1977" y="2041"/>
                  </a:lnTo>
                  <a:lnTo>
                    <a:pt x="1977" y="2036"/>
                  </a:lnTo>
                  <a:lnTo>
                    <a:pt x="1977" y="2036"/>
                  </a:lnTo>
                  <a:lnTo>
                    <a:pt x="1977" y="2036"/>
                  </a:lnTo>
                  <a:lnTo>
                    <a:pt x="1977" y="2032"/>
                  </a:lnTo>
                  <a:lnTo>
                    <a:pt x="1977" y="2032"/>
                  </a:lnTo>
                  <a:lnTo>
                    <a:pt x="1977" y="2027"/>
                  </a:lnTo>
                  <a:lnTo>
                    <a:pt x="1977" y="2027"/>
                  </a:lnTo>
                  <a:lnTo>
                    <a:pt x="1977" y="2027"/>
                  </a:lnTo>
                  <a:lnTo>
                    <a:pt x="1977" y="2023"/>
                  </a:lnTo>
                  <a:lnTo>
                    <a:pt x="1981" y="2023"/>
                  </a:lnTo>
                  <a:lnTo>
                    <a:pt x="1981" y="2023"/>
                  </a:lnTo>
                  <a:lnTo>
                    <a:pt x="1981" y="2018"/>
                  </a:lnTo>
                  <a:lnTo>
                    <a:pt x="1981" y="2018"/>
                  </a:lnTo>
                  <a:lnTo>
                    <a:pt x="1981" y="2018"/>
                  </a:lnTo>
                  <a:lnTo>
                    <a:pt x="1981" y="2014"/>
                  </a:lnTo>
                  <a:lnTo>
                    <a:pt x="1981" y="2014"/>
                  </a:lnTo>
                  <a:lnTo>
                    <a:pt x="1981" y="2009"/>
                  </a:lnTo>
                  <a:lnTo>
                    <a:pt x="1981" y="2009"/>
                  </a:lnTo>
                  <a:lnTo>
                    <a:pt x="1981" y="2009"/>
                  </a:lnTo>
                  <a:lnTo>
                    <a:pt x="1981" y="2005"/>
                  </a:lnTo>
                  <a:lnTo>
                    <a:pt x="1981" y="2005"/>
                  </a:lnTo>
                  <a:lnTo>
                    <a:pt x="1981" y="2005"/>
                  </a:lnTo>
                  <a:lnTo>
                    <a:pt x="1981" y="2000"/>
                  </a:lnTo>
                  <a:lnTo>
                    <a:pt x="1981" y="2000"/>
                  </a:lnTo>
                  <a:lnTo>
                    <a:pt x="1986" y="2000"/>
                  </a:lnTo>
                  <a:lnTo>
                    <a:pt x="1986" y="1996"/>
                  </a:lnTo>
                  <a:lnTo>
                    <a:pt x="1986" y="1996"/>
                  </a:lnTo>
                  <a:lnTo>
                    <a:pt x="1986" y="1992"/>
                  </a:lnTo>
                  <a:lnTo>
                    <a:pt x="1986" y="1992"/>
                  </a:lnTo>
                  <a:lnTo>
                    <a:pt x="1986" y="1992"/>
                  </a:lnTo>
                  <a:lnTo>
                    <a:pt x="1986" y="1992"/>
                  </a:lnTo>
                  <a:lnTo>
                    <a:pt x="1986" y="1992"/>
                  </a:lnTo>
                  <a:lnTo>
                    <a:pt x="1986" y="1987"/>
                  </a:lnTo>
                  <a:lnTo>
                    <a:pt x="1986" y="1987"/>
                  </a:lnTo>
                  <a:lnTo>
                    <a:pt x="1986" y="1987"/>
                  </a:lnTo>
                  <a:lnTo>
                    <a:pt x="1986" y="1987"/>
                  </a:lnTo>
                  <a:lnTo>
                    <a:pt x="1986" y="1987"/>
                  </a:lnTo>
                  <a:lnTo>
                    <a:pt x="1986" y="1983"/>
                  </a:lnTo>
                  <a:lnTo>
                    <a:pt x="1986" y="1983"/>
                  </a:lnTo>
                  <a:lnTo>
                    <a:pt x="1986" y="1983"/>
                  </a:lnTo>
                  <a:lnTo>
                    <a:pt x="1986" y="1983"/>
                  </a:lnTo>
                  <a:lnTo>
                    <a:pt x="1986" y="1983"/>
                  </a:lnTo>
                  <a:lnTo>
                    <a:pt x="1986" y="1978"/>
                  </a:lnTo>
                  <a:lnTo>
                    <a:pt x="1986" y="1978"/>
                  </a:lnTo>
                  <a:lnTo>
                    <a:pt x="1986" y="1978"/>
                  </a:lnTo>
                  <a:lnTo>
                    <a:pt x="1986" y="1978"/>
                  </a:lnTo>
                  <a:lnTo>
                    <a:pt x="1986" y="1978"/>
                  </a:lnTo>
                  <a:lnTo>
                    <a:pt x="1986" y="1978"/>
                  </a:lnTo>
                  <a:lnTo>
                    <a:pt x="1986" y="1974"/>
                  </a:lnTo>
                  <a:lnTo>
                    <a:pt x="1986" y="1974"/>
                  </a:lnTo>
                  <a:lnTo>
                    <a:pt x="1986" y="1974"/>
                  </a:lnTo>
                  <a:lnTo>
                    <a:pt x="1986" y="1974"/>
                  </a:lnTo>
                  <a:lnTo>
                    <a:pt x="1986" y="1974"/>
                  </a:lnTo>
                  <a:lnTo>
                    <a:pt x="1986" y="1969"/>
                  </a:lnTo>
                  <a:lnTo>
                    <a:pt x="1986" y="1969"/>
                  </a:lnTo>
                  <a:lnTo>
                    <a:pt x="1986" y="1969"/>
                  </a:lnTo>
                  <a:lnTo>
                    <a:pt x="1986" y="1969"/>
                  </a:lnTo>
                  <a:lnTo>
                    <a:pt x="1986" y="1969"/>
                  </a:lnTo>
                  <a:lnTo>
                    <a:pt x="1986" y="1969"/>
                  </a:lnTo>
                  <a:lnTo>
                    <a:pt x="1986" y="1965"/>
                  </a:lnTo>
                  <a:lnTo>
                    <a:pt x="1986" y="1965"/>
                  </a:lnTo>
                  <a:lnTo>
                    <a:pt x="1986" y="1965"/>
                  </a:lnTo>
                  <a:lnTo>
                    <a:pt x="1986" y="1965"/>
                  </a:lnTo>
                  <a:lnTo>
                    <a:pt x="1986" y="1965"/>
                  </a:lnTo>
                  <a:lnTo>
                    <a:pt x="1986" y="1960"/>
                  </a:lnTo>
                  <a:lnTo>
                    <a:pt x="1986" y="1960"/>
                  </a:lnTo>
                  <a:lnTo>
                    <a:pt x="1986" y="1960"/>
                  </a:lnTo>
                  <a:lnTo>
                    <a:pt x="1986" y="1960"/>
                  </a:lnTo>
                  <a:lnTo>
                    <a:pt x="1990" y="1960"/>
                  </a:lnTo>
                  <a:lnTo>
                    <a:pt x="1990" y="1960"/>
                  </a:lnTo>
                  <a:lnTo>
                    <a:pt x="1990" y="1956"/>
                  </a:lnTo>
                  <a:lnTo>
                    <a:pt x="1990" y="1956"/>
                  </a:lnTo>
                  <a:lnTo>
                    <a:pt x="1990" y="1956"/>
                  </a:lnTo>
                  <a:lnTo>
                    <a:pt x="1990" y="1956"/>
                  </a:lnTo>
                  <a:lnTo>
                    <a:pt x="1990" y="1956"/>
                  </a:lnTo>
                  <a:lnTo>
                    <a:pt x="1990" y="1951"/>
                  </a:lnTo>
                  <a:lnTo>
                    <a:pt x="1990" y="1951"/>
                  </a:lnTo>
                  <a:lnTo>
                    <a:pt x="1990" y="1951"/>
                  </a:lnTo>
                  <a:lnTo>
                    <a:pt x="1990" y="1951"/>
                  </a:lnTo>
                  <a:lnTo>
                    <a:pt x="1990" y="1951"/>
                  </a:lnTo>
                  <a:lnTo>
                    <a:pt x="1990" y="1951"/>
                  </a:lnTo>
                  <a:lnTo>
                    <a:pt x="1990" y="1947"/>
                  </a:lnTo>
                  <a:lnTo>
                    <a:pt x="1990" y="1947"/>
                  </a:lnTo>
                  <a:lnTo>
                    <a:pt x="1990" y="1947"/>
                  </a:lnTo>
                  <a:lnTo>
                    <a:pt x="1990" y="1947"/>
                  </a:lnTo>
                  <a:lnTo>
                    <a:pt x="1990" y="1947"/>
                  </a:lnTo>
                  <a:lnTo>
                    <a:pt x="1990" y="1942"/>
                  </a:lnTo>
                  <a:lnTo>
                    <a:pt x="1990" y="1942"/>
                  </a:lnTo>
                  <a:lnTo>
                    <a:pt x="1990" y="1942"/>
                  </a:lnTo>
                  <a:lnTo>
                    <a:pt x="1990" y="1942"/>
                  </a:lnTo>
                  <a:lnTo>
                    <a:pt x="1990" y="1942"/>
                  </a:lnTo>
                  <a:lnTo>
                    <a:pt x="1990" y="1942"/>
                  </a:lnTo>
                  <a:lnTo>
                    <a:pt x="1990" y="1938"/>
                  </a:lnTo>
                  <a:lnTo>
                    <a:pt x="1990" y="1938"/>
                  </a:lnTo>
                  <a:lnTo>
                    <a:pt x="1990" y="1938"/>
                  </a:lnTo>
                  <a:lnTo>
                    <a:pt x="1990" y="1938"/>
                  </a:lnTo>
                  <a:lnTo>
                    <a:pt x="1990" y="1938"/>
                  </a:lnTo>
                  <a:lnTo>
                    <a:pt x="1990" y="1933"/>
                  </a:lnTo>
                  <a:lnTo>
                    <a:pt x="1990" y="1933"/>
                  </a:lnTo>
                  <a:lnTo>
                    <a:pt x="1990" y="1933"/>
                  </a:lnTo>
                  <a:lnTo>
                    <a:pt x="1990" y="1933"/>
                  </a:lnTo>
                  <a:lnTo>
                    <a:pt x="1990" y="1933"/>
                  </a:lnTo>
                  <a:lnTo>
                    <a:pt x="1990" y="1933"/>
                  </a:lnTo>
                  <a:lnTo>
                    <a:pt x="1990" y="1929"/>
                  </a:lnTo>
                  <a:lnTo>
                    <a:pt x="1990" y="1929"/>
                  </a:lnTo>
                  <a:lnTo>
                    <a:pt x="1990" y="1929"/>
                  </a:lnTo>
                  <a:lnTo>
                    <a:pt x="1990" y="1929"/>
                  </a:lnTo>
                  <a:lnTo>
                    <a:pt x="1990" y="1929"/>
                  </a:lnTo>
                  <a:lnTo>
                    <a:pt x="1990" y="1925"/>
                  </a:lnTo>
                  <a:lnTo>
                    <a:pt x="1990" y="1925"/>
                  </a:lnTo>
                  <a:lnTo>
                    <a:pt x="1990" y="1925"/>
                  </a:lnTo>
                  <a:lnTo>
                    <a:pt x="1990" y="1925"/>
                  </a:lnTo>
                  <a:lnTo>
                    <a:pt x="1990" y="1925"/>
                  </a:lnTo>
                  <a:lnTo>
                    <a:pt x="1990" y="1925"/>
                  </a:lnTo>
                  <a:lnTo>
                    <a:pt x="1990" y="1925"/>
                  </a:lnTo>
                  <a:lnTo>
                    <a:pt x="1990" y="1925"/>
                  </a:lnTo>
                  <a:lnTo>
                    <a:pt x="1990" y="1920"/>
                  </a:lnTo>
                  <a:lnTo>
                    <a:pt x="1990" y="1920"/>
                  </a:lnTo>
                  <a:lnTo>
                    <a:pt x="1990" y="1920"/>
                  </a:lnTo>
                  <a:lnTo>
                    <a:pt x="1990" y="1920"/>
                  </a:lnTo>
                  <a:lnTo>
                    <a:pt x="1990" y="1920"/>
                  </a:lnTo>
                  <a:lnTo>
                    <a:pt x="1990" y="1920"/>
                  </a:lnTo>
                  <a:lnTo>
                    <a:pt x="1990" y="1920"/>
                  </a:lnTo>
                  <a:lnTo>
                    <a:pt x="1990" y="1920"/>
                  </a:lnTo>
                  <a:lnTo>
                    <a:pt x="1990" y="1916"/>
                  </a:lnTo>
                  <a:lnTo>
                    <a:pt x="1990" y="1916"/>
                  </a:lnTo>
                  <a:lnTo>
                    <a:pt x="1990" y="1916"/>
                  </a:lnTo>
                  <a:lnTo>
                    <a:pt x="1990" y="1916"/>
                  </a:lnTo>
                  <a:lnTo>
                    <a:pt x="1990" y="1916"/>
                  </a:lnTo>
                  <a:lnTo>
                    <a:pt x="1990" y="1916"/>
                  </a:lnTo>
                  <a:lnTo>
                    <a:pt x="1990" y="1916"/>
                  </a:lnTo>
                  <a:lnTo>
                    <a:pt x="1990" y="1916"/>
                  </a:lnTo>
                  <a:lnTo>
                    <a:pt x="1990" y="1911"/>
                  </a:lnTo>
                  <a:lnTo>
                    <a:pt x="1990" y="1911"/>
                  </a:lnTo>
                  <a:lnTo>
                    <a:pt x="1990" y="1911"/>
                  </a:lnTo>
                  <a:lnTo>
                    <a:pt x="1990" y="1911"/>
                  </a:lnTo>
                  <a:lnTo>
                    <a:pt x="1990" y="1911"/>
                  </a:lnTo>
                  <a:lnTo>
                    <a:pt x="1990" y="1911"/>
                  </a:lnTo>
                  <a:lnTo>
                    <a:pt x="1990" y="1911"/>
                  </a:lnTo>
                  <a:lnTo>
                    <a:pt x="1990" y="1911"/>
                  </a:lnTo>
                  <a:lnTo>
                    <a:pt x="1990" y="1907"/>
                  </a:lnTo>
                  <a:lnTo>
                    <a:pt x="1990" y="1907"/>
                  </a:lnTo>
                  <a:lnTo>
                    <a:pt x="1990" y="1907"/>
                  </a:lnTo>
                  <a:lnTo>
                    <a:pt x="1990" y="1907"/>
                  </a:lnTo>
                  <a:lnTo>
                    <a:pt x="1990" y="1907"/>
                  </a:lnTo>
                  <a:lnTo>
                    <a:pt x="1990" y="1907"/>
                  </a:lnTo>
                  <a:lnTo>
                    <a:pt x="1990" y="1907"/>
                  </a:lnTo>
                  <a:lnTo>
                    <a:pt x="1990" y="1902"/>
                  </a:lnTo>
                  <a:lnTo>
                    <a:pt x="1990" y="1902"/>
                  </a:lnTo>
                  <a:lnTo>
                    <a:pt x="1995" y="1902"/>
                  </a:lnTo>
                  <a:lnTo>
                    <a:pt x="1995" y="1902"/>
                  </a:lnTo>
                  <a:lnTo>
                    <a:pt x="1995" y="1898"/>
                  </a:lnTo>
                  <a:lnTo>
                    <a:pt x="1995" y="1898"/>
                  </a:lnTo>
                  <a:lnTo>
                    <a:pt x="1995" y="1898"/>
                  </a:lnTo>
                  <a:lnTo>
                    <a:pt x="1995" y="1898"/>
                  </a:lnTo>
                  <a:lnTo>
                    <a:pt x="1995" y="1898"/>
                  </a:lnTo>
                  <a:lnTo>
                    <a:pt x="1995" y="1898"/>
                  </a:lnTo>
                  <a:lnTo>
                    <a:pt x="1995" y="1898"/>
                  </a:lnTo>
                  <a:lnTo>
                    <a:pt x="1995" y="1893"/>
                  </a:lnTo>
                  <a:lnTo>
                    <a:pt x="1995" y="1893"/>
                  </a:lnTo>
                  <a:lnTo>
                    <a:pt x="1995" y="1893"/>
                  </a:lnTo>
                  <a:lnTo>
                    <a:pt x="1995" y="1893"/>
                  </a:lnTo>
                  <a:lnTo>
                    <a:pt x="1995" y="1893"/>
                  </a:lnTo>
                  <a:lnTo>
                    <a:pt x="1995" y="1893"/>
                  </a:lnTo>
                  <a:lnTo>
                    <a:pt x="1995" y="1893"/>
                  </a:lnTo>
                  <a:lnTo>
                    <a:pt x="1995" y="1889"/>
                  </a:lnTo>
                  <a:lnTo>
                    <a:pt x="1995" y="1889"/>
                  </a:lnTo>
                  <a:lnTo>
                    <a:pt x="1995" y="1889"/>
                  </a:lnTo>
                  <a:lnTo>
                    <a:pt x="1995" y="1889"/>
                  </a:lnTo>
                  <a:lnTo>
                    <a:pt x="1995" y="1884"/>
                  </a:lnTo>
                  <a:lnTo>
                    <a:pt x="1995" y="1884"/>
                  </a:lnTo>
                  <a:lnTo>
                    <a:pt x="1995" y="1884"/>
                  </a:lnTo>
                  <a:lnTo>
                    <a:pt x="1995" y="1884"/>
                  </a:lnTo>
                  <a:lnTo>
                    <a:pt x="1995" y="1880"/>
                  </a:lnTo>
                  <a:lnTo>
                    <a:pt x="1995" y="1880"/>
                  </a:lnTo>
                  <a:lnTo>
                    <a:pt x="1995" y="1880"/>
                  </a:lnTo>
                  <a:lnTo>
                    <a:pt x="1995" y="1880"/>
                  </a:lnTo>
                  <a:lnTo>
                    <a:pt x="1995" y="1875"/>
                  </a:lnTo>
                  <a:lnTo>
                    <a:pt x="1995" y="1875"/>
                  </a:lnTo>
                  <a:lnTo>
                    <a:pt x="1995" y="1875"/>
                  </a:lnTo>
                  <a:lnTo>
                    <a:pt x="1995" y="1875"/>
                  </a:lnTo>
                  <a:lnTo>
                    <a:pt x="1995" y="1871"/>
                  </a:lnTo>
                  <a:lnTo>
                    <a:pt x="1995" y="1871"/>
                  </a:lnTo>
                  <a:lnTo>
                    <a:pt x="1995" y="1871"/>
                  </a:lnTo>
                  <a:lnTo>
                    <a:pt x="1995" y="1871"/>
                  </a:lnTo>
                  <a:lnTo>
                    <a:pt x="1995" y="1866"/>
                  </a:lnTo>
                  <a:lnTo>
                    <a:pt x="1995" y="1866"/>
                  </a:lnTo>
                  <a:lnTo>
                    <a:pt x="1995" y="1866"/>
                  </a:lnTo>
                  <a:lnTo>
                    <a:pt x="1995" y="1866"/>
                  </a:lnTo>
                  <a:lnTo>
                    <a:pt x="1995" y="1862"/>
                  </a:lnTo>
                  <a:lnTo>
                    <a:pt x="1995" y="1862"/>
                  </a:lnTo>
                  <a:lnTo>
                    <a:pt x="1995" y="1862"/>
                  </a:lnTo>
                  <a:lnTo>
                    <a:pt x="1995" y="1799"/>
                  </a:lnTo>
                  <a:lnTo>
                    <a:pt x="1995" y="1799"/>
                  </a:lnTo>
                  <a:lnTo>
                    <a:pt x="1995" y="1799"/>
                  </a:lnTo>
                  <a:lnTo>
                    <a:pt x="1995" y="1795"/>
                  </a:lnTo>
                  <a:lnTo>
                    <a:pt x="1995" y="1795"/>
                  </a:lnTo>
                  <a:lnTo>
                    <a:pt x="1995" y="1795"/>
                  </a:lnTo>
                  <a:lnTo>
                    <a:pt x="1995" y="1795"/>
                  </a:lnTo>
                  <a:lnTo>
                    <a:pt x="1995" y="1791"/>
                  </a:lnTo>
                  <a:lnTo>
                    <a:pt x="1995" y="1791"/>
                  </a:lnTo>
                  <a:lnTo>
                    <a:pt x="1995" y="1791"/>
                  </a:lnTo>
                  <a:lnTo>
                    <a:pt x="1995" y="1791"/>
                  </a:lnTo>
                  <a:lnTo>
                    <a:pt x="1995" y="1791"/>
                  </a:lnTo>
                  <a:lnTo>
                    <a:pt x="1995" y="1786"/>
                  </a:lnTo>
                  <a:lnTo>
                    <a:pt x="1995" y="1786"/>
                  </a:lnTo>
                  <a:lnTo>
                    <a:pt x="1999" y="1786"/>
                  </a:lnTo>
                  <a:lnTo>
                    <a:pt x="1999" y="1786"/>
                  </a:lnTo>
                  <a:lnTo>
                    <a:pt x="1999" y="1782"/>
                  </a:lnTo>
                  <a:lnTo>
                    <a:pt x="1999" y="1782"/>
                  </a:lnTo>
                  <a:lnTo>
                    <a:pt x="1999" y="1782"/>
                  </a:lnTo>
                  <a:lnTo>
                    <a:pt x="1999" y="1782"/>
                  </a:lnTo>
                  <a:lnTo>
                    <a:pt x="1999" y="1777"/>
                  </a:lnTo>
                  <a:lnTo>
                    <a:pt x="1999" y="1777"/>
                  </a:lnTo>
                  <a:lnTo>
                    <a:pt x="1999" y="1777"/>
                  </a:lnTo>
                  <a:lnTo>
                    <a:pt x="1999" y="1777"/>
                  </a:lnTo>
                  <a:lnTo>
                    <a:pt x="1999" y="1773"/>
                  </a:lnTo>
                  <a:lnTo>
                    <a:pt x="1999" y="1773"/>
                  </a:lnTo>
                  <a:lnTo>
                    <a:pt x="1999" y="1773"/>
                  </a:lnTo>
                  <a:lnTo>
                    <a:pt x="1999" y="1773"/>
                  </a:lnTo>
                  <a:lnTo>
                    <a:pt x="1999" y="1773"/>
                  </a:lnTo>
                  <a:lnTo>
                    <a:pt x="1999" y="1768"/>
                  </a:lnTo>
                  <a:lnTo>
                    <a:pt x="1999" y="1768"/>
                  </a:lnTo>
                  <a:lnTo>
                    <a:pt x="1999" y="1768"/>
                  </a:lnTo>
                  <a:lnTo>
                    <a:pt x="1999" y="1768"/>
                  </a:lnTo>
                  <a:lnTo>
                    <a:pt x="1999" y="1764"/>
                  </a:lnTo>
                  <a:lnTo>
                    <a:pt x="1999" y="1764"/>
                  </a:lnTo>
                  <a:lnTo>
                    <a:pt x="1999" y="1764"/>
                  </a:lnTo>
                  <a:lnTo>
                    <a:pt x="1999" y="1764"/>
                  </a:lnTo>
                  <a:lnTo>
                    <a:pt x="1999" y="1759"/>
                  </a:lnTo>
                  <a:lnTo>
                    <a:pt x="1999" y="1759"/>
                  </a:lnTo>
                  <a:lnTo>
                    <a:pt x="1999" y="1759"/>
                  </a:lnTo>
                  <a:lnTo>
                    <a:pt x="1999" y="1755"/>
                  </a:lnTo>
                  <a:lnTo>
                    <a:pt x="1999" y="1755"/>
                  </a:lnTo>
                  <a:lnTo>
                    <a:pt x="1999" y="1755"/>
                  </a:lnTo>
                  <a:lnTo>
                    <a:pt x="1999" y="1755"/>
                  </a:lnTo>
                  <a:lnTo>
                    <a:pt x="1999" y="1750"/>
                  </a:lnTo>
                  <a:lnTo>
                    <a:pt x="1999" y="1750"/>
                  </a:lnTo>
                  <a:lnTo>
                    <a:pt x="1999" y="1750"/>
                  </a:lnTo>
                  <a:lnTo>
                    <a:pt x="1999" y="1750"/>
                  </a:lnTo>
                  <a:lnTo>
                    <a:pt x="1999" y="1746"/>
                  </a:lnTo>
                  <a:lnTo>
                    <a:pt x="1999" y="1746"/>
                  </a:lnTo>
                  <a:lnTo>
                    <a:pt x="1999" y="1746"/>
                  </a:lnTo>
                  <a:lnTo>
                    <a:pt x="2004" y="1741"/>
                  </a:lnTo>
                  <a:lnTo>
                    <a:pt x="2004" y="1741"/>
                  </a:lnTo>
                  <a:lnTo>
                    <a:pt x="2004" y="1737"/>
                  </a:lnTo>
                  <a:lnTo>
                    <a:pt x="2004" y="1737"/>
                  </a:lnTo>
                  <a:lnTo>
                    <a:pt x="2004" y="1732"/>
                  </a:lnTo>
                  <a:lnTo>
                    <a:pt x="2004" y="1732"/>
                  </a:lnTo>
                  <a:lnTo>
                    <a:pt x="2004" y="1728"/>
                  </a:lnTo>
                  <a:lnTo>
                    <a:pt x="2004" y="1728"/>
                  </a:lnTo>
                  <a:lnTo>
                    <a:pt x="2004" y="1724"/>
                  </a:lnTo>
                  <a:lnTo>
                    <a:pt x="2004" y="1719"/>
                  </a:lnTo>
                  <a:lnTo>
                    <a:pt x="2008" y="1710"/>
                  </a:lnTo>
                  <a:lnTo>
                    <a:pt x="2008" y="1706"/>
                  </a:lnTo>
                  <a:lnTo>
                    <a:pt x="2008" y="1706"/>
                  </a:lnTo>
                  <a:lnTo>
                    <a:pt x="2008" y="1701"/>
                  </a:lnTo>
                  <a:lnTo>
                    <a:pt x="2008" y="1697"/>
                  </a:lnTo>
                  <a:lnTo>
                    <a:pt x="2008" y="1697"/>
                  </a:lnTo>
                  <a:lnTo>
                    <a:pt x="2008" y="1692"/>
                  </a:lnTo>
                  <a:lnTo>
                    <a:pt x="2008" y="1692"/>
                  </a:lnTo>
                  <a:lnTo>
                    <a:pt x="2008" y="1688"/>
                  </a:lnTo>
                  <a:lnTo>
                    <a:pt x="2008" y="1688"/>
                  </a:lnTo>
                  <a:lnTo>
                    <a:pt x="2013" y="1683"/>
                  </a:lnTo>
                  <a:lnTo>
                    <a:pt x="2013" y="1679"/>
                  </a:lnTo>
                  <a:lnTo>
                    <a:pt x="2013" y="1679"/>
                  </a:lnTo>
                  <a:lnTo>
                    <a:pt x="2013" y="1679"/>
                  </a:lnTo>
                  <a:lnTo>
                    <a:pt x="2013" y="1679"/>
                  </a:lnTo>
                  <a:lnTo>
                    <a:pt x="2013" y="1674"/>
                  </a:lnTo>
                  <a:lnTo>
                    <a:pt x="2013" y="1674"/>
                  </a:lnTo>
                  <a:lnTo>
                    <a:pt x="2013" y="1674"/>
                  </a:lnTo>
                  <a:lnTo>
                    <a:pt x="2013" y="1670"/>
                  </a:lnTo>
                  <a:lnTo>
                    <a:pt x="2013" y="1670"/>
                  </a:lnTo>
                  <a:lnTo>
                    <a:pt x="2013" y="1670"/>
                  </a:lnTo>
                  <a:lnTo>
                    <a:pt x="2013" y="1670"/>
                  </a:lnTo>
                  <a:lnTo>
                    <a:pt x="2013" y="1665"/>
                  </a:lnTo>
                  <a:lnTo>
                    <a:pt x="2013" y="1665"/>
                  </a:lnTo>
                  <a:lnTo>
                    <a:pt x="2013" y="1665"/>
                  </a:lnTo>
                  <a:lnTo>
                    <a:pt x="2013" y="1665"/>
                  </a:lnTo>
                  <a:lnTo>
                    <a:pt x="2013" y="1661"/>
                  </a:lnTo>
                  <a:lnTo>
                    <a:pt x="2013" y="1661"/>
                  </a:lnTo>
                  <a:lnTo>
                    <a:pt x="2013" y="1661"/>
                  </a:lnTo>
                  <a:lnTo>
                    <a:pt x="2013" y="1657"/>
                  </a:lnTo>
                  <a:lnTo>
                    <a:pt x="2013" y="1657"/>
                  </a:lnTo>
                  <a:lnTo>
                    <a:pt x="2013" y="1657"/>
                  </a:lnTo>
                  <a:lnTo>
                    <a:pt x="2013" y="1657"/>
                  </a:lnTo>
                  <a:lnTo>
                    <a:pt x="2013" y="1652"/>
                  </a:lnTo>
                  <a:lnTo>
                    <a:pt x="2013" y="1652"/>
                  </a:lnTo>
                  <a:lnTo>
                    <a:pt x="2017" y="1652"/>
                  </a:lnTo>
                  <a:lnTo>
                    <a:pt x="2017" y="1648"/>
                  </a:lnTo>
                  <a:lnTo>
                    <a:pt x="2017" y="1648"/>
                  </a:lnTo>
                  <a:lnTo>
                    <a:pt x="2017" y="1648"/>
                  </a:lnTo>
                  <a:lnTo>
                    <a:pt x="2017" y="1648"/>
                  </a:lnTo>
                  <a:lnTo>
                    <a:pt x="2017" y="1643"/>
                  </a:lnTo>
                  <a:lnTo>
                    <a:pt x="2017" y="1643"/>
                  </a:lnTo>
                  <a:lnTo>
                    <a:pt x="2017" y="1643"/>
                  </a:lnTo>
                  <a:lnTo>
                    <a:pt x="2017" y="1639"/>
                  </a:lnTo>
                  <a:lnTo>
                    <a:pt x="2017" y="1639"/>
                  </a:lnTo>
                  <a:lnTo>
                    <a:pt x="2017" y="1639"/>
                  </a:lnTo>
                  <a:lnTo>
                    <a:pt x="2017" y="1639"/>
                  </a:lnTo>
                  <a:lnTo>
                    <a:pt x="2017" y="1634"/>
                  </a:lnTo>
                  <a:lnTo>
                    <a:pt x="2017" y="1634"/>
                  </a:lnTo>
                  <a:lnTo>
                    <a:pt x="2017" y="1634"/>
                  </a:lnTo>
                  <a:lnTo>
                    <a:pt x="2017" y="1634"/>
                  </a:lnTo>
                  <a:lnTo>
                    <a:pt x="2017" y="1630"/>
                  </a:lnTo>
                  <a:lnTo>
                    <a:pt x="2017" y="1630"/>
                  </a:lnTo>
                  <a:lnTo>
                    <a:pt x="2017" y="1630"/>
                  </a:lnTo>
                  <a:lnTo>
                    <a:pt x="2017" y="1625"/>
                  </a:lnTo>
                  <a:lnTo>
                    <a:pt x="2017" y="1625"/>
                  </a:lnTo>
                  <a:lnTo>
                    <a:pt x="2017" y="1625"/>
                  </a:lnTo>
                  <a:lnTo>
                    <a:pt x="2017" y="1625"/>
                  </a:lnTo>
                  <a:lnTo>
                    <a:pt x="2017" y="1621"/>
                  </a:lnTo>
                  <a:lnTo>
                    <a:pt x="2017" y="1621"/>
                  </a:lnTo>
                  <a:lnTo>
                    <a:pt x="2017" y="1621"/>
                  </a:lnTo>
                  <a:lnTo>
                    <a:pt x="2017" y="1621"/>
                  </a:lnTo>
                  <a:lnTo>
                    <a:pt x="2017" y="1616"/>
                  </a:lnTo>
                  <a:lnTo>
                    <a:pt x="2017" y="1616"/>
                  </a:lnTo>
                  <a:lnTo>
                    <a:pt x="2017" y="1616"/>
                  </a:lnTo>
                  <a:lnTo>
                    <a:pt x="2017" y="1612"/>
                  </a:lnTo>
                  <a:lnTo>
                    <a:pt x="2017" y="1612"/>
                  </a:lnTo>
                  <a:lnTo>
                    <a:pt x="2017" y="1612"/>
                  </a:lnTo>
                  <a:lnTo>
                    <a:pt x="2017" y="1612"/>
                  </a:lnTo>
                  <a:lnTo>
                    <a:pt x="2017" y="1607"/>
                  </a:lnTo>
                  <a:lnTo>
                    <a:pt x="2017" y="1607"/>
                  </a:lnTo>
                  <a:lnTo>
                    <a:pt x="2017" y="1607"/>
                  </a:lnTo>
                  <a:lnTo>
                    <a:pt x="2017" y="1603"/>
                  </a:lnTo>
                  <a:lnTo>
                    <a:pt x="2017" y="1603"/>
                  </a:lnTo>
                  <a:lnTo>
                    <a:pt x="2017" y="1603"/>
                  </a:lnTo>
                  <a:lnTo>
                    <a:pt x="2017" y="1603"/>
                  </a:lnTo>
                  <a:lnTo>
                    <a:pt x="2017" y="1598"/>
                  </a:lnTo>
                  <a:lnTo>
                    <a:pt x="2017" y="1598"/>
                  </a:lnTo>
                  <a:lnTo>
                    <a:pt x="2017" y="1598"/>
                  </a:lnTo>
                  <a:lnTo>
                    <a:pt x="2017" y="1598"/>
                  </a:lnTo>
                  <a:lnTo>
                    <a:pt x="2017" y="1598"/>
                  </a:lnTo>
                  <a:lnTo>
                    <a:pt x="2017" y="1594"/>
                  </a:lnTo>
                  <a:lnTo>
                    <a:pt x="2017" y="1594"/>
                  </a:lnTo>
                  <a:lnTo>
                    <a:pt x="2017" y="1594"/>
                  </a:lnTo>
                  <a:lnTo>
                    <a:pt x="2017" y="1594"/>
                  </a:lnTo>
                  <a:lnTo>
                    <a:pt x="2017" y="1594"/>
                  </a:lnTo>
                  <a:lnTo>
                    <a:pt x="2017" y="1594"/>
                  </a:lnTo>
                  <a:lnTo>
                    <a:pt x="2017" y="1594"/>
                  </a:lnTo>
                  <a:lnTo>
                    <a:pt x="2017" y="1594"/>
                  </a:lnTo>
                  <a:lnTo>
                    <a:pt x="2017" y="1590"/>
                  </a:lnTo>
                  <a:lnTo>
                    <a:pt x="2017" y="1590"/>
                  </a:lnTo>
                  <a:lnTo>
                    <a:pt x="2017" y="1590"/>
                  </a:lnTo>
                  <a:lnTo>
                    <a:pt x="2017" y="1590"/>
                  </a:lnTo>
                  <a:lnTo>
                    <a:pt x="2017" y="1590"/>
                  </a:lnTo>
                  <a:lnTo>
                    <a:pt x="2017" y="1590"/>
                  </a:lnTo>
                  <a:lnTo>
                    <a:pt x="2017" y="1590"/>
                  </a:lnTo>
                  <a:lnTo>
                    <a:pt x="2017" y="1590"/>
                  </a:lnTo>
                  <a:lnTo>
                    <a:pt x="2017" y="1585"/>
                  </a:lnTo>
                  <a:lnTo>
                    <a:pt x="2017" y="1585"/>
                  </a:lnTo>
                  <a:lnTo>
                    <a:pt x="2017" y="1585"/>
                  </a:lnTo>
                  <a:lnTo>
                    <a:pt x="2017" y="1585"/>
                  </a:lnTo>
                  <a:lnTo>
                    <a:pt x="2017" y="1585"/>
                  </a:lnTo>
                  <a:lnTo>
                    <a:pt x="2017" y="1585"/>
                  </a:lnTo>
                  <a:lnTo>
                    <a:pt x="2017" y="1585"/>
                  </a:lnTo>
                  <a:lnTo>
                    <a:pt x="2017" y="1585"/>
                  </a:lnTo>
                  <a:lnTo>
                    <a:pt x="2017" y="1585"/>
                  </a:lnTo>
                  <a:lnTo>
                    <a:pt x="2017" y="1581"/>
                  </a:lnTo>
                  <a:lnTo>
                    <a:pt x="2017" y="1581"/>
                  </a:lnTo>
                  <a:lnTo>
                    <a:pt x="2017" y="1581"/>
                  </a:lnTo>
                  <a:lnTo>
                    <a:pt x="2017" y="1581"/>
                  </a:lnTo>
                  <a:lnTo>
                    <a:pt x="2017" y="1581"/>
                  </a:lnTo>
                  <a:lnTo>
                    <a:pt x="2017" y="1581"/>
                  </a:lnTo>
                  <a:lnTo>
                    <a:pt x="2017" y="1581"/>
                  </a:lnTo>
                  <a:lnTo>
                    <a:pt x="2017" y="1581"/>
                  </a:lnTo>
                  <a:lnTo>
                    <a:pt x="2017" y="1576"/>
                  </a:lnTo>
                  <a:lnTo>
                    <a:pt x="2017" y="1576"/>
                  </a:lnTo>
                  <a:lnTo>
                    <a:pt x="2017" y="1576"/>
                  </a:lnTo>
                  <a:lnTo>
                    <a:pt x="2017" y="1576"/>
                  </a:lnTo>
                  <a:lnTo>
                    <a:pt x="2017" y="1576"/>
                  </a:lnTo>
                  <a:lnTo>
                    <a:pt x="2017" y="1576"/>
                  </a:lnTo>
                  <a:lnTo>
                    <a:pt x="2017" y="1576"/>
                  </a:lnTo>
                  <a:lnTo>
                    <a:pt x="2017" y="1576"/>
                  </a:lnTo>
                  <a:lnTo>
                    <a:pt x="2017" y="1576"/>
                  </a:lnTo>
                  <a:lnTo>
                    <a:pt x="2017" y="1572"/>
                  </a:lnTo>
                  <a:lnTo>
                    <a:pt x="2017" y="1572"/>
                  </a:lnTo>
                  <a:lnTo>
                    <a:pt x="2017" y="1572"/>
                  </a:lnTo>
                  <a:lnTo>
                    <a:pt x="2017" y="1572"/>
                  </a:lnTo>
                  <a:lnTo>
                    <a:pt x="2017" y="1572"/>
                  </a:lnTo>
                  <a:lnTo>
                    <a:pt x="2017" y="1572"/>
                  </a:lnTo>
                  <a:lnTo>
                    <a:pt x="2017" y="1572"/>
                  </a:lnTo>
                  <a:lnTo>
                    <a:pt x="2017" y="1572"/>
                  </a:lnTo>
                  <a:lnTo>
                    <a:pt x="2013" y="1572"/>
                  </a:lnTo>
                  <a:lnTo>
                    <a:pt x="2013" y="1567"/>
                  </a:lnTo>
                  <a:lnTo>
                    <a:pt x="2013" y="1567"/>
                  </a:lnTo>
                  <a:lnTo>
                    <a:pt x="2013" y="1567"/>
                  </a:lnTo>
                  <a:lnTo>
                    <a:pt x="2013" y="1567"/>
                  </a:lnTo>
                  <a:lnTo>
                    <a:pt x="2013" y="1567"/>
                  </a:lnTo>
                  <a:lnTo>
                    <a:pt x="2013" y="1567"/>
                  </a:lnTo>
                  <a:lnTo>
                    <a:pt x="2013" y="1567"/>
                  </a:lnTo>
                  <a:lnTo>
                    <a:pt x="2013" y="1567"/>
                  </a:lnTo>
                  <a:lnTo>
                    <a:pt x="2013" y="1567"/>
                  </a:lnTo>
                  <a:lnTo>
                    <a:pt x="2013" y="1563"/>
                  </a:lnTo>
                  <a:lnTo>
                    <a:pt x="2013" y="1563"/>
                  </a:lnTo>
                  <a:lnTo>
                    <a:pt x="2013" y="1563"/>
                  </a:lnTo>
                  <a:lnTo>
                    <a:pt x="2013" y="1563"/>
                  </a:lnTo>
                  <a:lnTo>
                    <a:pt x="2013" y="1563"/>
                  </a:lnTo>
                  <a:lnTo>
                    <a:pt x="2013" y="1563"/>
                  </a:lnTo>
                  <a:lnTo>
                    <a:pt x="2013" y="1563"/>
                  </a:lnTo>
                  <a:lnTo>
                    <a:pt x="2013" y="1563"/>
                  </a:lnTo>
                  <a:lnTo>
                    <a:pt x="2013" y="1563"/>
                  </a:lnTo>
                  <a:lnTo>
                    <a:pt x="2013" y="1558"/>
                  </a:lnTo>
                  <a:lnTo>
                    <a:pt x="2013" y="1558"/>
                  </a:lnTo>
                  <a:lnTo>
                    <a:pt x="2013" y="1558"/>
                  </a:lnTo>
                  <a:lnTo>
                    <a:pt x="2013" y="1558"/>
                  </a:lnTo>
                  <a:lnTo>
                    <a:pt x="2013" y="1558"/>
                  </a:lnTo>
                  <a:lnTo>
                    <a:pt x="2013" y="1558"/>
                  </a:lnTo>
                  <a:lnTo>
                    <a:pt x="2013" y="1558"/>
                  </a:lnTo>
                  <a:lnTo>
                    <a:pt x="2013" y="1558"/>
                  </a:lnTo>
                  <a:lnTo>
                    <a:pt x="2013" y="1558"/>
                  </a:lnTo>
                  <a:lnTo>
                    <a:pt x="2013" y="1558"/>
                  </a:lnTo>
                  <a:lnTo>
                    <a:pt x="2013" y="1554"/>
                  </a:lnTo>
                  <a:lnTo>
                    <a:pt x="2013" y="1554"/>
                  </a:lnTo>
                  <a:lnTo>
                    <a:pt x="2013" y="1554"/>
                  </a:lnTo>
                  <a:lnTo>
                    <a:pt x="2013" y="1554"/>
                  </a:lnTo>
                  <a:lnTo>
                    <a:pt x="2013" y="1554"/>
                  </a:lnTo>
                  <a:lnTo>
                    <a:pt x="2013" y="1554"/>
                  </a:lnTo>
                  <a:lnTo>
                    <a:pt x="2013" y="1554"/>
                  </a:lnTo>
                  <a:lnTo>
                    <a:pt x="2013" y="1554"/>
                  </a:lnTo>
                  <a:lnTo>
                    <a:pt x="2013" y="1554"/>
                  </a:lnTo>
                  <a:lnTo>
                    <a:pt x="2008" y="1554"/>
                  </a:lnTo>
                  <a:lnTo>
                    <a:pt x="2008" y="1549"/>
                  </a:lnTo>
                  <a:lnTo>
                    <a:pt x="2008" y="1549"/>
                  </a:lnTo>
                  <a:lnTo>
                    <a:pt x="2008" y="1549"/>
                  </a:lnTo>
                  <a:lnTo>
                    <a:pt x="2008" y="1549"/>
                  </a:lnTo>
                  <a:lnTo>
                    <a:pt x="2008" y="1549"/>
                  </a:lnTo>
                  <a:lnTo>
                    <a:pt x="2008" y="1549"/>
                  </a:lnTo>
                  <a:lnTo>
                    <a:pt x="2008" y="1549"/>
                  </a:lnTo>
                  <a:lnTo>
                    <a:pt x="2008" y="1549"/>
                  </a:lnTo>
                  <a:lnTo>
                    <a:pt x="2008" y="1549"/>
                  </a:lnTo>
                  <a:lnTo>
                    <a:pt x="2008" y="1549"/>
                  </a:lnTo>
                  <a:lnTo>
                    <a:pt x="2008" y="1549"/>
                  </a:lnTo>
                  <a:lnTo>
                    <a:pt x="2008" y="1545"/>
                  </a:lnTo>
                  <a:lnTo>
                    <a:pt x="2008" y="1545"/>
                  </a:lnTo>
                  <a:lnTo>
                    <a:pt x="2008" y="1545"/>
                  </a:lnTo>
                  <a:lnTo>
                    <a:pt x="2008" y="1545"/>
                  </a:lnTo>
                  <a:lnTo>
                    <a:pt x="2008" y="1545"/>
                  </a:lnTo>
                  <a:lnTo>
                    <a:pt x="2008" y="1545"/>
                  </a:lnTo>
                  <a:lnTo>
                    <a:pt x="2008" y="1545"/>
                  </a:lnTo>
                  <a:lnTo>
                    <a:pt x="2008" y="1545"/>
                  </a:lnTo>
                  <a:lnTo>
                    <a:pt x="2008" y="1545"/>
                  </a:lnTo>
                  <a:lnTo>
                    <a:pt x="2008" y="1545"/>
                  </a:lnTo>
                  <a:lnTo>
                    <a:pt x="2008" y="1545"/>
                  </a:lnTo>
                  <a:lnTo>
                    <a:pt x="2008" y="1540"/>
                  </a:lnTo>
                  <a:lnTo>
                    <a:pt x="2008" y="1540"/>
                  </a:lnTo>
                  <a:lnTo>
                    <a:pt x="2008" y="1540"/>
                  </a:lnTo>
                  <a:lnTo>
                    <a:pt x="2008" y="1540"/>
                  </a:lnTo>
                  <a:lnTo>
                    <a:pt x="2004" y="1540"/>
                  </a:lnTo>
                  <a:lnTo>
                    <a:pt x="2004" y="1540"/>
                  </a:lnTo>
                  <a:lnTo>
                    <a:pt x="2004" y="1540"/>
                  </a:lnTo>
                  <a:lnTo>
                    <a:pt x="2004" y="1540"/>
                  </a:lnTo>
                  <a:lnTo>
                    <a:pt x="2004" y="1540"/>
                  </a:lnTo>
                  <a:lnTo>
                    <a:pt x="2004" y="1540"/>
                  </a:lnTo>
                  <a:lnTo>
                    <a:pt x="2004" y="1540"/>
                  </a:lnTo>
                  <a:lnTo>
                    <a:pt x="2004" y="1536"/>
                  </a:lnTo>
                  <a:lnTo>
                    <a:pt x="2004" y="1536"/>
                  </a:lnTo>
                  <a:lnTo>
                    <a:pt x="2004" y="1536"/>
                  </a:lnTo>
                  <a:lnTo>
                    <a:pt x="2004" y="1536"/>
                  </a:lnTo>
                  <a:lnTo>
                    <a:pt x="2004" y="1536"/>
                  </a:lnTo>
                  <a:lnTo>
                    <a:pt x="2004" y="1536"/>
                  </a:lnTo>
                  <a:lnTo>
                    <a:pt x="2004" y="1536"/>
                  </a:lnTo>
                  <a:lnTo>
                    <a:pt x="2004" y="1536"/>
                  </a:lnTo>
                  <a:lnTo>
                    <a:pt x="2004" y="1536"/>
                  </a:lnTo>
                  <a:lnTo>
                    <a:pt x="2004" y="1536"/>
                  </a:lnTo>
                  <a:lnTo>
                    <a:pt x="2004" y="1536"/>
                  </a:lnTo>
                  <a:lnTo>
                    <a:pt x="2004" y="1536"/>
                  </a:lnTo>
                  <a:lnTo>
                    <a:pt x="2004" y="1536"/>
                  </a:lnTo>
                  <a:lnTo>
                    <a:pt x="2004" y="1531"/>
                  </a:lnTo>
                  <a:lnTo>
                    <a:pt x="2004" y="1531"/>
                  </a:lnTo>
                  <a:lnTo>
                    <a:pt x="1999" y="1531"/>
                  </a:lnTo>
                  <a:lnTo>
                    <a:pt x="1999" y="1531"/>
                  </a:lnTo>
                  <a:lnTo>
                    <a:pt x="1999" y="1531"/>
                  </a:lnTo>
                  <a:lnTo>
                    <a:pt x="1999" y="1531"/>
                  </a:lnTo>
                  <a:lnTo>
                    <a:pt x="1999" y="1531"/>
                  </a:lnTo>
                  <a:lnTo>
                    <a:pt x="1999" y="1531"/>
                  </a:lnTo>
                  <a:lnTo>
                    <a:pt x="1999" y="1531"/>
                  </a:lnTo>
                  <a:lnTo>
                    <a:pt x="1999" y="1531"/>
                  </a:lnTo>
                  <a:lnTo>
                    <a:pt x="1999" y="1531"/>
                  </a:lnTo>
                  <a:lnTo>
                    <a:pt x="1999" y="1531"/>
                  </a:lnTo>
                  <a:lnTo>
                    <a:pt x="1999" y="1531"/>
                  </a:lnTo>
                  <a:lnTo>
                    <a:pt x="1999" y="1527"/>
                  </a:lnTo>
                  <a:lnTo>
                    <a:pt x="1999" y="1527"/>
                  </a:lnTo>
                  <a:lnTo>
                    <a:pt x="1999" y="1527"/>
                  </a:lnTo>
                  <a:lnTo>
                    <a:pt x="1999" y="1527"/>
                  </a:lnTo>
                  <a:lnTo>
                    <a:pt x="1999" y="1527"/>
                  </a:lnTo>
                  <a:lnTo>
                    <a:pt x="1999" y="1527"/>
                  </a:lnTo>
                  <a:lnTo>
                    <a:pt x="1999" y="1527"/>
                  </a:lnTo>
                  <a:lnTo>
                    <a:pt x="1995" y="1527"/>
                  </a:lnTo>
                  <a:lnTo>
                    <a:pt x="1995" y="1527"/>
                  </a:lnTo>
                  <a:lnTo>
                    <a:pt x="1995" y="1527"/>
                  </a:lnTo>
                  <a:lnTo>
                    <a:pt x="1995" y="1527"/>
                  </a:lnTo>
                  <a:lnTo>
                    <a:pt x="1995" y="1527"/>
                  </a:lnTo>
                  <a:lnTo>
                    <a:pt x="1995" y="1527"/>
                  </a:lnTo>
                  <a:lnTo>
                    <a:pt x="1990" y="1527"/>
                  </a:lnTo>
                  <a:lnTo>
                    <a:pt x="1990" y="1527"/>
                  </a:lnTo>
                  <a:lnTo>
                    <a:pt x="1990" y="1527"/>
                  </a:lnTo>
                  <a:lnTo>
                    <a:pt x="1990" y="1527"/>
                  </a:lnTo>
                  <a:lnTo>
                    <a:pt x="1986" y="1527"/>
                  </a:lnTo>
                  <a:lnTo>
                    <a:pt x="1986" y="1527"/>
                  </a:lnTo>
                  <a:lnTo>
                    <a:pt x="1986" y="1527"/>
                  </a:lnTo>
                  <a:lnTo>
                    <a:pt x="1986" y="1527"/>
                  </a:lnTo>
                  <a:lnTo>
                    <a:pt x="1981" y="1527"/>
                  </a:lnTo>
                  <a:lnTo>
                    <a:pt x="1981" y="1527"/>
                  </a:lnTo>
                  <a:lnTo>
                    <a:pt x="1981" y="1527"/>
                  </a:lnTo>
                  <a:lnTo>
                    <a:pt x="1981" y="1527"/>
                  </a:lnTo>
                  <a:lnTo>
                    <a:pt x="1981" y="1527"/>
                  </a:lnTo>
                  <a:lnTo>
                    <a:pt x="1977" y="1527"/>
                  </a:lnTo>
                  <a:lnTo>
                    <a:pt x="1977" y="1527"/>
                  </a:lnTo>
                  <a:lnTo>
                    <a:pt x="1977" y="1527"/>
                  </a:lnTo>
                  <a:lnTo>
                    <a:pt x="1977" y="1527"/>
                  </a:lnTo>
                  <a:lnTo>
                    <a:pt x="1972" y="1527"/>
                  </a:lnTo>
                  <a:lnTo>
                    <a:pt x="1972" y="1527"/>
                  </a:lnTo>
                  <a:lnTo>
                    <a:pt x="1972" y="1527"/>
                  </a:lnTo>
                  <a:lnTo>
                    <a:pt x="1972" y="1527"/>
                  </a:lnTo>
                  <a:lnTo>
                    <a:pt x="1972" y="1527"/>
                  </a:lnTo>
                  <a:lnTo>
                    <a:pt x="1968" y="1527"/>
                  </a:lnTo>
                  <a:lnTo>
                    <a:pt x="1968" y="1527"/>
                  </a:lnTo>
                  <a:lnTo>
                    <a:pt x="1968" y="1527"/>
                  </a:lnTo>
                  <a:lnTo>
                    <a:pt x="1968" y="1527"/>
                  </a:lnTo>
                  <a:lnTo>
                    <a:pt x="1968" y="1527"/>
                  </a:lnTo>
                  <a:lnTo>
                    <a:pt x="1968" y="1527"/>
                  </a:lnTo>
                  <a:lnTo>
                    <a:pt x="1963" y="1527"/>
                  </a:lnTo>
                  <a:lnTo>
                    <a:pt x="1963" y="1527"/>
                  </a:lnTo>
                  <a:lnTo>
                    <a:pt x="1963" y="1527"/>
                  </a:lnTo>
                  <a:lnTo>
                    <a:pt x="1963" y="1527"/>
                  </a:lnTo>
                  <a:lnTo>
                    <a:pt x="1959" y="1527"/>
                  </a:lnTo>
                  <a:lnTo>
                    <a:pt x="1959" y="1527"/>
                  </a:lnTo>
                  <a:lnTo>
                    <a:pt x="1959" y="1527"/>
                  </a:lnTo>
                  <a:lnTo>
                    <a:pt x="1959" y="1527"/>
                  </a:lnTo>
                  <a:lnTo>
                    <a:pt x="1954" y="1527"/>
                  </a:lnTo>
                  <a:lnTo>
                    <a:pt x="1954" y="1527"/>
                  </a:lnTo>
                  <a:lnTo>
                    <a:pt x="1954" y="1527"/>
                  </a:lnTo>
                  <a:lnTo>
                    <a:pt x="1954" y="1531"/>
                  </a:lnTo>
                  <a:lnTo>
                    <a:pt x="1950" y="1531"/>
                  </a:lnTo>
                  <a:lnTo>
                    <a:pt x="1950" y="1531"/>
                  </a:lnTo>
                  <a:lnTo>
                    <a:pt x="1950" y="1531"/>
                  </a:lnTo>
                  <a:lnTo>
                    <a:pt x="1950" y="1531"/>
                  </a:lnTo>
                  <a:lnTo>
                    <a:pt x="1945" y="1531"/>
                  </a:lnTo>
                  <a:lnTo>
                    <a:pt x="1945" y="1531"/>
                  </a:lnTo>
                  <a:lnTo>
                    <a:pt x="1945" y="1531"/>
                  </a:lnTo>
                  <a:lnTo>
                    <a:pt x="1941" y="1531"/>
                  </a:lnTo>
                  <a:lnTo>
                    <a:pt x="1941" y="1531"/>
                  </a:lnTo>
                  <a:lnTo>
                    <a:pt x="1941" y="1531"/>
                  </a:lnTo>
                  <a:lnTo>
                    <a:pt x="1941" y="1536"/>
                  </a:lnTo>
                  <a:lnTo>
                    <a:pt x="1937" y="1536"/>
                  </a:lnTo>
                  <a:lnTo>
                    <a:pt x="1937" y="1536"/>
                  </a:lnTo>
                  <a:lnTo>
                    <a:pt x="1937" y="1536"/>
                  </a:lnTo>
                  <a:lnTo>
                    <a:pt x="1937" y="1536"/>
                  </a:lnTo>
                  <a:lnTo>
                    <a:pt x="1932" y="1536"/>
                  </a:lnTo>
                  <a:lnTo>
                    <a:pt x="1932" y="1536"/>
                  </a:lnTo>
                  <a:lnTo>
                    <a:pt x="1932" y="1536"/>
                  </a:lnTo>
                  <a:lnTo>
                    <a:pt x="1928" y="1536"/>
                  </a:lnTo>
                  <a:lnTo>
                    <a:pt x="1928" y="1536"/>
                  </a:lnTo>
                  <a:lnTo>
                    <a:pt x="1928" y="1540"/>
                  </a:lnTo>
                  <a:lnTo>
                    <a:pt x="1928" y="1540"/>
                  </a:lnTo>
                  <a:lnTo>
                    <a:pt x="1923" y="1540"/>
                  </a:lnTo>
                  <a:lnTo>
                    <a:pt x="1923" y="1540"/>
                  </a:lnTo>
                  <a:lnTo>
                    <a:pt x="1923" y="1540"/>
                  </a:lnTo>
                  <a:lnTo>
                    <a:pt x="1923" y="1540"/>
                  </a:lnTo>
                  <a:lnTo>
                    <a:pt x="1919" y="1540"/>
                  </a:lnTo>
                  <a:lnTo>
                    <a:pt x="1919" y="1540"/>
                  </a:lnTo>
                  <a:lnTo>
                    <a:pt x="1919" y="1540"/>
                  </a:lnTo>
                  <a:lnTo>
                    <a:pt x="1914" y="1545"/>
                  </a:lnTo>
                  <a:lnTo>
                    <a:pt x="1914" y="1545"/>
                  </a:lnTo>
                  <a:lnTo>
                    <a:pt x="1914" y="1545"/>
                  </a:lnTo>
                  <a:lnTo>
                    <a:pt x="1914" y="1545"/>
                  </a:lnTo>
                  <a:lnTo>
                    <a:pt x="1910" y="1545"/>
                  </a:lnTo>
                  <a:lnTo>
                    <a:pt x="1910" y="1545"/>
                  </a:lnTo>
                  <a:lnTo>
                    <a:pt x="1910" y="1545"/>
                  </a:lnTo>
                  <a:lnTo>
                    <a:pt x="1905" y="1545"/>
                  </a:lnTo>
                  <a:lnTo>
                    <a:pt x="1905" y="1549"/>
                  </a:lnTo>
                  <a:lnTo>
                    <a:pt x="1905" y="1549"/>
                  </a:lnTo>
                  <a:lnTo>
                    <a:pt x="1905" y="1549"/>
                  </a:lnTo>
                  <a:lnTo>
                    <a:pt x="1901" y="1549"/>
                  </a:lnTo>
                  <a:lnTo>
                    <a:pt x="1901" y="1549"/>
                  </a:lnTo>
                  <a:lnTo>
                    <a:pt x="1901" y="1549"/>
                  </a:lnTo>
                  <a:lnTo>
                    <a:pt x="1896" y="1549"/>
                  </a:lnTo>
                  <a:lnTo>
                    <a:pt x="1896" y="1549"/>
                  </a:lnTo>
                  <a:lnTo>
                    <a:pt x="1896" y="1554"/>
                  </a:lnTo>
                  <a:lnTo>
                    <a:pt x="1892" y="1554"/>
                  </a:lnTo>
                  <a:lnTo>
                    <a:pt x="1892" y="1554"/>
                  </a:lnTo>
                  <a:lnTo>
                    <a:pt x="1892" y="1554"/>
                  </a:lnTo>
                  <a:lnTo>
                    <a:pt x="1892" y="1554"/>
                  </a:lnTo>
                  <a:lnTo>
                    <a:pt x="1887" y="1554"/>
                  </a:lnTo>
                  <a:lnTo>
                    <a:pt x="1887" y="1554"/>
                  </a:lnTo>
                  <a:lnTo>
                    <a:pt x="1887" y="1558"/>
                  </a:lnTo>
                  <a:lnTo>
                    <a:pt x="1883" y="1558"/>
                  </a:lnTo>
                  <a:lnTo>
                    <a:pt x="1883" y="1558"/>
                  </a:lnTo>
                  <a:lnTo>
                    <a:pt x="1883" y="1558"/>
                  </a:lnTo>
                  <a:lnTo>
                    <a:pt x="1878" y="1558"/>
                  </a:lnTo>
                  <a:lnTo>
                    <a:pt x="1878" y="1558"/>
                  </a:lnTo>
                  <a:lnTo>
                    <a:pt x="1878" y="1558"/>
                  </a:lnTo>
                  <a:lnTo>
                    <a:pt x="1874" y="1558"/>
                  </a:lnTo>
                  <a:lnTo>
                    <a:pt x="1874" y="1563"/>
                  </a:lnTo>
                  <a:lnTo>
                    <a:pt x="1874" y="1563"/>
                  </a:lnTo>
                  <a:lnTo>
                    <a:pt x="1869" y="1563"/>
                  </a:lnTo>
                  <a:lnTo>
                    <a:pt x="1865" y="1563"/>
                  </a:lnTo>
                  <a:lnTo>
                    <a:pt x="1865" y="1567"/>
                  </a:lnTo>
                  <a:lnTo>
                    <a:pt x="1861" y="1567"/>
                  </a:lnTo>
                  <a:lnTo>
                    <a:pt x="1856" y="1567"/>
                  </a:lnTo>
                  <a:lnTo>
                    <a:pt x="1856" y="1572"/>
                  </a:lnTo>
                  <a:lnTo>
                    <a:pt x="1852" y="1572"/>
                  </a:lnTo>
                  <a:lnTo>
                    <a:pt x="1852" y="1572"/>
                  </a:lnTo>
                  <a:lnTo>
                    <a:pt x="1847" y="1576"/>
                  </a:lnTo>
                  <a:lnTo>
                    <a:pt x="1843" y="1576"/>
                  </a:lnTo>
                  <a:lnTo>
                    <a:pt x="1843" y="1576"/>
                  </a:lnTo>
                  <a:lnTo>
                    <a:pt x="1838" y="1576"/>
                  </a:lnTo>
                  <a:lnTo>
                    <a:pt x="1834" y="1581"/>
                  </a:lnTo>
                  <a:lnTo>
                    <a:pt x="1834" y="1581"/>
                  </a:lnTo>
                  <a:lnTo>
                    <a:pt x="1825" y="1585"/>
                  </a:lnTo>
                  <a:lnTo>
                    <a:pt x="1820" y="1585"/>
                  </a:lnTo>
                  <a:lnTo>
                    <a:pt x="1807" y="1594"/>
                  </a:lnTo>
                  <a:lnTo>
                    <a:pt x="1802" y="1594"/>
                  </a:lnTo>
                  <a:lnTo>
                    <a:pt x="1798" y="1598"/>
                  </a:lnTo>
                  <a:lnTo>
                    <a:pt x="1798" y="1598"/>
                  </a:lnTo>
                  <a:lnTo>
                    <a:pt x="1793" y="1598"/>
                  </a:lnTo>
                  <a:lnTo>
                    <a:pt x="1789" y="1598"/>
                  </a:lnTo>
                  <a:lnTo>
                    <a:pt x="1789" y="1603"/>
                  </a:lnTo>
                  <a:lnTo>
                    <a:pt x="1784" y="1603"/>
                  </a:lnTo>
                  <a:lnTo>
                    <a:pt x="1780" y="1603"/>
                  </a:lnTo>
                  <a:lnTo>
                    <a:pt x="1780" y="1607"/>
                  </a:lnTo>
                  <a:lnTo>
                    <a:pt x="1776" y="1607"/>
                  </a:lnTo>
                  <a:lnTo>
                    <a:pt x="1771" y="1607"/>
                  </a:lnTo>
                  <a:lnTo>
                    <a:pt x="1771" y="1612"/>
                  </a:lnTo>
                  <a:lnTo>
                    <a:pt x="1767" y="1612"/>
                  </a:lnTo>
                  <a:lnTo>
                    <a:pt x="1767" y="1612"/>
                  </a:lnTo>
                  <a:lnTo>
                    <a:pt x="1767" y="1612"/>
                  </a:lnTo>
                  <a:lnTo>
                    <a:pt x="1767" y="1612"/>
                  </a:lnTo>
                  <a:lnTo>
                    <a:pt x="1762" y="1612"/>
                  </a:lnTo>
                  <a:lnTo>
                    <a:pt x="1762" y="1616"/>
                  </a:lnTo>
                  <a:lnTo>
                    <a:pt x="1762" y="1616"/>
                  </a:lnTo>
                  <a:lnTo>
                    <a:pt x="1762" y="1616"/>
                  </a:lnTo>
                  <a:lnTo>
                    <a:pt x="1762" y="1616"/>
                  </a:lnTo>
                  <a:lnTo>
                    <a:pt x="1762" y="1616"/>
                  </a:lnTo>
                  <a:lnTo>
                    <a:pt x="1762" y="1616"/>
                  </a:lnTo>
                  <a:lnTo>
                    <a:pt x="1762" y="1616"/>
                  </a:lnTo>
                  <a:lnTo>
                    <a:pt x="1758" y="1616"/>
                  </a:lnTo>
                  <a:lnTo>
                    <a:pt x="1758" y="1621"/>
                  </a:lnTo>
                  <a:lnTo>
                    <a:pt x="1758" y="1621"/>
                  </a:lnTo>
                  <a:lnTo>
                    <a:pt x="1758" y="1621"/>
                  </a:lnTo>
                  <a:lnTo>
                    <a:pt x="1758" y="1621"/>
                  </a:lnTo>
                  <a:lnTo>
                    <a:pt x="1758" y="1621"/>
                  </a:lnTo>
                  <a:lnTo>
                    <a:pt x="1758" y="1621"/>
                  </a:lnTo>
                  <a:lnTo>
                    <a:pt x="1753" y="1621"/>
                  </a:lnTo>
                  <a:lnTo>
                    <a:pt x="1753" y="1621"/>
                  </a:lnTo>
                  <a:lnTo>
                    <a:pt x="1753" y="1621"/>
                  </a:lnTo>
                  <a:lnTo>
                    <a:pt x="1753" y="1621"/>
                  </a:lnTo>
                  <a:lnTo>
                    <a:pt x="1753" y="1625"/>
                  </a:lnTo>
                  <a:lnTo>
                    <a:pt x="1753" y="1625"/>
                  </a:lnTo>
                  <a:lnTo>
                    <a:pt x="1753" y="1625"/>
                  </a:lnTo>
                  <a:lnTo>
                    <a:pt x="1753" y="1625"/>
                  </a:lnTo>
                  <a:lnTo>
                    <a:pt x="1749" y="1625"/>
                  </a:lnTo>
                  <a:lnTo>
                    <a:pt x="1749" y="1625"/>
                  </a:lnTo>
                  <a:lnTo>
                    <a:pt x="1749" y="1625"/>
                  </a:lnTo>
                  <a:lnTo>
                    <a:pt x="1749" y="1625"/>
                  </a:lnTo>
                  <a:lnTo>
                    <a:pt x="1749" y="1625"/>
                  </a:lnTo>
                  <a:lnTo>
                    <a:pt x="1749" y="1630"/>
                  </a:lnTo>
                  <a:lnTo>
                    <a:pt x="1749" y="1630"/>
                  </a:lnTo>
                  <a:lnTo>
                    <a:pt x="1744" y="1630"/>
                  </a:lnTo>
                  <a:lnTo>
                    <a:pt x="1744" y="1630"/>
                  </a:lnTo>
                  <a:lnTo>
                    <a:pt x="1744" y="1630"/>
                  </a:lnTo>
                  <a:lnTo>
                    <a:pt x="1744" y="1630"/>
                  </a:lnTo>
                  <a:lnTo>
                    <a:pt x="1744" y="1630"/>
                  </a:lnTo>
                  <a:lnTo>
                    <a:pt x="1744" y="1630"/>
                  </a:lnTo>
                  <a:lnTo>
                    <a:pt x="1744" y="1630"/>
                  </a:lnTo>
                  <a:lnTo>
                    <a:pt x="1744" y="1630"/>
                  </a:lnTo>
                  <a:lnTo>
                    <a:pt x="1740" y="1634"/>
                  </a:lnTo>
                  <a:lnTo>
                    <a:pt x="1740" y="1634"/>
                  </a:lnTo>
                  <a:lnTo>
                    <a:pt x="1740" y="1634"/>
                  </a:lnTo>
                  <a:lnTo>
                    <a:pt x="1740" y="1634"/>
                  </a:lnTo>
                  <a:lnTo>
                    <a:pt x="1740" y="1634"/>
                  </a:lnTo>
                  <a:lnTo>
                    <a:pt x="1740" y="1634"/>
                  </a:lnTo>
                  <a:lnTo>
                    <a:pt x="1740" y="1634"/>
                  </a:lnTo>
                  <a:lnTo>
                    <a:pt x="1735" y="1634"/>
                  </a:lnTo>
                  <a:lnTo>
                    <a:pt x="1735" y="1634"/>
                  </a:lnTo>
                  <a:lnTo>
                    <a:pt x="1735" y="1634"/>
                  </a:lnTo>
                  <a:lnTo>
                    <a:pt x="1735" y="1634"/>
                  </a:lnTo>
                  <a:lnTo>
                    <a:pt x="1735" y="1639"/>
                  </a:lnTo>
                  <a:lnTo>
                    <a:pt x="1735" y="1639"/>
                  </a:lnTo>
                  <a:lnTo>
                    <a:pt x="1735" y="1639"/>
                  </a:lnTo>
                  <a:lnTo>
                    <a:pt x="1731" y="1639"/>
                  </a:lnTo>
                  <a:lnTo>
                    <a:pt x="1731" y="1639"/>
                  </a:lnTo>
                  <a:lnTo>
                    <a:pt x="1731" y="1639"/>
                  </a:lnTo>
                  <a:lnTo>
                    <a:pt x="1731" y="1639"/>
                  </a:lnTo>
                  <a:lnTo>
                    <a:pt x="1731" y="1639"/>
                  </a:lnTo>
                  <a:lnTo>
                    <a:pt x="1731" y="1639"/>
                  </a:lnTo>
                  <a:lnTo>
                    <a:pt x="1731" y="1639"/>
                  </a:lnTo>
                  <a:lnTo>
                    <a:pt x="1731" y="1639"/>
                  </a:lnTo>
                  <a:lnTo>
                    <a:pt x="1726" y="1639"/>
                  </a:lnTo>
                  <a:lnTo>
                    <a:pt x="1726" y="1643"/>
                  </a:lnTo>
                  <a:lnTo>
                    <a:pt x="1726" y="1643"/>
                  </a:lnTo>
                  <a:lnTo>
                    <a:pt x="1726" y="1643"/>
                  </a:lnTo>
                  <a:lnTo>
                    <a:pt x="1726" y="1643"/>
                  </a:lnTo>
                  <a:lnTo>
                    <a:pt x="1726" y="1643"/>
                  </a:lnTo>
                  <a:lnTo>
                    <a:pt x="1726" y="1643"/>
                  </a:lnTo>
                  <a:lnTo>
                    <a:pt x="1722" y="1643"/>
                  </a:lnTo>
                  <a:lnTo>
                    <a:pt x="1722" y="1643"/>
                  </a:lnTo>
                  <a:lnTo>
                    <a:pt x="1722" y="1643"/>
                  </a:lnTo>
                  <a:lnTo>
                    <a:pt x="1722" y="1643"/>
                  </a:lnTo>
                  <a:lnTo>
                    <a:pt x="1722" y="1643"/>
                  </a:lnTo>
                  <a:lnTo>
                    <a:pt x="1722" y="1643"/>
                  </a:lnTo>
                  <a:lnTo>
                    <a:pt x="1722" y="1648"/>
                  </a:lnTo>
                  <a:lnTo>
                    <a:pt x="1717" y="1648"/>
                  </a:lnTo>
                  <a:lnTo>
                    <a:pt x="1717" y="1648"/>
                  </a:lnTo>
                  <a:lnTo>
                    <a:pt x="1717" y="1648"/>
                  </a:lnTo>
                  <a:lnTo>
                    <a:pt x="1717" y="1648"/>
                  </a:lnTo>
                  <a:lnTo>
                    <a:pt x="1717" y="1648"/>
                  </a:lnTo>
                  <a:lnTo>
                    <a:pt x="1717" y="1648"/>
                  </a:lnTo>
                  <a:lnTo>
                    <a:pt x="1717" y="1648"/>
                  </a:lnTo>
                  <a:lnTo>
                    <a:pt x="1717" y="1648"/>
                  </a:lnTo>
                  <a:lnTo>
                    <a:pt x="1713" y="1648"/>
                  </a:lnTo>
                  <a:lnTo>
                    <a:pt x="1713" y="1648"/>
                  </a:lnTo>
                  <a:lnTo>
                    <a:pt x="1713" y="1648"/>
                  </a:lnTo>
                  <a:lnTo>
                    <a:pt x="1713" y="1648"/>
                  </a:lnTo>
                  <a:lnTo>
                    <a:pt x="1713" y="1648"/>
                  </a:lnTo>
                  <a:lnTo>
                    <a:pt x="1713" y="1648"/>
                  </a:lnTo>
                  <a:lnTo>
                    <a:pt x="1713" y="1652"/>
                  </a:lnTo>
                  <a:lnTo>
                    <a:pt x="1708" y="1652"/>
                  </a:lnTo>
                  <a:lnTo>
                    <a:pt x="1708" y="1652"/>
                  </a:lnTo>
                  <a:lnTo>
                    <a:pt x="1708" y="1652"/>
                  </a:lnTo>
                  <a:lnTo>
                    <a:pt x="1708" y="1652"/>
                  </a:lnTo>
                  <a:lnTo>
                    <a:pt x="1708" y="1652"/>
                  </a:lnTo>
                  <a:lnTo>
                    <a:pt x="1708" y="1652"/>
                  </a:lnTo>
                  <a:lnTo>
                    <a:pt x="1708" y="1652"/>
                  </a:lnTo>
                  <a:lnTo>
                    <a:pt x="1704" y="1652"/>
                  </a:lnTo>
                  <a:lnTo>
                    <a:pt x="1704" y="1652"/>
                  </a:lnTo>
                  <a:lnTo>
                    <a:pt x="1704" y="1652"/>
                  </a:lnTo>
                  <a:lnTo>
                    <a:pt x="1704" y="1652"/>
                  </a:lnTo>
                  <a:lnTo>
                    <a:pt x="1704" y="1652"/>
                  </a:lnTo>
                  <a:lnTo>
                    <a:pt x="1704" y="1652"/>
                  </a:lnTo>
                  <a:lnTo>
                    <a:pt x="1704" y="1652"/>
                  </a:lnTo>
                  <a:lnTo>
                    <a:pt x="1700" y="1652"/>
                  </a:lnTo>
                  <a:lnTo>
                    <a:pt x="1700" y="1652"/>
                  </a:lnTo>
                  <a:lnTo>
                    <a:pt x="1700" y="1657"/>
                  </a:lnTo>
                  <a:lnTo>
                    <a:pt x="1700" y="1657"/>
                  </a:lnTo>
                  <a:lnTo>
                    <a:pt x="1700" y="1657"/>
                  </a:lnTo>
                  <a:lnTo>
                    <a:pt x="1700" y="1657"/>
                  </a:lnTo>
                  <a:lnTo>
                    <a:pt x="1700" y="1657"/>
                  </a:lnTo>
                  <a:lnTo>
                    <a:pt x="1700" y="1657"/>
                  </a:lnTo>
                  <a:lnTo>
                    <a:pt x="1695" y="1657"/>
                  </a:lnTo>
                  <a:lnTo>
                    <a:pt x="1695" y="1657"/>
                  </a:lnTo>
                  <a:lnTo>
                    <a:pt x="1695" y="1657"/>
                  </a:lnTo>
                  <a:lnTo>
                    <a:pt x="1695" y="1657"/>
                  </a:lnTo>
                  <a:lnTo>
                    <a:pt x="1695" y="1657"/>
                  </a:lnTo>
                  <a:lnTo>
                    <a:pt x="1695" y="1657"/>
                  </a:lnTo>
                  <a:lnTo>
                    <a:pt x="1695" y="1657"/>
                  </a:lnTo>
                  <a:lnTo>
                    <a:pt x="1691" y="1657"/>
                  </a:lnTo>
                  <a:lnTo>
                    <a:pt x="1691" y="1657"/>
                  </a:lnTo>
                  <a:lnTo>
                    <a:pt x="1691" y="1657"/>
                  </a:lnTo>
                  <a:lnTo>
                    <a:pt x="1691" y="1657"/>
                  </a:lnTo>
                  <a:lnTo>
                    <a:pt x="1691" y="1657"/>
                  </a:lnTo>
                  <a:lnTo>
                    <a:pt x="1691" y="1657"/>
                  </a:lnTo>
                  <a:lnTo>
                    <a:pt x="1691" y="1657"/>
                  </a:lnTo>
                  <a:lnTo>
                    <a:pt x="1686" y="1657"/>
                  </a:lnTo>
                  <a:lnTo>
                    <a:pt x="1686" y="1661"/>
                  </a:lnTo>
                  <a:lnTo>
                    <a:pt x="1686" y="1661"/>
                  </a:lnTo>
                  <a:lnTo>
                    <a:pt x="1686" y="1661"/>
                  </a:lnTo>
                  <a:lnTo>
                    <a:pt x="1686" y="1661"/>
                  </a:lnTo>
                  <a:lnTo>
                    <a:pt x="1686" y="1661"/>
                  </a:lnTo>
                  <a:lnTo>
                    <a:pt x="1686" y="1661"/>
                  </a:lnTo>
                  <a:lnTo>
                    <a:pt x="1682" y="1661"/>
                  </a:lnTo>
                  <a:lnTo>
                    <a:pt x="1682" y="1661"/>
                  </a:lnTo>
                  <a:lnTo>
                    <a:pt x="1682" y="1661"/>
                  </a:lnTo>
                  <a:lnTo>
                    <a:pt x="1682" y="1661"/>
                  </a:lnTo>
                  <a:lnTo>
                    <a:pt x="1682" y="1661"/>
                  </a:lnTo>
                  <a:lnTo>
                    <a:pt x="1682" y="1661"/>
                  </a:lnTo>
                  <a:lnTo>
                    <a:pt x="1682" y="1661"/>
                  </a:lnTo>
                  <a:lnTo>
                    <a:pt x="1682" y="1661"/>
                  </a:lnTo>
                  <a:lnTo>
                    <a:pt x="1677" y="1661"/>
                  </a:lnTo>
                  <a:lnTo>
                    <a:pt x="1677" y="1661"/>
                  </a:lnTo>
                  <a:lnTo>
                    <a:pt x="1677" y="1661"/>
                  </a:lnTo>
                  <a:lnTo>
                    <a:pt x="1677" y="1661"/>
                  </a:lnTo>
                  <a:lnTo>
                    <a:pt x="1677" y="1661"/>
                  </a:lnTo>
                  <a:lnTo>
                    <a:pt x="1677" y="1661"/>
                  </a:lnTo>
                  <a:lnTo>
                    <a:pt x="1677" y="1661"/>
                  </a:lnTo>
                  <a:lnTo>
                    <a:pt x="1673" y="1661"/>
                  </a:lnTo>
                  <a:lnTo>
                    <a:pt x="1673" y="1661"/>
                  </a:lnTo>
                  <a:lnTo>
                    <a:pt x="1673" y="1661"/>
                  </a:lnTo>
                  <a:lnTo>
                    <a:pt x="1673" y="1661"/>
                  </a:lnTo>
                  <a:lnTo>
                    <a:pt x="1673" y="1661"/>
                  </a:lnTo>
                  <a:lnTo>
                    <a:pt x="1673" y="1661"/>
                  </a:lnTo>
                  <a:lnTo>
                    <a:pt x="1673" y="1661"/>
                  </a:lnTo>
                  <a:lnTo>
                    <a:pt x="1668" y="1661"/>
                  </a:lnTo>
                  <a:lnTo>
                    <a:pt x="1668" y="1661"/>
                  </a:lnTo>
                  <a:lnTo>
                    <a:pt x="1668" y="1661"/>
                  </a:lnTo>
                  <a:lnTo>
                    <a:pt x="1668" y="1665"/>
                  </a:lnTo>
                  <a:lnTo>
                    <a:pt x="1668" y="1665"/>
                  </a:lnTo>
                  <a:lnTo>
                    <a:pt x="1668" y="1665"/>
                  </a:lnTo>
                  <a:lnTo>
                    <a:pt x="1668" y="1665"/>
                  </a:lnTo>
                  <a:lnTo>
                    <a:pt x="1664" y="1665"/>
                  </a:lnTo>
                  <a:lnTo>
                    <a:pt x="1664" y="1665"/>
                  </a:lnTo>
                  <a:lnTo>
                    <a:pt x="1664" y="1665"/>
                  </a:lnTo>
                  <a:lnTo>
                    <a:pt x="1664" y="1665"/>
                  </a:lnTo>
                  <a:lnTo>
                    <a:pt x="1664" y="1665"/>
                  </a:lnTo>
                  <a:lnTo>
                    <a:pt x="1664" y="1665"/>
                  </a:lnTo>
                  <a:lnTo>
                    <a:pt x="1664" y="1665"/>
                  </a:lnTo>
                  <a:lnTo>
                    <a:pt x="1664" y="1665"/>
                  </a:lnTo>
                  <a:lnTo>
                    <a:pt x="1659" y="1665"/>
                  </a:lnTo>
                  <a:lnTo>
                    <a:pt x="1659" y="1665"/>
                  </a:lnTo>
                  <a:lnTo>
                    <a:pt x="1659" y="1665"/>
                  </a:lnTo>
                  <a:lnTo>
                    <a:pt x="1659" y="1665"/>
                  </a:lnTo>
                  <a:lnTo>
                    <a:pt x="1659" y="1665"/>
                  </a:lnTo>
                  <a:lnTo>
                    <a:pt x="1659" y="1665"/>
                  </a:lnTo>
                  <a:lnTo>
                    <a:pt x="1659" y="1665"/>
                  </a:lnTo>
                  <a:lnTo>
                    <a:pt x="1655" y="1665"/>
                  </a:lnTo>
                  <a:lnTo>
                    <a:pt x="1655" y="1665"/>
                  </a:lnTo>
                  <a:lnTo>
                    <a:pt x="1655" y="1665"/>
                  </a:lnTo>
                  <a:lnTo>
                    <a:pt x="1655" y="1665"/>
                  </a:lnTo>
                  <a:lnTo>
                    <a:pt x="1655" y="1665"/>
                  </a:lnTo>
                  <a:lnTo>
                    <a:pt x="1655" y="1665"/>
                  </a:lnTo>
                  <a:lnTo>
                    <a:pt x="1655" y="1665"/>
                  </a:lnTo>
                  <a:lnTo>
                    <a:pt x="1650" y="1665"/>
                  </a:lnTo>
                  <a:lnTo>
                    <a:pt x="1650" y="1665"/>
                  </a:lnTo>
                  <a:lnTo>
                    <a:pt x="1650" y="1665"/>
                  </a:lnTo>
                  <a:lnTo>
                    <a:pt x="1650" y="1665"/>
                  </a:lnTo>
                  <a:lnTo>
                    <a:pt x="1650" y="1665"/>
                  </a:lnTo>
                  <a:lnTo>
                    <a:pt x="1650" y="1665"/>
                  </a:lnTo>
                  <a:lnTo>
                    <a:pt x="1650" y="1665"/>
                  </a:lnTo>
                  <a:lnTo>
                    <a:pt x="1646" y="1665"/>
                  </a:lnTo>
                  <a:lnTo>
                    <a:pt x="1646" y="1665"/>
                  </a:lnTo>
                  <a:lnTo>
                    <a:pt x="1646" y="1665"/>
                  </a:lnTo>
                  <a:lnTo>
                    <a:pt x="1646" y="1665"/>
                  </a:lnTo>
                  <a:lnTo>
                    <a:pt x="1646" y="1665"/>
                  </a:lnTo>
                  <a:lnTo>
                    <a:pt x="1646" y="1665"/>
                  </a:lnTo>
                  <a:lnTo>
                    <a:pt x="1646" y="1665"/>
                  </a:lnTo>
                  <a:lnTo>
                    <a:pt x="1646" y="1665"/>
                  </a:lnTo>
                  <a:lnTo>
                    <a:pt x="1641" y="1665"/>
                  </a:lnTo>
                  <a:lnTo>
                    <a:pt x="1641" y="1665"/>
                  </a:lnTo>
                  <a:lnTo>
                    <a:pt x="1641" y="1665"/>
                  </a:lnTo>
                  <a:lnTo>
                    <a:pt x="1641" y="1665"/>
                  </a:lnTo>
                  <a:lnTo>
                    <a:pt x="1641" y="1665"/>
                  </a:lnTo>
                  <a:lnTo>
                    <a:pt x="1641" y="1665"/>
                  </a:lnTo>
                  <a:lnTo>
                    <a:pt x="1641" y="1665"/>
                  </a:lnTo>
                  <a:lnTo>
                    <a:pt x="1637" y="1665"/>
                  </a:lnTo>
                  <a:lnTo>
                    <a:pt x="1637" y="1665"/>
                  </a:lnTo>
                  <a:lnTo>
                    <a:pt x="1637" y="1665"/>
                  </a:lnTo>
                  <a:lnTo>
                    <a:pt x="1637" y="1665"/>
                  </a:lnTo>
                  <a:lnTo>
                    <a:pt x="1637" y="1665"/>
                  </a:lnTo>
                  <a:lnTo>
                    <a:pt x="1637" y="1665"/>
                  </a:lnTo>
                  <a:lnTo>
                    <a:pt x="1632" y="1665"/>
                  </a:lnTo>
                  <a:lnTo>
                    <a:pt x="1632" y="1665"/>
                  </a:lnTo>
                  <a:lnTo>
                    <a:pt x="1632" y="1665"/>
                  </a:lnTo>
                  <a:lnTo>
                    <a:pt x="1628" y="1665"/>
                  </a:lnTo>
                  <a:lnTo>
                    <a:pt x="1628" y="1670"/>
                  </a:lnTo>
                  <a:lnTo>
                    <a:pt x="1628" y="1670"/>
                  </a:lnTo>
                  <a:lnTo>
                    <a:pt x="1623" y="1670"/>
                  </a:lnTo>
                  <a:lnTo>
                    <a:pt x="1623" y="1670"/>
                  </a:lnTo>
                  <a:lnTo>
                    <a:pt x="1623" y="1670"/>
                  </a:lnTo>
                  <a:lnTo>
                    <a:pt x="1619" y="1670"/>
                  </a:lnTo>
                  <a:lnTo>
                    <a:pt x="1619" y="1670"/>
                  </a:lnTo>
                  <a:lnTo>
                    <a:pt x="1619" y="1670"/>
                  </a:lnTo>
                  <a:lnTo>
                    <a:pt x="1615" y="1670"/>
                  </a:lnTo>
                  <a:lnTo>
                    <a:pt x="1615" y="1670"/>
                  </a:lnTo>
                  <a:lnTo>
                    <a:pt x="1615" y="1674"/>
                  </a:lnTo>
                  <a:lnTo>
                    <a:pt x="1610" y="1674"/>
                  </a:lnTo>
                  <a:lnTo>
                    <a:pt x="1610" y="1674"/>
                  </a:lnTo>
                  <a:lnTo>
                    <a:pt x="1610" y="1674"/>
                  </a:lnTo>
                  <a:lnTo>
                    <a:pt x="1606" y="1674"/>
                  </a:lnTo>
                  <a:lnTo>
                    <a:pt x="1606" y="1674"/>
                  </a:lnTo>
                  <a:lnTo>
                    <a:pt x="1601" y="1674"/>
                  </a:lnTo>
                  <a:lnTo>
                    <a:pt x="1601" y="1674"/>
                  </a:lnTo>
                  <a:lnTo>
                    <a:pt x="1601" y="1674"/>
                  </a:lnTo>
                  <a:lnTo>
                    <a:pt x="1597" y="1674"/>
                  </a:lnTo>
                  <a:lnTo>
                    <a:pt x="1597" y="1674"/>
                  </a:lnTo>
                  <a:lnTo>
                    <a:pt x="1597" y="1679"/>
                  </a:lnTo>
                  <a:lnTo>
                    <a:pt x="1592" y="1679"/>
                  </a:lnTo>
                  <a:lnTo>
                    <a:pt x="1592" y="1679"/>
                  </a:lnTo>
                  <a:lnTo>
                    <a:pt x="1592" y="1679"/>
                  </a:lnTo>
                  <a:lnTo>
                    <a:pt x="1592" y="1679"/>
                  </a:lnTo>
                  <a:lnTo>
                    <a:pt x="1588" y="1679"/>
                  </a:lnTo>
                  <a:lnTo>
                    <a:pt x="1588" y="1679"/>
                  </a:lnTo>
                  <a:lnTo>
                    <a:pt x="1588" y="1679"/>
                  </a:lnTo>
                  <a:lnTo>
                    <a:pt x="1588" y="1679"/>
                  </a:lnTo>
                  <a:lnTo>
                    <a:pt x="1588" y="1679"/>
                  </a:lnTo>
                  <a:lnTo>
                    <a:pt x="1588" y="1679"/>
                  </a:lnTo>
                  <a:lnTo>
                    <a:pt x="1583" y="1679"/>
                  </a:lnTo>
                  <a:lnTo>
                    <a:pt x="1583" y="1679"/>
                  </a:lnTo>
                  <a:lnTo>
                    <a:pt x="1583" y="1679"/>
                  </a:lnTo>
                  <a:lnTo>
                    <a:pt x="1583" y="1679"/>
                  </a:lnTo>
                  <a:lnTo>
                    <a:pt x="1583" y="1679"/>
                  </a:lnTo>
                  <a:lnTo>
                    <a:pt x="1583" y="1679"/>
                  </a:lnTo>
                  <a:lnTo>
                    <a:pt x="1579" y="1679"/>
                  </a:lnTo>
                  <a:lnTo>
                    <a:pt x="1579" y="1679"/>
                  </a:lnTo>
                  <a:lnTo>
                    <a:pt x="1579" y="1679"/>
                  </a:lnTo>
                  <a:lnTo>
                    <a:pt x="1579" y="1679"/>
                  </a:lnTo>
                  <a:lnTo>
                    <a:pt x="1579" y="1679"/>
                  </a:lnTo>
                  <a:lnTo>
                    <a:pt x="1574" y="1679"/>
                  </a:lnTo>
                  <a:lnTo>
                    <a:pt x="1574" y="1679"/>
                  </a:lnTo>
                  <a:lnTo>
                    <a:pt x="1574" y="1683"/>
                  </a:lnTo>
                  <a:lnTo>
                    <a:pt x="1574" y="1683"/>
                  </a:lnTo>
                  <a:lnTo>
                    <a:pt x="1574" y="1683"/>
                  </a:lnTo>
                  <a:lnTo>
                    <a:pt x="1574" y="1683"/>
                  </a:lnTo>
                  <a:lnTo>
                    <a:pt x="1570" y="1683"/>
                  </a:lnTo>
                  <a:lnTo>
                    <a:pt x="1570" y="1683"/>
                  </a:lnTo>
                  <a:lnTo>
                    <a:pt x="1570" y="1683"/>
                  </a:lnTo>
                  <a:lnTo>
                    <a:pt x="1570" y="1683"/>
                  </a:lnTo>
                  <a:lnTo>
                    <a:pt x="1570" y="1683"/>
                  </a:lnTo>
                  <a:lnTo>
                    <a:pt x="1570" y="1683"/>
                  </a:lnTo>
                  <a:lnTo>
                    <a:pt x="1565" y="1683"/>
                  </a:lnTo>
                  <a:lnTo>
                    <a:pt x="1565" y="1683"/>
                  </a:lnTo>
                  <a:lnTo>
                    <a:pt x="1565" y="1683"/>
                  </a:lnTo>
                  <a:lnTo>
                    <a:pt x="1565" y="1683"/>
                  </a:lnTo>
                  <a:lnTo>
                    <a:pt x="1565" y="1683"/>
                  </a:lnTo>
                  <a:lnTo>
                    <a:pt x="1565" y="1683"/>
                  </a:lnTo>
                  <a:lnTo>
                    <a:pt x="1561" y="1683"/>
                  </a:lnTo>
                  <a:lnTo>
                    <a:pt x="1561" y="1683"/>
                  </a:lnTo>
                  <a:lnTo>
                    <a:pt x="1561" y="1683"/>
                  </a:lnTo>
                  <a:lnTo>
                    <a:pt x="1561" y="1683"/>
                  </a:lnTo>
                  <a:lnTo>
                    <a:pt x="1561" y="1683"/>
                  </a:lnTo>
                  <a:lnTo>
                    <a:pt x="1561" y="1683"/>
                  </a:lnTo>
                  <a:lnTo>
                    <a:pt x="1556" y="1683"/>
                  </a:lnTo>
                  <a:lnTo>
                    <a:pt x="1556" y="1683"/>
                  </a:lnTo>
                  <a:lnTo>
                    <a:pt x="1556" y="1683"/>
                  </a:lnTo>
                  <a:lnTo>
                    <a:pt x="1556" y="1683"/>
                  </a:lnTo>
                  <a:lnTo>
                    <a:pt x="1556" y="1683"/>
                  </a:lnTo>
                  <a:lnTo>
                    <a:pt x="1556" y="1683"/>
                  </a:lnTo>
                  <a:lnTo>
                    <a:pt x="1552" y="1683"/>
                  </a:lnTo>
                  <a:lnTo>
                    <a:pt x="1552" y="1683"/>
                  </a:lnTo>
                  <a:lnTo>
                    <a:pt x="1552" y="1683"/>
                  </a:lnTo>
                  <a:lnTo>
                    <a:pt x="1552" y="1683"/>
                  </a:lnTo>
                  <a:lnTo>
                    <a:pt x="1552" y="1683"/>
                  </a:lnTo>
                  <a:lnTo>
                    <a:pt x="1552" y="1683"/>
                  </a:lnTo>
                  <a:lnTo>
                    <a:pt x="1547" y="1683"/>
                  </a:lnTo>
                  <a:lnTo>
                    <a:pt x="1547" y="1683"/>
                  </a:lnTo>
                  <a:lnTo>
                    <a:pt x="1547" y="1683"/>
                  </a:lnTo>
                  <a:lnTo>
                    <a:pt x="1547" y="1683"/>
                  </a:lnTo>
                  <a:lnTo>
                    <a:pt x="1547" y="1683"/>
                  </a:lnTo>
                  <a:lnTo>
                    <a:pt x="1547" y="1683"/>
                  </a:lnTo>
                  <a:lnTo>
                    <a:pt x="1543" y="1688"/>
                  </a:lnTo>
                  <a:lnTo>
                    <a:pt x="1543" y="1688"/>
                  </a:lnTo>
                  <a:lnTo>
                    <a:pt x="1543" y="1688"/>
                  </a:lnTo>
                  <a:lnTo>
                    <a:pt x="1543" y="1688"/>
                  </a:lnTo>
                  <a:lnTo>
                    <a:pt x="1543" y="1688"/>
                  </a:lnTo>
                  <a:lnTo>
                    <a:pt x="1543" y="1688"/>
                  </a:lnTo>
                  <a:lnTo>
                    <a:pt x="1539" y="1688"/>
                  </a:lnTo>
                  <a:lnTo>
                    <a:pt x="1539" y="1688"/>
                  </a:lnTo>
                  <a:lnTo>
                    <a:pt x="1539" y="1688"/>
                  </a:lnTo>
                  <a:lnTo>
                    <a:pt x="1539" y="1688"/>
                  </a:lnTo>
                  <a:lnTo>
                    <a:pt x="1539" y="1688"/>
                  </a:lnTo>
                  <a:lnTo>
                    <a:pt x="1539" y="1688"/>
                  </a:lnTo>
                  <a:lnTo>
                    <a:pt x="1534" y="1688"/>
                  </a:lnTo>
                  <a:lnTo>
                    <a:pt x="1534" y="1688"/>
                  </a:lnTo>
                  <a:lnTo>
                    <a:pt x="1534" y="1688"/>
                  </a:lnTo>
                  <a:lnTo>
                    <a:pt x="1534" y="1688"/>
                  </a:lnTo>
                  <a:lnTo>
                    <a:pt x="1534" y="1688"/>
                  </a:lnTo>
                  <a:lnTo>
                    <a:pt x="1534" y="1688"/>
                  </a:lnTo>
                  <a:lnTo>
                    <a:pt x="1530" y="1688"/>
                  </a:lnTo>
                  <a:lnTo>
                    <a:pt x="1530" y="1688"/>
                  </a:lnTo>
                  <a:lnTo>
                    <a:pt x="1530" y="1688"/>
                  </a:lnTo>
                  <a:lnTo>
                    <a:pt x="1530" y="1688"/>
                  </a:lnTo>
                  <a:lnTo>
                    <a:pt x="1530" y="1688"/>
                  </a:lnTo>
                  <a:lnTo>
                    <a:pt x="1530" y="1688"/>
                  </a:lnTo>
                  <a:lnTo>
                    <a:pt x="1525" y="1688"/>
                  </a:lnTo>
                  <a:lnTo>
                    <a:pt x="1525" y="1688"/>
                  </a:lnTo>
                  <a:lnTo>
                    <a:pt x="1525" y="1688"/>
                  </a:lnTo>
                  <a:lnTo>
                    <a:pt x="1525" y="1688"/>
                  </a:lnTo>
                  <a:lnTo>
                    <a:pt x="1525" y="1688"/>
                  </a:lnTo>
                  <a:lnTo>
                    <a:pt x="1525" y="1688"/>
                  </a:lnTo>
                  <a:lnTo>
                    <a:pt x="1525" y="1688"/>
                  </a:lnTo>
                  <a:lnTo>
                    <a:pt x="1521" y="1688"/>
                  </a:lnTo>
                  <a:lnTo>
                    <a:pt x="1521" y="1688"/>
                  </a:lnTo>
                  <a:lnTo>
                    <a:pt x="1521" y="1688"/>
                  </a:lnTo>
                  <a:lnTo>
                    <a:pt x="1521" y="1688"/>
                  </a:lnTo>
                  <a:lnTo>
                    <a:pt x="1521" y="1688"/>
                  </a:lnTo>
                  <a:lnTo>
                    <a:pt x="1521" y="1688"/>
                  </a:lnTo>
                  <a:lnTo>
                    <a:pt x="1516" y="1688"/>
                  </a:lnTo>
                  <a:lnTo>
                    <a:pt x="1516" y="1688"/>
                  </a:lnTo>
                  <a:lnTo>
                    <a:pt x="1516" y="1688"/>
                  </a:lnTo>
                  <a:lnTo>
                    <a:pt x="1516" y="1688"/>
                  </a:lnTo>
                  <a:lnTo>
                    <a:pt x="1516" y="1688"/>
                  </a:lnTo>
                  <a:lnTo>
                    <a:pt x="1516" y="1688"/>
                  </a:lnTo>
                  <a:lnTo>
                    <a:pt x="1512" y="1688"/>
                  </a:lnTo>
                  <a:lnTo>
                    <a:pt x="1512" y="1688"/>
                  </a:lnTo>
                  <a:lnTo>
                    <a:pt x="1512" y="1688"/>
                  </a:lnTo>
                  <a:lnTo>
                    <a:pt x="1512" y="1688"/>
                  </a:lnTo>
                  <a:lnTo>
                    <a:pt x="1512" y="1688"/>
                  </a:lnTo>
                  <a:lnTo>
                    <a:pt x="1512" y="1688"/>
                  </a:lnTo>
                  <a:lnTo>
                    <a:pt x="1507" y="1688"/>
                  </a:lnTo>
                  <a:lnTo>
                    <a:pt x="1507" y="1688"/>
                  </a:lnTo>
                  <a:lnTo>
                    <a:pt x="1507" y="1688"/>
                  </a:lnTo>
                  <a:lnTo>
                    <a:pt x="1507" y="1688"/>
                  </a:lnTo>
                  <a:lnTo>
                    <a:pt x="1507" y="1688"/>
                  </a:lnTo>
                  <a:lnTo>
                    <a:pt x="1507" y="1688"/>
                  </a:lnTo>
                  <a:lnTo>
                    <a:pt x="1503" y="1688"/>
                  </a:lnTo>
                  <a:lnTo>
                    <a:pt x="1503" y="1688"/>
                  </a:lnTo>
                  <a:lnTo>
                    <a:pt x="1503" y="1688"/>
                  </a:lnTo>
                  <a:lnTo>
                    <a:pt x="1503" y="1688"/>
                  </a:lnTo>
                  <a:lnTo>
                    <a:pt x="1503" y="1688"/>
                  </a:lnTo>
                  <a:lnTo>
                    <a:pt x="1503" y="1688"/>
                  </a:lnTo>
                  <a:lnTo>
                    <a:pt x="1503" y="1688"/>
                  </a:lnTo>
                  <a:lnTo>
                    <a:pt x="1498" y="1688"/>
                  </a:lnTo>
                  <a:lnTo>
                    <a:pt x="1498" y="1688"/>
                  </a:lnTo>
                  <a:lnTo>
                    <a:pt x="1498" y="1688"/>
                  </a:lnTo>
                  <a:lnTo>
                    <a:pt x="1498" y="1688"/>
                  </a:lnTo>
                  <a:lnTo>
                    <a:pt x="1498" y="1688"/>
                  </a:lnTo>
                  <a:lnTo>
                    <a:pt x="1498" y="1688"/>
                  </a:lnTo>
                  <a:lnTo>
                    <a:pt x="1494" y="1688"/>
                  </a:lnTo>
                  <a:lnTo>
                    <a:pt x="1494" y="1688"/>
                  </a:lnTo>
                  <a:lnTo>
                    <a:pt x="1494" y="1688"/>
                  </a:lnTo>
                  <a:lnTo>
                    <a:pt x="1494" y="1688"/>
                  </a:lnTo>
                  <a:lnTo>
                    <a:pt x="1494" y="1688"/>
                  </a:lnTo>
                  <a:lnTo>
                    <a:pt x="1494" y="1688"/>
                  </a:lnTo>
                  <a:lnTo>
                    <a:pt x="1489" y="1688"/>
                  </a:lnTo>
                  <a:lnTo>
                    <a:pt x="1489" y="1688"/>
                  </a:lnTo>
                  <a:lnTo>
                    <a:pt x="1489" y="1688"/>
                  </a:lnTo>
                  <a:lnTo>
                    <a:pt x="1489" y="1683"/>
                  </a:lnTo>
                  <a:lnTo>
                    <a:pt x="1489" y="1683"/>
                  </a:lnTo>
                  <a:lnTo>
                    <a:pt x="1489" y="1683"/>
                  </a:lnTo>
                  <a:lnTo>
                    <a:pt x="1489" y="1683"/>
                  </a:lnTo>
                  <a:lnTo>
                    <a:pt x="1485" y="1683"/>
                  </a:lnTo>
                  <a:lnTo>
                    <a:pt x="1485" y="1683"/>
                  </a:lnTo>
                  <a:lnTo>
                    <a:pt x="1485" y="1683"/>
                  </a:lnTo>
                  <a:lnTo>
                    <a:pt x="1485" y="1683"/>
                  </a:lnTo>
                  <a:lnTo>
                    <a:pt x="1485" y="1683"/>
                  </a:lnTo>
                  <a:lnTo>
                    <a:pt x="1485" y="1683"/>
                  </a:lnTo>
                  <a:lnTo>
                    <a:pt x="1480" y="1683"/>
                  </a:lnTo>
                  <a:lnTo>
                    <a:pt x="1480" y="1683"/>
                  </a:lnTo>
                  <a:lnTo>
                    <a:pt x="1480" y="1683"/>
                  </a:lnTo>
                  <a:lnTo>
                    <a:pt x="1480" y="1683"/>
                  </a:lnTo>
                  <a:lnTo>
                    <a:pt x="1480" y="1683"/>
                  </a:lnTo>
                  <a:lnTo>
                    <a:pt x="1480" y="1683"/>
                  </a:lnTo>
                  <a:lnTo>
                    <a:pt x="1476" y="1683"/>
                  </a:lnTo>
                  <a:lnTo>
                    <a:pt x="1476" y="1683"/>
                  </a:lnTo>
                  <a:lnTo>
                    <a:pt x="1476" y="1683"/>
                  </a:lnTo>
                  <a:lnTo>
                    <a:pt x="1476" y="1683"/>
                  </a:lnTo>
                  <a:lnTo>
                    <a:pt x="1476" y="1683"/>
                  </a:lnTo>
                  <a:lnTo>
                    <a:pt x="1476" y="1683"/>
                  </a:lnTo>
                  <a:lnTo>
                    <a:pt x="1476" y="1683"/>
                  </a:lnTo>
                  <a:lnTo>
                    <a:pt x="1471" y="1683"/>
                  </a:lnTo>
                  <a:lnTo>
                    <a:pt x="1471" y="1683"/>
                  </a:lnTo>
                  <a:lnTo>
                    <a:pt x="1471" y="1683"/>
                  </a:lnTo>
                  <a:lnTo>
                    <a:pt x="1471" y="1683"/>
                  </a:lnTo>
                  <a:lnTo>
                    <a:pt x="1471" y="1683"/>
                  </a:lnTo>
                  <a:lnTo>
                    <a:pt x="1471" y="1683"/>
                  </a:lnTo>
                  <a:lnTo>
                    <a:pt x="1467" y="1683"/>
                  </a:lnTo>
                  <a:lnTo>
                    <a:pt x="1467" y="1683"/>
                  </a:lnTo>
                  <a:lnTo>
                    <a:pt x="1467" y="1683"/>
                  </a:lnTo>
                  <a:lnTo>
                    <a:pt x="1467" y="1683"/>
                  </a:lnTo>
                  <a:lnTo>
                    <a:pt x="1467" y="1683"/>
                  </a:lnTo>
                  <a:lnTo>
                    <a:pt x="1467" y="1683"/>
                  </a:lnTo>
                  <a:lnTo>
                    <a:pt x="1467" y="1679"/>
                  </a:lnTo>
                  <a:lnTo>
                    <a:pt x="1462" y="1679"/>
                  </a:lnTo>
                  <a:lnTo>
                    <a:pt x="1462" y="1679"/>
                  </a:lnTo>
                  <a:lnTo>
                    <a:pt x="1462" y="1679"/>
                  </a:lnTo>
                  <a:lnTo>
                    <a:pt x="1462" y="1679"/>
                  </a:lnTo>
                  <a:lnTo>
                    <a:pt x="1462" y="1679"/>
                  </a:lnTo>
                  <a:lnTo>
                    <a:pt x="1462" y="1679"/>
                  </a:lnTo>
                  <a:lnTo>
                    <a:pt x="1462" y="1679"/>
                  </a:lnTo>
                  <a:lnTo>
                    <a:pt x="1458" y="1679"/>
                  </a:lnTo>
                  <a:lnTo>
                    <a:pt x="1458" y="1679"/>
                  </a:lnTo>
                  <a:lnTo>
                    <a:pt x="1458" y="1679"/>
                  </a:lnTo>
                  <a:lnTo>
                    <a:pt x="1458" y="1679"/>
                  </a:lnTo>
                  <a:lnTo>
                    <a:pt x="1458" y="1679"/>
                  </a:lnTo>
                  <a:lnTo>
                    <a:pt x="1458" y="1679"/>
                  </a:lnTo>
                  <a:lnTo>
                    <a:pt x="1454" y="1679"/>
                  </a:lnTo>
                  <a:lnTo>
                    <a:pt x="1454" y="1679"/>
                  </a:lnTo>
                  <a:lnTo>
                    <a:pt x="1454" y="1679"/>
                  </a:lnTo>
                  <a:lnTo>
                    <a:pt x="1454" y="1679"/>
                  </a:lnTo>
                  <a:lnTo>
                    <a:pt x="1454" y="1679"/>
                  </a:lnTo>
                  <a:lnTo>
                    <a:pt x="1454" y="1679"/>
                  </a:lnTo>
                  <a:lnTo>
                    <a:pt x="1454" y="1679"/>
                  </a:lnTo>
                  <a:lnTo>
                    <a:pt x="1449" y="1679"/>
                  </a:lnTo>
                  <a:lnTo>
                    <a:pt x="1449" y="1674"/>
                  </a:lnTo>
                  <a:lnTo>
                    <a:pt x="1449" y="1674"/>
                  </a:lnTo>
                  <a:lnTo>
                    <a:pt x="1449" y="1674"/>
                  </a:lnTo>
                  <a:lnTo>
                    <a:pt x="1449" y="1674"/>
                  </a:lnTo>
                  <a:lnTo>
                    <a:pt x="1449" y="1674"/>
                  </a:lnTo>
                  <a:lnTo>
                    <a:pt x="1449" y="1674"/>
                  </a:lnTo>
                  <a:lnTo>
                    <a:pt x="1445" y="1674"/>
                  </a:lnTo>
                  <a:lnTo>
                    <a:pt x="1445" y="1674"/>
                  </a:lnTo>
                  <a:lnTo>
                    <a:pt x="1445" y="1674"/>
                  </a:lnTo>
                  <a:lnTo>
                    <a:pt x="1445" y="1674"/>
                  </a:lnTo>
                  <a:lnTo>
                    <a:pt x="1445" y="1674"/>
                  </a:lnTo>
                  <a:lnTo>
                    <a:pt x="1445" y="1674"/>
                  </a:lnTo>
                  <a:lnTo>
                    <a:pt x="1445" y="1674"/>
                  </a:lnTo>
                  <a:lnTo>
                    <a:pt x="1440" y="1674"/>
                  </a:lnTo>
                  <a:lnTo>
                    <a:pt x="1440" y="1674"/>
                  </a:lnTo>
                  <a:lnTo>
                    <a:pt x="1440" y="1674"/>
                  </a:lnTo>
                  <a:lnTo>
                    <a:pt x="1440" y="1674"/>
                  </a:lnTo>
                  <a:lnTo>
                    <a:pt x="1440" y="1670"/>
                  </a:lnTo>
                  <a:lnTo>
                    <a:pt x="1440" y="1670"/>
                  </a:lnTo>
                  <a:lnTo>
                    <a:pt x="1440" y="1670"/>
                  </a:lnTo>
                  <a:lnTo>
                    <a:pt x="1436" y="1670"/>
                  </a:lnTo>
                  <a:lnTo>
                    <a:pt x="1436" y="1670"/>
                  </a:lnTo>
                  <a:lnTo>
                    <a:pt x="1436" y="1670"/>
                  </a:lnTo>
                  <a:lnTo>
                    <a:pt x="1436" y="1670"/>
                  </a:lnTo>
                  <a:lnTo>
                    <a:pt x="1436" y="1670"/>
                  </a:lnTo>
                  <a:lnTo>
                    <a:pt x="1436" y="1670"/>
                  </a:lnTo>
                  <a:lnTo>
                    <a:pt x="1436" y="1670"/>
                  </a:lnTo>
                  <a:lnTo>
                    <a:pt x="1431" y="1670"/>
                  </a:lnTo>
                  <a:lnTo>
                    <a:pt x="1431" y="1670"/>
                  </a:lnTo>
                  <a:lnTo>
                    <a:pt x="1431" y="1670"/>
                  </a:lnTo>
                  <a:lnTo>
                    <a:pt x="1431" y="1670"/>
                  </a:lnTo>
                  <a:lnTo>
                    <a:pt x="1431" y="1670"/>
                  </a:lnTo>
                  <a:lnTo>
                    <a:pt x="1431" y="1665"/>
                  </a:lnTo>
                  <a:lnTo>
                    <a:pt x="1431" y="1665"/>
                  </a:lnTo>
                  <a:lnTo>
                    <a:pt x="1427" y="1665"/>
                  </a:lnTo>
                  <a:lnTo>
                    <a:pt x="1427" y="1665"/>
                  </a:lnTo>
                  <a:lnTo>
                    <a:pt x="1427" y="1665"/>
                  </a:lnTo>
                  <a:lnTo>
                    <a:pt x="1427" y="1665"/>
                  </a:lnTo>
                  <a:lnTo>
                    <a:pt x="1427" y="1665"/>
                  </a:lnTo>
                  <a:lnTo>
                    <a:pt x="1427" y="1665"/>
                  </a:lnTo>
                  <a:lnTo>
                    <a:pt x="1427" y="1665"/>
                  </a:lnTo>
                  <a:lnTo>
                    <a:pt x="1422" y="1665"/>
                  </a:lnTo>
                  <a:lnTo>
                    <a:pt x="1422" y="1665"/>
                  </a:lnTo>
                  <a:lnTo>
                    <a:pt x="1422" y="1665"/>
                  </a:lnTo>
                  <a:lnTo>
                    <a:pt x="1422" y="1665"/>
                  </a:lnTo>
                  <a:lnTo>
                    <a:pt x="1422" y="1661"/>
                  </a:lnTo>
                  <a:lnTo>
                    <a:pt x="1422" y="1661"/>
                  </a:lnTo>
                  <a:lnTo>
                    <a:pt x="1422" y="1661"/>
                  </a:lnTo>
                  <a:lnTo>
                    <a:pt x="1418" y="1661"/>
                  </a:lnTo>
                  <a:lnTo>
                    <a:pt x="1418" y="1661"/>
                  </a:lnTo>
                  <a:lnTo>
                    <a:pt x="1418" y="1661"/>
                  </a:lnTo>
                  <a:lnTo>
                    <a:pt x="1418" y="1661"/>
                  </a:lnTo>
                  <a:lnTo>
                    <a:pt x="1418" y="1661"/>
                  </a:lnTo>
                  <a:lnTo>
                    <a:pt x="1418" y="1661"/>
                  </a:lnTo>
                  <a:lnTo>
                    <a:pt x="1418" y="1661"/>
                  </a:lnTo>
                  <a:lnTo>
                    <a:pt x="1418" y="1661"/>
                  </a:lnTo>
                  <a:lnTo>
                    <a:pt x="1413" y="1661"/>
                  </a:lnTo>
                  <a:lnTo>
                    <a:pt x="1413" y="1657"/>
                  </a:lnTo>
                  <a:lnTo>
                    <a:pt x="1413" y="1657"/>
                  </a:lnTo>
                  <a:lnTo>
                    <a:pt x="1413" y="1657"/>
                  </a:lnTo>
                  <a:lnTo>
                    <a:pt x="1413" y="1657"/>
                  </a:lnTo>
                  <a:lnTo>
                    <a:pt x="1413" y="1657"/>
                  </a:lnTo>
                  <a:lnTo>
                    <a:pt x="1413" y="1657"/>
                  </a:lnTo>
                  <a:lnTo>
                    <a:pt x="1409" y="1657"/>
                  </a:lnTo>
                  <a:lnTo>
                    <a:pt x="1409" y="1657"/>
                  </a:lnTo>
                  <a:lnTo>
                    <a:pt x="1409" y="1657"/>
                  </a:lnTo>
                  <a:lnTo>
                    <a:pt x="1409" y="1657"/>
                  </a:lnTo>
                  <a:lnTo>
                    <a:pt x="1409" y="1652"/>
                  </a:lnTo>
                  <a:lnTo>
                    <a:pt x="1409" y="1652"/>
                  </a:lnTo>
                  <a:lnTo>
                    <a:pt x="1409" y="1652"/>
                  </a:lnTo>
                  <a:lnTo>
                    <a:pt x="1409" y="1652"/>
                  </a:lnTo>
                  <a:lnTo>
                    <a:pt x="1404" y="1652"/>
                  </a:lnTo>
                  <a:lnTo>
                    <a:pt x="1404" y="1652"/>
                  </a:lnTo>
                  <a:lnTo>
                    <a:pt x="1404" y="1652"/>
                  </a:lnTo>
                  <a:lnTo>
                    <a:pt x="1404" y="1652"/>
                  </a:lnTo>
                  <a:lnTo>
                    <a:pt x="1404" y="1652"/>
                  </a:lnTo>
                  <a:lnTo>
                    <a:pt x="1404" y="1652"/>
                  </a:lnTo>
                  <a:lnTo>
                    <a:pt x="1404" y="1648"/>
                  </a:lnTo>
                  <a:lnTo>
                    <a:pt x="1404" y="1648"/>
                  </a:lnTo>
                  <a:lnTo>
                    <a:pt x="1400" y="1648"/>
                  </a:lnTo>
                  <a:lnTo>
                    <a:pt x="1400" y="1648"/>
                  </a:lnTo>
                  <a:lnTo>
                    <a:pt x="1400" y="1648"/>
                  </a:lnTo>
                  <a:lnTo>
                    <a:pt x="1400" y="1648"/>
                  </a:lnTo>
                  <a:lnTo>
                    <a:pt x="1400" y="1648"/>
                  </a:lnTo>
                  <a:lnTo>
                    <a:pt x="1400" y="1648"/>
                  </a:lnTo>
                  <a:lnTo>
                    <a:pt x="1400" y="1648"/>
                  </a:lnTo>
                  <a:lnTo>
                    <a:pt x="1400" y="1643"/>
                  </a:lnTo>
                  <a:lnTo>
                    <a:pt x="1395" y="1643"/>
                  </a:lnTo>
                  <a:lnTo>
                    <a:pt x="1395" y="1643"/>
                  </a:lnTo>
                  <a:lnTo>
                    <a:pt x="1395" y="1643"/>
                  </a:lnTo>
                  <a:lnTo>
                    <a:pt x="1395" y="1643"/>
                  </a:lnTo>
                  <a:lnTo>
                    <a:pt x="1395" y="1643"/>
                  </a:lnTo>
                  <a:lnTo>
                    <a:pt x="1395" y="1643"/>
                  </a:lnTo>
                  <a:lnTo>
                    <a:pt x="1395" y="1643"/>
                  </a:lnTo>
                  <a:lnTo>
                    <a:pt x="1395" y="1643"/>
                  </a:lnTo>
                  <a:lnTo>
                    <a:pt x="1391" y="1639"/>
                  </a:lnTo>
                  <a:lnTo>
                    <a:pt x="1391" y="1639"/>
                  </a:lnTo>
                  <a:lnTo>
                    <a:pt x="1391" y="1639"/>
                  </a:lnTo>
                  <a:lnTo>
                    <a:pt x="1391" y="1639"/>
                  </a:lnTo>
                  <a:lnTo>
                    <a:pt x="1391" y="1639"/>
                  </a:lnTo>
                  <a:lnTo>
                    <a:pt x="1391" y="1639"/>
                  </a:lnTo>
                  <a:lnTo>
                    <a:pt x="1391" y="1639"/>
                  </a:lnTo>
                  <a:lnTo>
                    <a:pt x="1391" y="1639"/>
                  </a:lnTo>
                  <a:lnTo>
                    <a:pt x="1391" y="1639"/>
                  </a:lnTo>
                  <a:lnTo>
                    <a:pt x="1391" y="1639"/>
                  </a:lnTo>
                  <a:lnTo>
                    <a:pt x="1391" y="1639"/>
                  </a:lnTo>
                  <a:lnTo>
                    <a:pt x="1386" y="1634"/>
                  </a:lnTo>
                  <a:lnTo>
                    <a:pt x="1386" y="1634"/>
                  </a:lnTo>
                  <a:lnTo>
                    <a:pt x="1386" y="1634"/>
                  </a:lnTo>
                  <a:lnTo>
                    <a:pt x="1386" y="1634"/>
                  </a:lnTo>
                  <a:lnTo>
                    <a:pt x="1386" y="1634"/>
                  </a:lnTo>
                  <a:lnTo>
                    <a:pt x="1386" y="1634"/>
                  </a:lnTo>
                  <a:lnTo>
                    <a:pt x="1386" y="1634"/>
                  </a:lnTo>
                  <a:lnTo>
                    <a:pt x="1386" y="1634"/>
                  </a:lnTo>
                  <a:lnTo>
                    <a:pt x="1386" y="1634"/>
                  </a:lnTo>
                  <a:lnTo>
                    <a:pt x="1386" y="1634"/>
                  </a:lnTo>
                  <a:lnTo>
                    <a:pt x="1386" y="1634"/>
                  </a:lnTo>
                  <a:lnTo>
                    <a:pt x="1386" y="1634"/>
                  </a:lnTo>
                  <a:lnTo>
                    <a:pt x="1386" y="1630"/>
                  </a:lnTo>
                  <a:lnTo>
                    <a:pt x="1386" y="1630"/>
                  </a:lnTo>
                  <a:lnTo>
                    <a:pt x="1386" y="1630"/>
                  </a:lnTo>
                  <a:lnTo>
                    <a:pt x="1386" y="1630"/>
                  </a:lnTo>
                  <a:lnTo>
                    <a:pt x="1386" y="1630"/>
                  </a:lnTo>
                  <a:lnTo>
                    <a:pt x="1386" y="1630"/>
                  </a:lnTo>
                  <a:lnTo>
                    <a:pt x="1386" y="1630"/>
                  </a:lnTo>
                  <a:lnTo>
                    <a:pt x="1386" y="1630"/>
                  </a:lnTo>
                  <a:lnTo>
                    <a:pt x="1386" y="1630"/>
                  </a:lnTo>
                  <a:lnTo>
                    <a:pt x="1386" y="1630"/>
                  </a:lnTo>
                  <a:lnTo>
                    <a:pt x="1382" y="1630"/>
                  </a:lnTo>
                  <a:lnTo>
                    <a:pt x="1382" y="1625"/>
                  </a:lnTo>
                  <a:lnTo>
                    <a:pt x="1382" y="1625"/>
                  </a:lnTo>
                  <a:lnTo>
                    <a:pt x="1382" y="1625"/>
                  </a:lnTo>
                  <a:lnTo>
                    <a:pt x="1382" y="1625"/>
                  </a:lnTo>
                  <a:lnTo>
                    <a:pt x="1382" y="1625"/>
                  </a:lnTo>
                  <a:lnTo>
                    <a:pt x="1382" y="1625"/>
                  </a:lnTo>
                  <a:lnTo>
                    <a:pt x="1382" y="1625"/>
                  </a:lnTo>
                  <a:lnTo>
                    <a:pt x="1382" y="1625"/>
                  </a:lnTo>
                  <a:lnTo>
                    <a:pt x="1382" y="1625"/>
                  </a:lnTo>
                  <a:lnTo>
                    <a:pt x="1382" y="1625"/>
                  </a:lnTo>
                  <a:lnTo>
                    <a:pt x="1382" y="1625"/>
                  </a:lnTo>
                  <a:lnTo>
                    <a:pt x="1382" y="1621"/>
                  </a:lnTo>
                  <a:lnTo>
                    <a:pt x="1382" y="1621"/>
                  </a:lnTo>
                  <a:lnTo>
                    <a:pt x="1382" y="1621"/>
                  </a:lnTo>
                  <a:lnTo>
                    <a:pt x="1382" y="1621"/>
                  </a:lnTo>
                  <a:lnTo>
                    <a:pt x="1382" y="1621"/>
                  </a:lnTo>
                  <a:lnTo>
                    <a:pt x="1382" y="1621"/>
                  </a:lnTo>
                  <a:lnTo>
                    <a:pt x="1382" y="1621"/>
                  </a:lnTo>
                  <a:lnTo>
                    <a:pt x="1382" y="1621"/>
                  </a:lnTo>
                  <a:lnTo>
                    <a:pt x="1382" y="1621"/>
                  </a:lnTo>
                  <a:lnTo>
                    <a:pt x="1382" y="1621"/>
                  </a:lnTo>
                  <a:lnTo>
                    <a:pt x="1382" y="1621"/>
                  </a:lnTo>
                  <a:lnTo>
                    <a:pt x="1382" y="1616"/>
                  </a:lnTo>
                  <a:lnTo>
                    <a:pt x="1382" y="1616"/>
                  </a:lnTo>
                  <a:lnTo>
                    <a:pt x="1382" y="1616"/>
                  </a:lnTo>
                  <a:lnTo>
                    <a:pt x="1382" y="1616"/>
                  </a:lnTo>
                  <a:lnTo>
                    <a:pt x="1382" y="1616"/>
                  </a:lnTo>
                  <a:lnTo>
                    <a:pt x="1382" y="1616"/>
                  </a:lnTo>
                  <a:lnTo>
                    <a:pt x="1382" y="1616"/>
                  </a:lnTo>
                  <a:lnTo>
                    <a:pt x="1382" y="1616"/>
                  </a:lnTo>
                  <a:lnTo>
                    <a:pt x="1382" y="1616"/>
                  </a:lnTo>
                  <a:lnTo>
                    <a:pt x="1382" y="1616"/>
                  </a:lnTo>
                  <a:lnTo>
                    <a:pt x="1382" y="1616"/>
                  </a:lnTo>
                  <a:lnTo>
                    <a:pt x="1382" y="1616"/>
                  </a:lnTo>
                  <a:lnTo>
                    <a:pt x="1382" y="1612"/>
                  </a:lnTo>
                  <a:lnTo>
                    <a:pt x="1382" y="1612"/>
                  </a:lnTo>
                  <a:lnTo>
                    <a:pt x="1382" y="1612"/>
                  </a:lnTo>
                  <a:lnTo>
                    <a:pt x="1382" y="1612"/>
                  </a:lnTo>
                  <a:lnTo>
                    <a:pt x="1382" y="1612"/>
                  </a:lnTo>
                  <a:lnTo>
                    <a:pt x="1382" y="1612"/>
                  </a:lnTo>
                  <a:lnTo>
                    <a:pt x="1382" y="1612"/>
                  </a:lnTo>
                  <a:lnTo>
                    <a:pt x="1382" y="1612"/>
                  </a:lnTo>
                  <a:lnTo>
                    <a:pt x="1386" y="1612"/>
                  </a:lnTo>
                  <a:lnTo>
                    <a:pt x="1386" y="1612"/>
                  </a:lnTo>
                  <a:lnTo>
                    <a:pt x="1386" y="1612"/>
                  </a:lnTo>
                  <a:lnTo>
                    <a:pt x="1386" y="1612"/>
                  </a:lnTo>
                  <a:lnTo>
                    <a:pt x="1386" y="1612"/>
                  </a:lnTo>
                  <a:lnTo>
                    <a:pt x="1386" y="1607"/>
                  </a:lnTo>
                  <a:lnTo>
                    <a:pt x="1386" y="1607"/>
                  </a:lnTo>
                  <a:lnTo>
                    <a:pt x="1386" y="1607"/>
                  </a:lnTo>
                  <a:lnTo>
                    <a:pt x="1386" y="1607"/>
                  </a:lnTo>
                  <a:lnTo>
                    <a:pt x="1386" y="1607"/>
                  </a:lnTo>
                  <a:lnTo>
                    <a:pt x="1386" y="1607"/>
                  </a:lnTo>
                  <a:lnTo>
                    <a:pt x="1386" y="1607"/>
                  </a:lnTo>
                  <a:lnTo>
                    <a:pt x="1386" y="1607"/>
                  </a:lnTo>
                  <a:lnTo>
                    <a:pt x="1386" y="1607"/>
                  </a:lnTo>
                  <a:lnTo>
                    <a:pt x="1386" y="1607"/>
                  </a:lnTo>
                  <a:lnTo>
                    <a:pt x="1386" y="1607"/>
                  </a:lnTo>
                  <a:lnTo>
                    <a:pt x="1386" y="1607"/>
                  </a:lnTo>
                  <a:lnTo>
                    <a:pt x="1386" y="1607"/>
                  </a:lnTo>
                  <a:lnTo>
                    <a:pt x="1386" y="1607"/>
                  </a:lnTo>
                  <a:lnTo>
                    <a:pt x="1386" y="1603"/>
                  </a:lnTo>
                  <a:lnTo>
                    <a:pt x="1386" y="1603"/>
                  </a:lnTo>
                  <a:lnTo>
                    <a:pt x="1386" y="1603"/>
                  </a:lnTo>
                  <a:lnTo>
                    <a:pt x="1386" y="1603"/>
                  </a:lnTo>
                  <a:lnTo>
                    <a:pt x="1386" y="1603"/>
                  </a:lnTo>
                  <a:lnTo>
                    <a:pt x="1386" y="1603"/>
                  </a:lnTo>
                  <a:lnTo>
                    <a:pt x="1386" y="1603"/>
                  </a:lnTo>
                  <a:lnTo>
                    <a:pt x="1386" y="1603"/>
                  </a:lnTo>
                  <a:lnTo>
                    <a:pt x="1386" y="1603"/>
                  </a:lnTo>
                  <a:lnTo>
                    <a:pt x="1386" y="1603"/>
                  </a:lnTo>
                  <a:lnTo>
                    <a:pt x="1386" y="1603"/>
                  </a:lnTo>
                  <a:lnTo>
                    <a:pt x="1386" y="1603"/>
                  </a:lnTo>
                  <a:lnTo>
                    <a:pt x="1386" y="1603"/>
                  </a:lnTo>
                  <a:lnTo>
                    <a:pt x="1386" y="1603"/>
                  </a:lnTo>
                  <a:lnTo>
                    <a:pt x="1386" y="1598"/>
                  </a:lnTo>
                  <a:lnTo>
                    <a:pt x="1386" y="1598"/>
                  </a:lnTo>
                  <a:lnTo>
                    <a:pt x="1391" y="1598"/>
                  </a:lnTo>
                  <a:lnTo>
                    <a:pt x="1391" y="1598"/>
                  </a:lnTo>
                  <a:lnTo>
                    <a:pt x="1391" y="1598"/>
                  </a:lnTo>
                  <a:lnTo>
                    <a:pt x="1391" y="1598"/>
                  </a:lnTo>
                  <a:lnTo>
                    <a:pt x="1391" y="1598"/>
                  </a:lnTo>
                  <a:lnTo>
                    <a:pt x="1391" y="1598"/>
                  </a:lnTo>
                  <a:lnTo>
                    <a:pt x="1391" y="1598"/>
                  </a:lnTo>
                  <a:lnTo>
                    <a:pt x="1391" y="1598"/>
                  </a:lnTo>
                  <a:lnTo>
                    <a:pt x="1391" y="1598"/>
                  </a:lnTo>
                  <a:lnTo>
                    <a:pt x="1391" y="1598"/>
                  </a:lnTo>
                  <a:lnTo>
                    <a:pt x="1391" y="1598"/>
                  </a:lnTo>
                  <a:lnTo>
                    <a:pt x="1391" y="1594"/>
                  </a:lnTo>
                  <a:lnTo>
                    <a:pt x="1391" y="1594"/>
                  </a:lnTo>
                  <a:lnTo>
                    <a:pt x="1391" y="1594"/>
                  </a:lnTo>
                  <a:lnTo>
                    <a:pt x="1391" y="1594"/>
                  </a:lnTo>
                  <a:lnTo>
                    <a:pt x="1391" y="1594"/>
                  </a:lnTo>
                  <a:lnTo>
                    <a:pt x="1391" y="1594"/>
                  </a:lnTo>
                  <a:lnTo>
                    <a:pt x="1395" y="1594"/>
                  </a:lnTo>
                  <a:lnTo>
                    <a:pt x="1395" y="1594"/>
                  </a:lnTo>
                  <a:lnTo>
                    <a:pt x="1395" y="1590"/>
                  </a:lnTo>
                  <a:lnTo>
                    <a:pt x="1395" y="1590"/>
                  </a:lnTo>
                  <a:lnTo>
                    <a:pt x="1395" y="1590"/>
                  </a:lnTo>
                  <a:lnTo>
                    <a:pt x="1395" y="1590"/>
                  </a:lnTo>
                  <a:lnTo>
                    <a:pt x="1395" y="1590"/>
                  </a:lnTo>
                  <a:lnTo>
                    <a:pt x="1395" y="1590"/>
                  </a:lnTo>
                  <a:lnTo>
                    <a:pt x="1395" y="1590"/>
                  </a:lnTo>
                  <a:lnTo>
                    <a:pt x="1395" y="1590"/>
                  </a:lnTo>
                  <a:lnTo>
                    <a:pt x="1395" y="1585"/>
                  </a:lnTo>
                  <a:lnTo>
                    <a:pt x="1400" y="1585"/>
                  </a:lnTo>
                  <a:lnTo>
                    <a:pt x="1400" y="1585"/>
                  </a:lnTo>
                  <a:lnTo>
                    <a:pt x="1400" y="1585"/>
                  </a:lnTo>
                  <a:lnTo>
                    <a:pt x="1400" y="1585"/>
                  </a:lnTo>
                  <a:lnTo>
                    <a:pt x="1400" y="1585"/>
                  </a:lnTo>
                  <a:lnTo>
                    <a:pt x="1400" y="1585"/>
                  </a:lnTo>
                  <a:lnTo>
                    <a:pt x="1400" y="1585"/>
                  </a:lnTo>
                  <a:lnTo>
                    <a:pt x="1400" y="1585"/>
                  </a:lnTo>
                  <a:lnTo>
                    <a:pt x="1400" y="1581"/>
                  </a:lnTo>
                  <a:lnTo>
                    <a:pt x="1400" y="1581"/>
                  </a:lnTo>
                  <a:lnTo>
                    <a:pt x="1400" y="1581"/>
                  </a:lnTo>
                  <a:lnTo>
                    <a:pt x="1404" y="1581"/>
                  </a:lnTo>
                  <a:lnTo>
                    <a:pt x="1404" y="1581"/>
                  </a:lnTo>
                  <a:lnTo>
                    <a:pt x="1404" y="1581"/>
                  </a:lnTo>
                  <a:lnTo>
                    <a:pt x="1404" y="1581"/>
                  </a:lnTo>
                  <a:lnTo>
                    <a:pt x="1404" y="1581"/>
                  </a:lnTo>
                  <a:lnTo>
                    <a:pt x="1404" y="1581"/>
                  </a:lnTo>
                  <a:lnTo>
                    <a:pt x="1404" y="1581"/>
                  </a:lnTo>
                  <a:lnTo>
                    <a:pt x="1404" y="1576"/>
                  </a:lnTo>
                  <a:lnTo>
                    <a:pt x="1404" y="1576"/>
                  </a:lnTo>
                  <a:lnTo>
                    <a:pt x="1404" y="1576"/>
                  </a:lnTo>
                  <a:lnTo>
                    <a:pt x="1409" y="1576"/>
                  </a:lnTo>
                  <a:lnTo>
                    <a:pt x="1409" y="1576"/>
                  </a:lnTo>
                  <a:lnTo>
                    <a:pt x="1409" y="1576"/>
                  </a:lnTo>
                  <a:lnTo>
                    <a:pt x="1409" y="1576"/>
                  </a:lnTo>
                  <a:lnTo>
                    <a:pt x="1409" y="1576"/>
                  </a:lnTo>
                  <a:lnTo>
                    <a:pt x="1409" y="1576"/>
                  </a:lnTo>
                  <a:lnTo>
                    <a:pt x="1409" y="1576"/>
                  </a:lnTo>
                  <a:lnTo>
                    <a:pt x="1409" y="1576"/>
                  </a:lnTo>
                  <a:lnTo>
                    <a:pt x="1409" y="1572"/>
                  </a:lnTo>
                  <a:lnTo>
                    <a:pt x="1409" y="1572"/>
                  </a:lnTo>
                  <a:lnTo>
                    <a:pt x="1409" y="1572"/>
                  </a:lnTo>
                  <a:lnTo>
                    <a:pt x="1413" y="1572"/>
                  </a:lnTo>
                  <a:lnTo>
                    <a:pt x="1413" y="1572"/>
                  </a:lnTo>
                  <a:lnTo>
                    <a:pt x="1413" y="1572"/>
                  </a:lnTo>
                  <a:lnTo>
                    <a:pt x="1413" y="1572"/>
                  </a:lnTo>
                  <a:lnTo>
                    <a:pt x="1413" y="1572"/>
                  </a:lnTo>
                  <a:lnTo>
                    <a:pt x="1413" y="1572"/>
                  </a:lnTo>
                  <a:lnTo>
                    <a:pt x="1413" y="1572"/>
                  </a:lnTo>
                  <a:lnTo>
                    <a:pt x="1413" y="1572"/>
                  </a:lnTo>
                  <a:lnTo>
                    <a:pt x="1413" y="1572"/>
                  </a:lnTo>
                  <a:lnTo>
                    <a:pt x="1413" y="1572"/>
                  </a:lnTo>
                  <a:lnTo>
                    <a:pt x="1413" y="1567"/>
                  </a:lnTo>
                  <a:lnTo>
                    <a:pt x="1418" y="1567"/>
                  </a:lnTo>
                  <a:lnTo>
                    <a:pt x="1418" y="1567"/>
                  </a:lnTo>
                  <a:lnTo>
                    <a:pt x="1418" y="1567"/>
                  </a:lnTo>
                  <a:lnTo>
                    <a:pt x="1418" y="1567"/>
                  </a:lnTo>
                  <a:lnTo>
                    <a:pt x="1418" y="1567"/>
                  </a:lnTo>
                  <a:lnTo>
                    <a:pt x="1418" y="1567"/>
                  </a:lnTo>
                  <a:lnTo>
                    <a:pt x="1418" y="1567"/>
                  </a:lnTo>
                  <a:lnTo>
                    <a:pt x="1418" y="1567"/>
                  </a:lnTo>
                  <a:lnTo>
                    <a:pt x="1418" y="1567"/>
                  </a:lnTo>
                  <a:lnTo>
                    <a:pt x="1418" y="1567"/>
                  </a:lnTo>
                  <a:lnTo>
                    <a:pt x="1418" y="1567"/>
                  </a:lnTo>
                  <a:lnTo>
                    <a:pt x="1422" y="1567"/>
                  </a:lnTo>
                  <a:lnTo>
                    <a:pt x="1422" y="1563"/>
                  </a:lnTo>
                  <a:lnTo>
                    <a:pt x="1427" y="1563"/>
                  </a:lnTo>
                  <a:lnTo>
                    <a:pt x="1427" y="1563"/>
                  </a:lnTo>
                  <a:lnTo>
                    <a:pt x="1427" y="1563"/>
                  </a:lnTo>
                  <a:lnTo>
                    <a:pt x="1427" y="1563"/>
                  </a:lnTo>
                  <a:lnTo>
                    <a:pt x="1427" y="1563"/>
                  </a:lnTo>
                  <a:lnTo>
                    <a:pt x="1427" y="1563"/>
                  </a:lnTo>
                  <a:lnTo>
                    <a:pt x="1427" y="1563"/>
                  </a:lnTo>
                  <a:lnTo>
                    <a:pt x="1422" y="1563"/>
                  </a:lnTo>
                  <a:lnTo>
                    <a:pt x="1422" y="1563"/>
                  </a:lnTo>
                  <a:lnTo>
                    <a:pt x="1422" y="1558"/>
                  </a:lnTo>
                  <a:lnTo>
                    <a:pt x="1422" y="1558"/>
                  </a:lnTo>
                  <a:lnTo>
                    <a:pt x="1422" y="1558"/>
                  </a:lnTo>
                  <a:lnTo>
                    <a:pt x="1422" y="1558"/>
                  </a:lnTo>
                  <a:lnTo>
                    <a:pt x="1422" y="1558"/>
                  </a:lnTo>
                  <a:lnTo>
                    <a:pt x="1422" y="1558"/>
                  </a:lnTo>
                  <a:lnTo>
                    <a:pt x="1422" y="1558"/>
                  </a:lnTo>
                  <a:lnTo>
                    <a:pt x="1422" y="1558"/>
                  </a:lnTo>
                  <a:lnTo>
                    <a:pt x="1422" y="1558"/>
                  </a:lnTo>
                  <a:lnTo>
                    <a:pt x="1422" y="1558"/>
                  </a:lnTo>
                  <a:lnTo>
                    <a:pt x="1422" y="1554"/>
                  </a:lnTo>
                  <a:lnTo>
                    <a:pt x="1422" y="1554"/>
                  </a:lnTo>
                  <a:lnTo>
                    <a:pt x="1422" y="1554"/>
                  </a:lnTo>
                  <a:lnTo>
                    <a:pt x="1422" y="1554"/>
                  </a:lnTo>
                  <a:lnTo>
                    <a:pt x="1422" y="1554"/>
                  </a:lnTo>
                  <a:lnTo>
                    <a:pt x="1422" y="1554"/>
                  </a:lnTo>
                  <a:lnTo>
                    <a:pt x="1422" y="1554"/>
                  </a:lnTo>
                  <a:lnTo>
                    <a:pt x="1422" y="1554"/>
                  </a:lnTo>
                  <a:lnTo>
                    <a:pt x="1422" y="1554"/>
                  </a:lnTo>
                  <a:lnTo>
                    <a:pt x="1422" y="1554"/>
                  </a:lnTo>
                  <a:lnTo>
                    <a:pt x="1422" y="1549"/>
                  </a:lnTo>
                  <a:lnTo>
                    <a:pt x="1418" y="1549"/>
                  </a:lnTo>
                  <a:lnTo>
                    <a:pt x="1418" y="1549"/>
                  </a:lnTo>
                  <a:lnTo>
                    <a:pt x="1418" y="1549"/>
                  </a:lnTo>
                  <a:lnTo>
                    <a:pt x="1418" y="1549"/>
                  </a:lnTo>
                  <a:lnTo>
                    <a:pt x="1418" y="1549"/>
                  </a:lnTo>
                  <a:lnTo>
                    <a:pt x="1418" y="1549"/>
                  </a:lnTo>
                  <a:lnTo>
                    <a:pt x="1418" y="1549"/>
                  </a:lnTo>
                  <a:lnTo>
                    <a:pt x="1418" y="1549"/>
                  </a:lnTo>
                  <a:lnTo>
                    <a:pt x="1418" y="1545"/>
                  </a:lnTo>
                  <a:lnTo>
                    <a:pt x="1418" y="1545"/>
                  </a:lnTo>
                  <a:lnTo>
                    <a:pt x="1418" y="1545"/>
                  </a:lnTo>
                  <a:lnTo>
                    <a:pt x="1418" y="1545"/>
                  </a:lnTo>
                  <a:lnTo>
                    <a:pt x="1418" y="1545"/>
                  </a:lnTo>
                  <a:lnTo>
                    <a:pt x="1418" y="1545"/>
                  </a:lnTo>
                  <a:lnTo>
                    <a:pt x="1418" y="1545"/>
                  </a:lnTo>
                  <a:lnTo>
                    <a:pt x="1418" y="1545"/>
                  </a:lnTo>
                  <a:lnTo>
                    <a:pt x="1418" y="1545"/>
                  </a:lnTo>
                  <a:lnTo>
                    <a:pt x="1418" y="1540"/>
                  </a:lnTo>
                  <a:lnTo>
                    <a:pt x="1418" y="1540"/>
                  </a:lnTo>
                  <a:lnTo>
                    <a:pt x="1418" y="1540"/>
                  </a:lnTo>
                  <a:lnTo>
                    <a:pt x="1418" y="1540"/>
                  </a:lnTo>
                  <a:lnTo>
                    <a:pt x="1418" y="1540"/>
                  </a:lnTo>
                  <a:lnTo>
                    <a:pt x="1418" y="1540"/>
                  </a:lnTo>
                  <a:lnTo>
                    <a:pt x="1418" y="1540"/>
                  </a:lnTo>
                  <a:lnTo>
                    <a:pt x="1418" y="1540"/>
                  </a:lnTo>
                  <a:lnTo>
                    <a:pt x="1418" y="1540"/>
                  </a:lnTo>
                  <a:lnTo>
                    <a:pt x="1418" y="1536"/>
                  </a:lnTo>
                  <a:lnTo>
                    <a:pt x="1418" y="1536"/>
                  </a:lnTo>
                  <a:lnTo>
                    <a:pt x="1418" y="1536"/>
                  </a:lnTo>
                  <a:lnTo>
                    <a:pt x="1418" y="1536"/>
                  </a:lnTo>
                  <a:lnTo>
                    <a:pt x="1418" y="1536"/>
                  </a:lnTo>
                  <a:lnTo>
                    <a:pt x="1418" y="1536"/>
                  </a:lnTo>
                  <a:lnTo>
                    <a:pt x="1418" y="1536"/>
                  </a:lnTo>
                  <a:lnTo>
                    <a:pt x="1418" y="1536"/>
                  </a:lnTo>
                  <a:lnTo>
                    <a:pt x="1418" y="1536"/>
                  </a:lnTo>
                  <a:lnTo>
                    <a:pt x="1418" y="1531"/>
                  </a:lnTo>
                  <a:lnTo>
                    <a:pt x="1418" y="1531"/>
                  </a:lnTo>
                  <a:lnTo>
                    <a:pt x="1418" y="1531"/>
                  </a:lnTo>
                  <a:lnTo>
                    <a:pt x="1418" y="1531"/>
                  </a:lnTo>
                  <a:lnTo>
                    <a:pt x="1422" y="1531"/>
                  </a:lnTo>
                  <a:lnTo>
                    <a:pt x="1422" y="1531"/>
                  </a:lnTo>
                  <a:lnTo>
                    <a:pt x="1422" y="1531"/>
                  </a:lnTo>
                  <a:lnTo>
                    <a:pt x="1422" y="1531"/>
                  </a:lnTo>
                  <a:lnTo>
                    <a:pt x="1422" y="1527"/>
                  </a:lnTo>
                  <a:lnTo>
                    <a:pt x="1422" y="1527"/>
                  </a:lnTo>
                  <a:lnTo>
                    <a:pt x="1422" y="1527"/>
                  </a:lnTo>
                  <a:lnTo>
                    <a:pt x="1422" y="1527"/>
                  </a:lnTo>
                  <a:lnTo>
                    <a:pt x="1422" y="1527"/>
                  </a:lnTo>
                  <a:lnTo>
                    <a:pt x="1422" y="1527"/>
                  </a:lnTo>
                  <a:lnTo>
                    <a:pt x="1422" y="1527"/>
                  </a:lnTo>
                  <a:lnTo>
                    <a:pt x="1422" y="1527"/>
                  </a:lnTo>
                  <a:lnTo>
                    <a:pt x="1422" y="1523"/>
                  </a:lnTo>
                  <a:lnTo>
                    <a:pt x="1422" y="1523"/>
                  </a:lnTo>
                  <a:lnTo>
                    <a:pt x="1422" y="1523"/>
                  </a:lnTo>
                  <a:lnTo>
                    <a:pt x="1422" y="1523"/>
                  </a:lnTo>
                  <a:lnTo>
                    <a:pt x="1422" y="1523"/>
                  </a:lnTo>
                  <a:lnTo>
                    <a:pt x="1422" y="1523"/>
                  </a:lnTo>
                  <a:lnTo>
                    <a:pt x="1422" y="1523"/>
                  </a:lnTo>
                  <a:lnTo>
                    <a:pt x="1422" y="1518"/>
                  </a:lnTo>
                  <a:lnTo>
                    <a:pt x="1422" y="1518"/>
                  </a:lnTo>
                  <a:lnTo>
                    <a:pt x="1422" y="1518"/>
                  </a:lnTo>
                  <a:lnTo>
                    <a:pt x="1422" y="1518"/>
                  </a:lnTo>
                  <a:lnTo>
                    <a:pt x="1422" y="1518"/>
                  </a:lnTo>
                  <a:lnTo>
                    <a:pt x="1422" y="1518"/>
                  </a:lnTo>
                  <a:lnTo>
                    <a:pt x="1422" y="1518"/>
                  </a:lnTo>
                  <a:lnTo>
                    <a:pt x="1422" y="1518"/>
                  </a:lnTo>
                  <a:lnTo>
                    <a:pt x="1422" y="1514"/>
                  </a:lnTo>
                  <a:lnTo>
                    <a:pt x="1422" y="1514"/>
                  </a:lnTo>
                  <a:lnTo>
                    <a:pt x="1422" y="1514"/>
                  </a:lnTo>
                  <a:lnTo>
                    <a:pt x="1427" y="1514"/>
                  </a:lnTo>
                  <a:lnTo>
                    <a:pt x="1427" y="1514"/>
                  </a:lnTo>
                  <a:lnTo>
                    <a:pt x="1427" y="1514"/>
                  </a:lnTo>
                  <a:lnTo>
                    <a:pt x="1427" y="1514"/>
                  </a:lnTo>
                  <a:lnTo>
                    <a:pt x="1427" y="1514"/>
                  </a:lnTo>
                  <a:lnTo>
                    <a:pt x="1427" y="1514"/>
                  </a:lnTo>
                  <a:lnTo>
                    <a:pt x="1427" y="1514"/>
                  </a:lnTo>
                  <a:lnTo>
                    <a:pt x="1427" y="1509"/>
                  </a:lnTo>
                  <a:lnTo>
                    <a:pt x="1427" y="1509"/>
                  </a:lnTo>
                  <a:lnTo>
                    <a:pt x="1427" y="1509"/>
                  </a:lnTo>
                  <a:lnTo>
                    <a:pt x="1427" y="1509"/>
                  </a:lnTo>
                  <a:lnTo>
                    <a:pt x="1427" y="1509"/>
                  </a:lnTo>
                  <a:lnTo>
                    <a:pt x="1427" y="1509"/>
                  </a:lnTo>
                  <a:lnTo>
                    <a:pt x="1427" y="1509"/>
                  </a:lnTo>
                  <a:lnTo>
                    <a:pt x="1427" y="1509"/>
                  </a:lnTo>
                  <a:lnTo>
                    <a:pt x="1427" y="1509"/>
                  </a:lnTo>
                  <a:lnTo>
                    <a:pt x="1427" y="1509"/>
                  </a:lnTo>
                  <a:lnTo>
                    <a:pt x="1427" y="1509"/>
                  </a:lnTo>
                  <a:lnTo>
                    <a:pt x="1427" y="1505"/>
                  </a:lnTo>
                  <a:lnTo>
                    <a:pt x="1427" y="1505"/>
                  </a:lnTo>
                  <a:lnTo>
                    <a:pt x="1427" y="1505"/>
                  </a:lnTo>
                  <a:lnTo>
                    <a:pt x="1427" y="1505"/>
                  </a:lnTo>
                  <a:lnTo>
                    <a:pt x="1427" y="1505"/>
                  </a:lnTo>
                  <a:lnTo>
                    <a:pt x="1431" y="1505"/>
                  </a:lnTo>
                  <a:lnTo>
                    <a:pt x="1431" y="1505"/>
                  </a:lnTo>
                  <a:lnTo>
                    <a:pt x="1431" y="1505"/>
                  </a:lnTo>
                  <a:lnTo>
                    <a:pt x="1431" y="1505"/>
                  </a:lnTo>
                  <a:lnTo>
                    <a:pt x="1431" y="1505"/>
                  </a:lnTo>
                  <a:lnTo>
                    <a:pt x="1431" y="1505"/>
                  </a:lnTo>
                  <a:lnTo>
                    <a:pt x="1431" y="1500"/>
                  </a:lnTo>
                  <a:lnTo>
                    <a:pt x="1431" y="1500"/>
                  </a:lnTo>
                  <a:lnTo>
                    <a:pt x="1431" y="1500"/>
                  </a:lnTo>
                  <a:lnTo>
                    <a:pt x="1431" y="1500"/>
                  </a:lnTo>
                  <a:lnTo>
                    <a:pt x="1431" y="1500"/>
                  </a:lnTo>
                  <a:lnTo>
                    <a:pt x="1431" y="1500"/>
                  </a:lnTo>
                  <a:lnTo>
                    <a:pt x="1431" y="1500"/>
                  </a:lnTo>
                  <a:lnTo>
                    <a:pt x="1431" y="1500"/>
                  </a:lnTo>
                  <a:lnTo>
                    <a:pt x="1431" y="1500"/>
                  </a:lnTo>
                  <a:lnTo>
                    <a:pt x="1431" y="1500"/>
                  </a:lnTo>
                  <a:lnTo>
                    <a:pt x="1431" y="1500"/>
                  </a:lnTo>
                  <a:lnTo>
                    <a:pt x="1431" y="1496"/>
                  </a:lnTo>
                  <a:lnTo>
                    <a:pt x="1436" y="1496"/>
                  </a:lnTo>
                  <a:lnTo>
                    <a:pt x="1436" y="1496"/>
                  </a:lnTo>
                  <a:lnTo>
                    <a:pt x="1436" y="1496"/>
                  </a:lnTo>
                  <a:lnTo>
                    <a:pt x="1436" y="1496"/>
                  </a:lnTo>
                  <a:lnTo>
                    <a:pt x="1436" y="1496"/>
                  </a:lnTo>
                  <a:lnTo>
                    <a:pt x="1436" y="1496"/>
                  </a:lnTo>
                  <a:lnTo>
                    <a:pt x="1436" y="1496"/>
                  </a:lnTo>
                  <a:lnTo>
                    <a:pt x="1436" y="1496"/>
                  </a:lnTo>
                  <a:lnTo>
                    <a:pt x="1436" y="1496"/>
                  </a:lnTo>
                  <a:lnTo>
                    <a:pt x="1436" y="1496"/>
                  </a:lnTo>
                  <a:lnTo>
                    <a:pt x="1436" y="1496"/>
                  </a:lnTo>
                  <a:lnTo>
                    <a:pt x="1436" y="1491"/>
                  </a:lnTo>
                  <a:lnTo>
                    <a:pt x="1436" y="1491"/>
                  </a:lnTo>
                  <a:lnTo>
                    <a:pt x="1436" y="1491"/>
                  </a:lnTo>
                  <a:lnTo>
                    <a:pt x="1436" y="1491"/>
                  </a:lnTo>
                  <a:lnTo>
                    <a:pt x="1436" y="1491"/>
                  </a:lnTo>
                  <a:lnTo>
                    <a:pt x="1440" y="1491"/>
                  </a:lnTo>
                  <a:lnTo>
                    <a:pt x="1440" y="1491"/>
                  </a:lnTo>
                  <a:lnTo>
                    <a:pt x="1440" y="1491"/>
                  </a:lnTo>
                  <a:lnTo>
                    <a:pt x="1440" y="1491"/>
                  </a:lnTo>
                  <a:lnTo>
                    <a:pt x="1440" y="1491"/>
                  </a:lnTo>
                  <a:lnTo>
                    <a:pt x="1440" y="1491"/>
                  </a:lnTo>
                  <a:lnTo>
                    <a:pt x="1440" y="1491"/>
                  </a:lnTo>
                  <a:lnTo>
                    <a:pt x="1436" y="1491"/>
                  </a:lnTo>
                  <a:lnTo>
                    <a:pt x="1436" y="1491"/>
                  </a:lnTo>
                  <a:lnTo>
                    <a:pt x="1431" y="1491"/>
                  </a:lnTo>
                  <a:lnTo>
                    <a:pt x="1431" y="1491"/>
                  </a:lnTo>
                  <a:lnTo>
                    <a:pt x="1431" y="1491"/>
                  </a:lnTo>
                  <a:lnTo>
                    <a:pt x="1427" y="1491"/>
                  </a:lnTo>
                  <a:lnTo>
                    <a:pt x="1427" y="1491"/>
                  </a:lnTo>
                  <a:lnTo>
                    <a:pt x="1427" y="1491"/>
                  </a:lnTo>
                  <a:lnTo>
                    <a:pt x="1422" y="1491"/>
                  </a:lnTo>
                  <a:lnTo>
                    <a:pt x="1422" y="1491"/>
                  </a:lnTo>
                  <a:lnTo>
                    <a:pt x="1422" y="1491"/>
                  </a:lnTo>
                  <a:lnTo>
                    <a:pt x="1422" y="1491"/>
                  </a:lnTo>
                  <a:lnTo>
                    <a:pt x="1422" y="1491"/>
                  </a:lnTo>
                  <a:lnTo>
                    <a:pt x="1418" y="1491"/>
                  </a:lnTo>
                  <a:lnTo>
                    <a:pt x="1418" y="1491"/>
                  </a:lnTo>
                  <a:lnTo>
                    <a:pt x="1418" y="1491"/>
                  </a:lnTo>
                  <a:lnTo>
                    <a:pt x="1418" y="1491"/>
                  </a:lnTo>
                  <a:lnTo>
                    <a:pt x="1413" y="1491"/>
                  </a:lnTo>
                  <a:lnTo>
                    <a:pt x="1413" y="1491"/>
                  </a:lnTo>
                  <a:lnTo>
                    <a:pt x="1413" y="1491"/>
                  </a:lnTo>
                  <a:lnTo>
                    <a:pt x="1413" y="1491"/>
                  </a:lnTo>
                  <a:lnTo>
                    <a:pt x="1413" y="1491"/>
                  </a:lnTo>
                  <a:lnTo>
                    <a:pt x="1409" y="1491"/>
                  </a:lnTo>
                  <a:lnTo>
                    <a:pt x="1409" y="1491"/>
                  </a:lnTo>
                  <a:lnTo>
                    <a:pt x="1409" y="1491"/>
                  </a:lnTo>
                  <a:lnTo>
                    <a:pt x="1409" y="1491"/>
                  </a:lnTo>
                  <a:lnTo>
                    <a:pt x="1409" y="1496"/>
                  </a:lnTo>
                  <a:lnTo>
                    <a:pt x="1404" y="1496"/>
                  </a:lnTo>
                  <a:lnTo>
                    <a:pt x="1404" y="1496"/>
                  </a:lnTo>
                  <a:lnTo>
                    <a:pt x="1404" y="1496"/>
                  </a:lnTo>
                  <a:lnTo>
                    <a:pt x="1404" y="1496"/>
                  </a:lnTo>
                  <a:lnTo>
                    <a:pt x="1404" y="1496"/>
                  </a:lnTo>
                  <a:lnTo>
                    <a:pt x="1400" y="1496"/>
                  </a:lnTo>
                  <a:lnTo>
                    <a:pt x="1400" y="1496"/>
                  </a:lnTo>
                  <a:lnTo>
                    <a:pt x="1400" y="1496"/>
                  </a:lnTo>
                  <a:lnTo>
                    <a:pt x="1400" y="1496"/>
                  </a:lnTo>
                  <a:lnTo>
                    <a:pt x="1400" y="1496"/>
                  </a:lnTo>
                  <a:lnTo>
                    <a:pt x="1395" y="1496"/>
                  </a:lnTo>
                  <a:lnTo>
                    <a:pt x="1395" y="1496"/>
                  </a:lnTo>
                  <a:lnTo>
                    <a:pt x="1395" y="1496"/>
                  </a:lnTo>
                  <a:lnTo>
                    <a:pt x="1395" y="1496"/>
                  </a:lnTo>
                  <a:lnTo>
                    <a:pt x="1395" y="1496"/>
                  </a:lnTo>
                  <a:lnTo>
                    <a:pt x="1391" y="1496"/>
                  </a:lnTo>
                  <a:lnTo>
                    <a:pt x="1391" y="1496"/>
                  </a:lnTo>
                  <a:lnTo>
                    <a:pt x="1391" y="1496"/>
                  </a:lnTo>
                  <a:lnTo>
                    <a:pt x="1391" y="1496"/>
                  </a:lnTo>
                  <a:lnTo>
                    <a:pt x="1391" y="1496"/>
                  </a:lnTo>
                  <a:lnTo>
                    <a:pt x="1386" y="1496"/>
                  </a:lnTo>
                  <a:lnTo>
                    <a:pt x="1386" y="1496"/>
                  </a:lnTo>
                  <a:lnTo>
                    <a:pt x="1386" y="1496"/>
                  </a:lnTo>
                  <a:lnTo>
                    <a:pt x="1386" y="1496"/>
                  </a:lnTo>
                  <a:lnTo>
                    <a:pt x="1386" y="1496"/>
                  </a:lnTo>
                  <a:lnTo>
                    <a:pt x="1382" y="1496"/>
                  </a:lnTo>
                  <a:lnTo>
                    <a:pt x="1382" y="1496"/>
                  </a:lnTo>
                  <a:lnTo>
                    <a:pt x="1382" y="1496"/>
                  </a:lnTo>
                  <a:lnTo>
                    <a:pt x="1382" y="1496"/>
                  </a:lnTo>
                  <a:lnTo>
                    <a:pt x="1382" y="1496"/>
                  </a:lnTo>
                  <a:lnTo>
                    <a:pt x="1378" y="1496"/>
                  </a:lnTo>
                  <a:lnTo>
                    <a:pt x="1378" y="1496"/>
                  </a:lnTo>
                  <a:lnTo>
                    <a:pt x="1378" y="1496"/>
                  </a:lnTo>
                  <a:lnTo>
                    <a:pt x="1378" y="1496"/>
                  </a:lnTo>
                  <a:lnTo>
                    <a:pt x="1378" y="1496"/>
                  </a:lnTo>
                  <a:lnTo>
                    <a:pt x="1378" y="1496"/>
                  </a:lnTo>
                  <a:lnTo>
                    <a:pt x="1373" y="1496"/>
                  </a:lnTo>
                  <a:lnTo>
                    <a:pt x="1373" y="1496"/>
                  </a:lnTo>
                  <a:lnTo>
                    <a:pt x="1373" y="1496"/>
                  </a:lnTo>
                  <a:lnTo>
                    <a:pt x="1373" y="1496"/>
                  </a:lnTo>
                  <a:lnTo>
                    <a:pt x="1373" y="1496"/>
                  </a:lnTo>
                  <a:lnTo>
                    <a:pt x="1369" y="1496"/>
                  </a:lnTo>
                  <a:lnTo>
                    <a:pt x="1369" y="1496"/>
                  </a:lnTo>
                  <a:lnTo>
                    <a:pt x="1369" y="1496"/>
                  </a:lnTo>
                  <a:lnTo>
                    <a:pt x="1369" y="1496"/>
                  </a:lnTo>
                  <a:lnTo>
                    <a:pt x="1369" y="1496"/>
                  </a:lnTo>
                  <a:lnTo>
                    <a:pt x="1364" y="1496"/>
                  </a:lnTo>
                  <a:lnTo>
                    <a:pt x="1364" y="1496"/>
                  </a:lnTo>
                  <a:lnTo>
                    <a:pt x="1364" y="1496"/>
                  </a:lnTo>
                  <a:lnTo>
                    <a:pt x="1364" y="1496"/>
                  </a:lnTo>
                  <a:lnTo>
                    <a:pt x="1364" y="1496"/>
                  </a:lnTo>
                  <a:lnTo>
                    <a:pt x="1364" y="1496"/>
                  </a:lnTo>
                  <a:lnTo>
                    <a:pt x="1360" y="1496"/>
                  </a:lnTo>
                  <a:lnTo>
                    <a:pt x="1360" y="1496"/>
                  </a:lnTo>
                  <a:lnTo>
                    <a:pt x="1360" y="1496"/>
                  </a:lnTo>
                  <a:lnTo>
                    <a:pt x="1360" y="1496"/>
                  </a:lnTo>
                  <a:lnTo>
                    <a:pt x="1360" y="1496"/>
                  </a:lnTo>
                  <a:lnTo>
                    <a:pt x="1355" y="1496"/>
                  </a:lnTo>
                  <a:lnTo>
                    <a:pt x="1355" y="1496"/>
                  </a:lnTo>
                  <a:lnTo>
                    <a:pt x="1355" y="1496"/>
                  </a:lnTo>
                  <a:lnTo>
                    <a:pt x="1355" y="1496"/>
                  </a:lnTo>
                  <a:lnTo>
                    <a:pt x="1355" y="1496"/>
                  </a:lnTo>
                  <a:lnTo>
                    <a:pt x="1355" y="1496"/>
                  </a:lnTo>
                  <a:lnTo>
                    <a:pt x="1351" y="1496"/>
                  </a:lnTo>
                  <a:lnTo>
                    <a:pt x="1351" y="1496"/>
                  </a:lnTo>
                  <a:lnTo>
                    <a:pt x="1351" y="1496"/>
                  </a:lnTo>
                  <a:lnTo>
                    <a:pt x="1351" y="1496"/>
                  </a:lnTo>
                  <a:lnTo>
                    <a:pt x="1351" y="1496"/>
                  </a:lnTo>
                  <a:lnTo>
                    <a:pt x="1346" y="1496"/>
                  </a:lnTo>
                  <a:lnTo>
                    <a:pt x="1346" y="1496"/>
                  </a:lnTo>
                  <a:lnTo>
                    <a:pt x="1346" y="1496"/>
                  </a:lnTo>
                  <a:lnTo>
                    <a:pt x="1346" y="1496"/>
                  </a:lnTo>
                  <a:lnTo>
                    <a:pt x="1346" y="1496"/>
                  </a:lnTo>
                  <a:lnTo>
                    <a:pt x="1346" y="1496"/>
                  </a:lnTo>
                  <a:lnTo>
                    <a:pt x="1342" y="1496"/>
                  </a:lnTo>
                  <a:lnTo>
                    <a:pt x="1342" y="1496"/>
                  </a:lnTo>
                  <a:lnTo>
                    <a:pt x="1342" y="1496"/>
                  </a:lnTo>
                  <a:lnTo>
                    <a:pt x="1342" y="1496"/>
                  </a:lnTo>
                  <a:lnTo>
                    <a:pt x="1342" y="1496"/>
                  </a:lnTo>
                  <a:lnTo>
                    <a:pt x="1342" y="1496"/>
                  </a:lnTo>
                  <a:lnTo>
                    <a:pt x="1337" y="1491"/>
                  </a:lnTo>
                  <a:lnTo>
                    <a:pt x="1337" y="1491"/>
                  </a:lnTo>
                  <a:lnTo>
                    <a:pt x="1337" y="1491"/>
                  </a:lnTo>
                  <a:lnTo>
                    <a:pt x="1337" y="1491"/>
                  </a:lnTo>
                  <a:lnTo>
                    <a:pt x="1337" y="1491"/>
                  </a:lnTo>
                  <a:lnTo>
                    <a:pt x="1337" y="1491"/>
                  </a:lnTo>
                  <a:lnTo>
                    <a:pt x="1333" y="1491"/>
                  </a:lnTo>
                  <a:lnTo>
                    <a:pt x="1333" y="1491"/>
                  </a:lnTo>
                  <a:lnTo>
                    <a:pt x="1333" y="1491"/>
                  </a:lnTo>
                  <a:lnTo>
                    <a:pt x="1333" y="1491"/>
                  </a:lnTo>
                  <a:lnTo>
                    <a:pt x="1333" y="1491"/>
                  </a:lnTo>
                  <a:lnTo>
                    <a:pt x="1333" y="1491"/>
                  </a:lnTo>
                  <a:lnTo>
                    <a:pt x="1333" y="1491"/>
                  </a:lnTo>
                  <a:lnTo>
                    <a:pt x="1328" y="1491"/>
                  </a:lnTo>
                  <a:lnTo>
                    <a:pt x="1328" y="1491"/>
                  </a:lnTo>
                  <a:lnTo>
                    <a:pt x="1328" y="1491"/>
                  </a:lnTo>
                  <a:lnTo>
                    <a:pt x="1328" y="1491"/>
                  </a:lnTo>
                  <a:lnTo>
                    <a:pt x="1328" y="1491"/>
                  </a:lnTo>
                  <a:lnTo>
                    <a:pt x="1328" y="1491"/>
                  </a:lnTo>
                  <a:lnTo>
                    <a:pt x="1324" y="1491"/>
                  </a:lnTo>
                  <a:lnTo>
                    <a:pt x="1324" y="1491"/>
                  </a:lnTo>
                  <a:lnTo>
                    <a:pt x="1324" y="1491"/>
                  </a:lnTo>
                  <a:lnTo>
                    <a:pt x="1324" y="1491"/>
                  </a:lnTo>
                  <a:lnTo>
                    <a:pt x="1324" y="1491"/>
                  </a:lnTo>
                  <a:lnTo>
                    <a:pt x="1324" y="1491"/>
                  </a:lnTo>
                  <a:lnTo>
                    <a:pt x="1324" y="1491"/>
                  </a:lnTo>
                  <a:lnTo>
                    <a:pt x="1319" y="1491"/>
                  </a:lnTo>
                  <a:lnTo>
                    <a:pt x="1319" y="1491"/>
                  </a:lnTo>
                  <a:lnTo>
                    <a:pt x="1319" y="1491"/>
                  </a:lnTo>
                  <a:lnTo>
                    <a:pt x="1319" y="1491"/>
                  </a:lnTo>
                  <a:lnTo>
                    <a:pt x="1319" y="1487"/>
                  </a:lnTo>
                  <a:lnTo>
                    <a:pt x="1319" y="1487"/>
                  </a:lnTo>
                  <a:lnTo>
                    <a:pt x="1319" y="1487"/>
                  </a:lnTo>
                  <a:lnTo>
                    <a:pt x="1315" y="1487"/>
                  </a:lnTo>
                  <a:lnTo>
                    <a:pt x="1315" y="1487"/>
                  </a:lnTo>
                  <a:lnTo>
                    <a:pt x="1315" y="1487"/>
                  </a:lnTo>
                  <a:lnTo>
                    <a:pt x="1315" y="1487"/>
                  </a:lnTo>
                  <a:lnTo>
                    <a:pt x="1315" y="1487"/>
                  </a:lnTo>
                  <a:lnTo>
                    <a:pt x="1315" y="1487"/>
                  </a:lnTo>
                  <a:lnTo>
                    <a:pt x="1315" y="1487"/>
                  </a:lnTo>
                  <a:lnTo>
                    <a:pt x="1310" y="1487"/>
                  </a:lnTo>
                  <a:lnTo>
                    <a:pt x="1310" y="1487"/>
                  </a:lnTo>
                  <a:lnTo>
                    <a:pt x="1310" y="1487"/>
                  </a:lnTo>
                  <a:lnTo>
                    <a:pt x="1310" y="1487"/>
                  </a:lnTo>
                  <a:lnTo>
                    <a:pt x="1310" y="1487"/>
                  </a:lnTo>
                  <a:lnTo>
                    <a:pt x="1310" y="1487"/>
                  </a:lnTo>
                  <a:lnTo>
                    <a:pt x="1310" y="1487"/>
                  </a:lnTo>
                  <a:lnTo>
                    <a:pt x="1306" y="1487"/>
                  </a:lnTo>
                  <a:lnTo>
                    <a:pt x="1306" y="1487"/>
                  </a:lnTo>
                  <a:lnTo>
                    <a:pt x="1306" y="1482"/>
                  </a:lnTo>
                  <a:lnTo>
                    <a:pt x="1306" y="1482"/>
                  </a:lnTo>
                  <a:lnTo>
                    <a:pt x="1306" y="1482"/>
                  </a:lnTo>
                  <a:lnTo>
                    <a:pt x="1306" y="1482"/>
                  </a:lnTo>
                  <a:lnTo>
                    <a:pt x="1306" y="1482"/>
                  </a:lnTo>
                  <a:lnTo>
                    <a:pt x="1306" y="1482"/>
                  </a:lnTo>
                  <a:lnTo>
                    <a:pt x="1306" y="1482"/>
                  </a:lnTo>
                  <a:lnTo>
                    <a:pt x="1306" y="1482"/>
                  </a:lnTo>
                  <a:lnTo>
                    <a:pt x="1306" y="1482"/>
                  </a:lnTo>
                  <a:lnTo>
                    <a:pt x="1306" y="1482"/>
                  </a:lnTo>
                  <a:lnTo>
                    <a:pt x="1306" y="1482"/>
                  </a:lnTo>
                  <a:lnTo>
                    <a:pt x="1306" y="1482"/>
                  </a:lnTo>
                  <a:lnTo>
                    <a:pt x="1306" y="1482"/>
                  </a:lnTo>
                  <a:lnTo>
                    <a:pt x="1301" y="1482"/>
                  </a:lnTo>
                  <a:lnTo>
                    <a:pt x="1301" y="1482"/>
                  </a:lnTo>
                  <a:lnTo>
                    <a:pt x="1301" y="1482"/>
                  </a:lnTo>
                  <a:lnTo>
                    <a:pt x="1301" y="1482"/>
                  </a:lnTo>
                  <a:lnTo>
                    <a:pt x="1301" y="1482"/>
                  </a:lnTo>
                  <a:lnTo>
                    <a:pt x="1301" y="1482"/>
                  </a:lnTo>
                  <a:lnTo>
                    <a:pt x="1301" y="1482"/>
                  </a:lnTo>
                  <a:lnTo>
                    <a:pt x="1301" y="1482"/>
                  </a:lnTo>
                  <a:lnTo>
                    <a:pt x="1301" y="1482"/>
                  </a:lnTo>
                  <a:lnTo>
                    <a:pt x="1301" y="1482"/>
                  </a:lnTo>
                  <a:lnTo>
                    <a:pt x="1301" y="1482"/>
                  </a:lnTo>
                  <a:lnTo>
                    <a:pt x="1301" y="1482"/>
                  </a:lnTo>
                  <a:lnTo>
                    <a:pt x="1301" y="1482"/>
                  </a:lnTo>
                  <a:lnTo>
                    <a:pt x="1301" y="1482"/>
                  </a:lnTo>
                  <a:lnTo>
                    <a:pt x="1301" y="1478"/>
                  </a:lnTo>
                  <a:lnTo>
                    <a:pt x="1301" y="1478"/>
                  </a:lnTo>
                  <a:lnTo>
                    <a:pt x="1301" y="1478"/>
                  </a:lnTo>
                  <a:lnTo>
                    <a:pt x="1297" y="1478"/>
                  </a:lnTo>
                  <a:lnTo>
                    <a:pt x="1297" y="1478"/>
                  </a:lnTo>
                  <a:lnTo>
                    <a:pt x="1297" y="1478"/>
                  </a:lnTo>
                  <a:lnTo>
                    <a:pt x="1297" y="1478"/>
                  </a:lnTo>
                  <a:lnTo>
                    <a:pt x="1297" y="1478"/>
                  </a:lnTo>
                  <a:lnTo>
                    <a:pt x="1297" y="1478"/>
                  </a:lnTo>
                  <a:lnTo>
                    <a:pt x="1297" y="1478"/>
                  </a:lnTo>
                  <a:lnTo>
                    <a:pt x="1297" y="1478"/>
                  </a:lnTo>
                  <a:lnTo>
                    <a:pt x="1297" y="1478"/>
                  </a:lnTo>
                  <a:lnTo>
                    <a:pt x="1297" y="1478"/>
                  </a:lnTo>
                  <a:lnTo>
                    <a:pt x="1297" y="1478"/>
                  </a:lnTo>
                  <a:lnTo>
                    <a:pt x="1297" y="1478"/>
                  </a:lnTo>
                  <a:lnTo>
                    <a:pt x="1297" y="1478"/>
                  </a:lnTo>
                  <a:lnTo>
                    <a:pt x="1297" y="1478"/>
                  </a:lnTo>
                  <a:lnTo>
                    <a:pt x="1297" y="1478"/>
                  </a:lnTo>
                  <a:lnTo>
                    <a:pt x="1297" y="1478"/>
                  </a:lnTo>
                  <a:lnTo>
                    <a:pt x="1297" y="1478"/>
                  </a:lnTo>
                  <a:lnTo>
                    <a:pt x="1297" y="1478"/>
                  </a:lnTo>
                  <a:lnTo>
                    <a:pt x="1297" y="1478"/>
                  </a:lnTo>
                  <a:lnTo>
                    <a:pt x="1293" y="1473"/>
                  </a:lnTo>
                  <a:lnTo>
                    <a:pt x="1293" y="1473"/>
                  </a:lnTo>
                  <a:lnTo>
                    <a:pt x="1293" y="1473"/>
                  </a:lnTo>
                  <a:lnTo>
                    <a:pt x="1293" y="1473"/>
                  </a:lnTo>
                  <a:lnTo>
                    <a:pt x="1293" y="1473"/>
                  </a:lnTo>
                  <a:lnTo>
                    <a:pt x="1293" y="1473"/>
                  </a:lnTo>
                  <a:lnTo>
                    <a:pt x="1293" y="1473"/>
                  </a:lnTo>
                  <a:lnTo>
                    <a:pt x="1293" y="1473"/>
                  </a:lnTo>
                  <a:lnTo>
                    <a:pt x="1293" y="1473"/>
                  </a:lnTo>
                  <a:lnTo>
                    <a:pt x="1293" y="1473"/>
                  </a:lnTo>
                  <a:lnTo>
                    <a:pt x="1293" y="1473"/>
                  </a:lnTo>
                  <a:lnTo>
                    <a:pt x="1293" y="1473"/>
                  </a:lnTo>
                  <a:lnTo>
                    <a:pt x="1293" y="1473"/>
                  </a:lnTo>
                  <a:lnTo>
                    <a:pt x="1293" y="1473"/>
                  </a:lnTo>
                  <a:lnTo>
                    <a:pt x="1293" y="1473"/>
                  </a:lnTo>
                  <a:lnTo>
                    <a:pt x="1293" y="1473"/>
                  </a:lnTo>
                  <a:lnTo>
                    <a:pt x="1293" y="1473"/>
                  </a:lnTo>
                  <a:lnTo>
                    <a:pt x="1293" y="1473"/>
                  </a:lnTo>
                  <a:lnTo>
                    <a:pt x="1293" y="1469"/>
                  </a:lnTo>
                  <a:lnTo>
                    <a:pt x="1293" y="1469"/>
                  </a:lnTo>
                  <a:lnTo>
                    <a:pt x="1293" y="1469"/>
                  </a:lnTo>
                  <a:lnTo>
                    <a:pt x="1288" y="1469"/>
                  </a:lnTo>
                  <a:lnTo>
                    <a:pt x="1288" y="1469"/>
                  </a:lnTo>
                  <a:lnTo>
                    <a:pt x="1288" y="1469"/>
                  </a:lnTo>
                  <a:lnTo>
                    <a:pt x="1288" y="1469"/>
                  </a:lnTo>
                  <a:lnTo>
                    <a:pt x="1288" y="1469"/>
                  </a:lnTo>
                  <a:lnTo>
                    <a:pt x="1288" y="1469"/>
                  </a:lnTo>
                  <a:lnTo>
                    <a:pt x="1288" y="1469"/>
                  </a:lnTo>
                  <a:lnTo>
                    <a:pt x="1288" y="1469"/>
                  </a:lnTo>
                  <a:lnTo>
                    <a:pt x="1288" y="1469"/>
                  </a:lnTo>
                  <a:lnTo>
                    <a:pt x="1288" y="1469"/>
                  </a:lnTo>
                  <a:lnTo>
                    <a:pt x="1288" y="1469"/>
                  </a:lnTo>
                  <a:lnTo>
                    <a:pt x="1288" y="1469"/>
                  </a:lnTo>
                  <a:lnTo>
                    <a:pt x="1288" y="1469"/>
                  </a:lnTo>
                  <a:lnTo>
                    <a:pt x="1288" y="1465"/>
                  </a:lnTo>
                  <a:lnTo>
                    <a:pt x="1288" y="1465"/>
                  </a:lnTo>
                  <a:lnTo>
                    <a:pt x="1288" y="1465"/>
                  </a:lnTo>
                  <a:lnTo>
                    <a:pt x="1288" y="1465"/>
                  </a:lnTo>
                  <a:lnTo>
                    <a:pt x="1288" y="1465"/>
                  </a:lnTo>
                  <a:lnTo>
                    <a:pt x="1288" y="1465"/>
                  </a:lnTo>
                  <a:lnTo>
                    <a:pt x="1288" y="1465"/>
                  </a:lnTo>
                  <a:lnTo>
                    <a:pt x="1288" y="1465"/>
                  </a:lnTo>
                  <a:lnTo>
                    <a:pt x="1288" y="1465"/>
                  </a:lnTo>
                  <a:lnTo>
                    <a:pt x="1288" y="1465"/>
                  </a:lnTo>
                  <a:lnTo>
                    <a:pt x="1288" y="1465"/>
                  </a:lnTo>
                  <a:lnTo>
                    <a:pt x="1288" y="1465"/>
                  </a:lnTo>
                  <a:lnTo>
                    <a:pt x="1288" y="1465"/>
                  </a:lnTo>
                  <a:lnTo>
                    <a:pt x="1288" y="1465"/>
                  </a:lnTo>
                  <a:lnTo>
                    <a:pt x="1288" y="1465"/>
                  </a:lnTo>
                  <a:lnTo>
                    <a:pt x="1288" y="1460"/>
                  </a:lnTo>
                  <a:lnTo>
                    <a:pt x="1288" y="1460"/>
                  </a:lnTo>
                  <a:lnTo>
                    <a:pt x="1288" y="1460"/>
                  </a:lnTo>
                  <a:lnTo>
                    <a:pt x="1288" y="1460"/>
                  </a:lnTo>
                  <a:lnTo>
                    <a:pt x="1284" y="1460"/>
                  </a:lnTo>
                  <a:lnTo>
                    <a:pt x="1284" y="1460"/>
                  </a:lnTo>
                  <a:lnTo>
                    <a:pt x="1284" y="1460"/>
                  </a:lnTo>
                  <a:lnTo>
                    <a:pt x="1284" y="1460"/>
                  </a:lnTo>
                  <a:lnTo>
                    <a:pt x="1284" y="1460"/>
                  </a:lnTo>
                  <a:lnTo>
                    <a:pt x="1284" y="1460"/>
                  </a:lnTo>
                  <a:lnTo>
                    <a:pt x="1284" y="1460"/>
                  </a:lnTo>
                  <a:lnTo>
                    <a:pt x="1284" y="1460"/>
                  </a:lnTo>
                  <a:lnTo>
                    <a:pt x="1284" y="1460"/>
                  </a:lnTo>
                  <a:lnTo>
                    <a:pt x="1284" y="1460"/>
                  </a:lnTo>
                  <a:lnTo>
                    <a:pt x="1284" y="1456"/>
                  </a:lnTo>
                  <a:lnTo>
                    <a:pt x="1284" y="1456"/>
                  </a:lnTo>
                  <a:lnTo>
                    <a:pt x="1284" y="1456"/>
                  </a:lnTo>
                  <a:lnTo>
                    <a:pt x="1284" y="1456"/>
                  </a:lnTo>
                  <a:lnTo>
                    <a:pt x="1284" y="1456"/>
                  </a:lnTo>
                  <a:lnTo>
                    <a:pt x="1284" y="1456"/>
                  </a:lnTo>
                  <a:lnTo>
                    <a:pt x="1284" y="1456"/>
                  </a:lnTo>
                  <a:lnTo>
                    <a:pt x="1284" y="1456"/>
                  </a:lnTo>
                  <a:lnTo>
                    <a:pt x="1284" y="1456"/>
                  </a:lnTo>
                  <a:lnTo>
                    <a:pt x="1284" y="1456"/>
                  </a:lnTo>
                  <a:lnTo>
                    <a:pt x="1284" y="1456"/>
                  </a:lnTo>
                  <a:lnTo>
                    <a:pt x="1284" y="1456"/>
                  </a:lnTo>
                  <a:lnTo>
                    <a:pt x="1284" y="1456"/>
                  </a:lnTo>
                  <a:lnTo>
                    <a:pt x="1284" y="1451"/>
                  </a:lnTo>
                  <a:lnTo>
                    <a:pt x="1284" y="1451"/>
                  </a:lnTo>
                  <a:lnTo>
                    <a:pt x="1284" y="1451"/>
                  </a:lnTo>
                  <a:lnTo>
                    <a:pt x="1284" y="1451"/>
                  </a:lnTo>
                  <a:lnTo>
                    <a:pt x="1284" y="1451"/>
                  </a:lnTo>
                  <a:lnTo>
                    <a:pt x="1284" y="1451"/>
                  </a:lnTo>
                  <a:lnTo>
                    <a:pt x="1284" y="1451"/>
                  </a:lnTo>
                  <a:lnTo>
                    <a:pt x="1284" y="1451"/>
                  </a:lnTo>
                  <a:lnTo>
                    <a:pt x="1284" y="1451"/>
                  </a:lnTo>
                  <a:lnTo>
                    <a:pt x="1284" y="1451"/>
                  </a:lnTo>
                  <a:lnTo>
                    <a:pt x="1284" y="1451"/>
                  </a:lnTo>
                  <a:lnTo>
                    <a:pt x="1284" y="1451"/>
                  </a:lnTo>
                  <a:lnTo>
                    <a:pt x="1284" y="1451"/>
                  </a:lnTo>
                  <a:lnTo>
                    <a:pt x="1284" y="1447"/>
                  </a:lnTo>
                  <a:lnTo>
                    <a:pt x="1284" y="1447"/>
                  </a:lnTo>
                  <a:lnTo>
                    <a:pt x="1284" y="1447"/>
                  </a:lnTo>
                  <a:lnTo>
                    <a:pt x="1284" y="1447"/>
                  </a:lnTo>
                  <a:lnTo>
                    <a:pt x="1284" y="1447"/>
                  </a:lnTo>
                  <a:lnTo>
                    <a:pt x="1284" y="1447"/>
                  </a:lnTo>
                  <a:lnTo>
                    <a:pt x="1284" y="1447"/>
                  </a:lnTo>
                  <a:lnTo>
                    <a:pt x="1284" y="1447"/>
                  </a:lnTo>
                  <a:lnTo>
                    <a:pt x="1284" y="1447"/>
                  </a:lnTo>
                  <a:lnTo>
                    <a:pt x="1284" y="1447"/>
                  </a:lnTo>
                  <a:lnTo>
                    <a:pt x="1284" y="1447"/>
                  </a:lnTo>
                  <a:lnTo>
                    <a:pt x="1284" y="1447"/>
                  </a:lnTo>
                  <a:lnTo>
                    <a:pt x="1284" y="1447"/>
                  </a:lnTo>
                  <a:lnTo>
                    <a:pt x="1284" y="1442"/>
                  </a:lnTo>
                  <a:lnTo>
                    <a:pt x="1284" y="1442"/>
                  </a:lnTo>
                  <a:lnTo>
                    <a:pt x="1284" y="1442"/>
                  </a:lnTo>
                  <a:lnTo>
                    <a:pt x="1284" y="1442"/>
                  </a:lnTo>
                  <a:lnTo>
                    <a:pt x="1284" y="1442"/>
                  </a:lnTo>
                  <a:lnTo>
                    <a:pt x="1284" y="1442"/>
                  </a:lnTo>
                  <a:lnTo>
                    <a:pt x="1284" y="1442"/>
                  </a:lnTo>
                  <a:lnTo>
                    <a:pt x="1284" y="1442"/>
                  </a:lnTo>
                  <a:lnTo>
                    <a:pt x="1284" y="1442"/>
                  </a:lnTo>
                  <a:lnTo>
                    <a:pt x="1284" y="1442"/>
                  </a:lnTo>
                  <a:lnTo>
                    <a:pt x="1284" y="1442"/>
                  </a:lnTo>
                  <a:lnTo>
                    <a:pt x="1284" y="1442"/>
                  </a:lnTo>
                  <a:lnTo>
                    <a:pt x="1284" y="1442"/>
                  </a:lnTo>
                  <a:lnTo>
                    <a:pt x="1284" y="1438"/>
                  </a:lnTo>
                  <a:lnTo>
                    <a:pt x="1284" y="1438"/>
                  </a:lnTo>
                  <a:lnTo>
                    <a:pt x="1284" y="1438"/>
                  </a:lnTo>
                  <a:lnTo>
                    <a:pt x="1284" y="1438"/>
                  </a:lnTo>
                  <a:lnTo>
                    <a:pt x="1284" y="1438"/>
                  </a:lnTo>
                  <a:lnTo>
                    <a:pt x="1288" y="1438"/>
                  </a:lnTo>
                  <a:lnTo>
                    <a:pt x="1288" y="1438"/>
                  </a:lnTo>
                  <a:lnTo>
                    <a:pt x="1288" y="1438"/>
                  </a:lnTo>
                  <a:lnTo>
                    <a:pt x="1288" y="1438"/>
                  </a:lnTo>
                  <a:lnTo>
                    <a:pt x="1288" y="1438"/>
                  </a:lnTo>
                  <a:lnTo>
                    <a:pt x="1288" y="1438"/>
                  </a:lnTo>
                  <a:lnTo>
                    <a:pt x="1288" y="1438"/>
                  </a:lnTo>
                  <a:lnTo>
                    <a:pt x="1288" y="1438"/>
                  </a:lnTo>
                  <a:lnTo>
                    <a:pt x="1288" y="1433"/>
                  </a:lnTo>
                  <a:lnTo>
                    <a:pt x="1288" y="1433"/>
                  </a:lnTo>
                  <a:lnTo>
                    <a:pt x="1288" y="1433"/>
                  </a:lnTo>
                  <a:lnTo>
                    <a:pt x="1288" y="1433"/>
                  </a:lnTo>
                  <a:lnTo>
                    <a:pt x="1288" y="1433"/>
                  </a:lnTo>
                  <a:lnTo>
                    <a:pt x="1288" y="1433"/>
                  </a:lnTo>
                  <a:lnTo>
                    <a:pt x="1288" y="1433"/>
                  </a:lnTo>
                  <a:lnTo>
                    <a:pt x="1288" y="1433"/>
                  </a:lnTo>
                  <a:lnTo>
                    <a:pt x="1288" y="1433"/>
                  </a:lnTo>
                  <a:lnTo>
                    <a:pt x="1288" y="1433"/>
                  </a:lnTo>
                  <a:lnTo>
                    <a:pt x="1288" y="1433"/>
                  </a:lnTo>
                  <a:lnTo>
                    <a:pt x="1288" y="1433"/>
                  </a:lnTo>
                  <a:lnTo>
                    <a:pt x="1288" y="1433"/>
                  </a:lnTo>
                  <a:lnTo>
                    <a:pt x="1288" y="1429"/>
                  </a:lnTo>
                  <a:lnTo>
                    <a:pt x="1288" y="1429"/>
                  </a:lnTo>
                  <a:lnTo>
                    <a:pt x="1288" y="1429"/>
                  </a:lnTo>
                  <a:lnTo>
                    <a:pt x="1288" y="1429"/>
                  </a:lnTo>
                  <a:lnTo>
                    <a:pt x="1288" y="1429"/>
                  </a:lnTo>
                  <a:lnTo>
                    <a:pt x="1288" y="1429"/>
                  </a:lnTo>
                  <a:lnTo>
                    <a:pt x="1288" y="1429"/>
                  </a:lnTo>
                  <a:lnTo>
                    <a:pt x="1288" y="1429"/>
                  </a:lnTo>
                  <a:lnTo>
                    <a:pt x="1288" y="1429"/>
                  </a:lnTo>
                  <a:lnTo>
                    <a:pt x="1288" y="1429"/>
                  </a:lnTo>
                  <a:lnTo>
                    <a:pt x="1288" y="1429"/>
                  </a:lnTo>
                  <a:lnTo>
                    <a:pt x="1288" y="1429"/>
                  </a:lnTo>
                  <a:lnTo>
                    <a:pt x="1288" y="1424"/>
                  </a:lnTo>
                  <a:lnTo>
                    <a:pt x="1293" y="1424"/>
                  </a:lnTo>
                  <a:lnTo>
                    <a:pt x="1293" y="1424"/>
                  </a:lnTo>
                  <a:lnTo>
                    <a:pt x="1293" y="1424"/>
                  </a:lnTo>
                  <a:lnTo>
                    <a:pt x="1293" y="1424"/>
                  </a:lnTo>
                  <a:lnTo>
                    <a:pt x="1293" y="1424"/>
                  </a:lnTo>
                  <a:lnTo>
                    <a:pt x="1293" y="1424"/>
                  </a:lnTo>
                  <a:lnTo>
                    <a:pt x="1293" y="1424"/>
                  </a:lnTo>
                  <a:lnTo>
                    <a:pt x="1293" y="1424"/>
                  </a:lnTo>
                  <a:lnTo>
                    <a:pt x="1293" y="1424"/>
                  </a:lnTo>
                  <a:lnTo>
                    <a:pt x="1293" y="1424"/>
                  </a:lnTo>
                  <a:lnTo>
                    <a:pt x="1293" y="1424"/>
                  </a:lnTo>
                  <a:lnTo>
                    <a:pt x="1293" y="1424"/>
                  </a:lnTo>
                  <a:lnTo>
                    <a:pt x="1293" y="1420"/>
                  </a:lnTo>
                  <a:lnTo>
                    <a:pt x="1293" y="1420"/>
                  </a:lnTo>
                  <a:lnTo>
                    <a:pt x="1293" y="1420"/>
                  </a:lnTo>
                  <a:lnTo>
                    <a:pt x="1293" y="1420"/>
                  </a:lnTo>
                  <a:lnTo>
                    <a:pt x="1293" y="1420"/>
                  </a:lnTo>
                  <a:lnTo>
                    <a:pt x="1293" y="1420"/>
                  </a:lnTo>
                  <a:lnTo>
                    <a:pt x="1293" y="1420"/>
                  </a:lnTo>
                  <a:lnTo>
                    <a:pt x="1293" y="1420"/>
                  </a:lnTo>
                  <a:lnTo>
                    <a:pt x="1293" y="1420"/>
                  </a:lnTo>
                  <a:lnTo>
                    <a:pt x="1293" y="1420"/>
                  </a:lnTo>
                  <a:lnTo>
                    <a:pt x="1297" y="1420"/>
                  </a:lnTo>
                  <a:lnTo>
                    <a:pt x="1297" y="1420"/>
                  </a:lnTo>
                  <a:lnTo>
                    <a:pt x="1297" y="1415"/>
                  </a:lnTo>
                  <a:lnTo>
                    <a:pt x="1297" y="1415"/>
                  </a:lnTo>
                  <a:lnTo>
                    <a:pt x="1297" y="1415"/>
                  </a:lnTo>
                  <a:lnTo>
                    <a:pt x="1297" y="1415"/>
                  </a:lnTo>
                  <a:lnTo>
                    <a:pt x="1297" y="1415"/>
                  </a:lnTo>
                  <a:lnTo>
                    <a:pt x="1297" y="1415"/>
                  </a:lnTo>
                  <a:lnTo>
                    <a:pt x="1297" y="1415"/>
                  </a:lnTo>
                  <a:lnTo>
                    <a:pt x="1297" y="1415"/>
                  </a:lnTo>
                  <a:lnTo>
                    <a:pt x="1297" y="1415"/>
                  </a:lnTo>
                  <a:lnTo>
                    <a:pt x="1297" y="1415"/>
                  </a:lnTo>
                  <a:lnTo>
                    <a:pt x="1297" y="1415"/>
                  </a:lnTo>
                  <a:lnTo>
                    <a:pt x="1297" y="1415"/>
                  </a:lnTo>
                  <a:lnTo>
                    <a:pt x="1297" y="1411"/>
                  </a:lnTo>
                  <a:lnTo>
                    <a:pt x="1297" y="1411"/>
                  </a:lnTo>
                  <a:lnTo>
                    <a:pt x="1297" y="1411"/>
                  </a:lnTo>
                  <a:lnTo>
                    <a:pt x="1297" y="1411"/>
                  </a:lnTo>
                  <a:lnTo>
                    <a:pt x="1297" y="1411"/>
                  </a:lnTo>
                  <a:lnTo>
                    <a:pt x="1301" y="1411"/>
                  </a:lnTo>
                  <a:lnTo>
                    <a:pt x="1301" y="1411"/>
                  </a:lnTo>
                  <a:lnTo>
                    <a:pt x="1301" y="1411"/>
                  </a:lnTo>
                  <a:lnTo>
                    <a:pt x="1301" y="1411"/>
                  </a:lnTo>
                  <a:lnTo>
                    <a:pt x="1301" y="1411"/>
                  </a:lnTo>
                  <a:lnTo>
                    <a:pt x="1301" y="1411"/>
                  </a:lnTo>
                  <a:lnTo>
                    <a:pt x="1301" y="1411"/>
                  </a:lnTo>
                  <a:lnTo>
                    <a:pt x="1301" y="1406"/>
                  </a:lnTo>
                  <a:lnTo>
                    <a:pt x="1301" y="1406"/>
                  </a:lnTo>
                  <a:lnTo>
                    <a:pt x="1301" y="1406"/>
                  </a:lnTo>
                  <a:lnTo>
                    <a:pt x="1301" y="1406"/>
                  </a:lnTo>
                  <a:lnTo>
                    <a:pt x="1306" y="1406"/>
                  </a:lnTo>
                  <a:lnTo>
                    <a:pt x="1306" y="1406"/>
                  </a:lnTo>
                  <a:lnTo>
                    <a:pt x="1306" y="1402"/>
                  </a:lnTo>
                  <a:lnTo>
                    <a:pt x="1306" y="1402"/>
                  </a:lnTo>
                  <a:lnTo>
                    <a:pt x="1306" y="1402"/>
                  </a:lnTo>
                  <a:lnTo>
                    <a:pt x="1306" y="1402"/>
                  </a:lnTo>
                  <a:lnTo>
                    <a:pt x="1306" y="1402"/>
                  </a:lnTo>
                  <a:lnTo>
                    <a:pt x="1310" y="1398"/>
                  </a:lnTo>
                  <a:lnTo>
                    <a:pt x="1310" y="1398"/>
                  </a:lnTo>
                  <a:lnTo>
                    <a:pt x="1310" y="1398"/>
                  </a:lnTo>
                  <a:lnTo>
                    <a:pt x="1310" y="1398"/>
                  </a:lnTo>
                  <a:lnTo>
                    <a:pt x="1310" y="1398"/>
                  </a:lnTo>
                  <a:lnTo>
                    <a:pt x="1310" y="1398"/>
                  </a:lnTo>
                  <a:lnTo>
                    <a:pt x="1310" y="1393"/>
                  </a:lnTo>
                  <a:lnTo>
                    <a:pt x="1315" y="1393"/>
                  </a:lnTo>
                  <a:lnTo>
                    <a:pt x="1315" y="1393"/>
                  </a:lnTo>
                  <a:lnTo>
                    <a:pt x="1315" y="1393"/>
                  </a:lnTo>
                  <a:lnTo>
                    <a:pt x="1315" y="1393"/>
                  </a:lnTo>
                  <a:lnTo>
                    <a:pt x="1315" y="1389"/>
                  </a:lnTo>
                  <a:lnTo>
                    <a:pt x="1315" y="1389"/>
                  </a:lnTo>
                  <a:lnTo>
                    <a:pt x="1319" y="1389"/>
                  </a:lnTo>
                  <a:lnTo>
                    <a:pt x="1319" y="1389"/>
                  </a:lnTo>
                  <a:lnTo>
                    <a:pt x="1319" y="1389"/>
                  </a:lnTo>
                  <a:lnTo>
                    <a:pt x="1319" y="1384"/>
                  </a:lnTo>
                  <a:lnTo>
                    <a:pt x="1319" y="1384"/>
                  </a:lnTo>
                  <a:lnTo>
                    <a:pt x="1324" y="1384"/>
                  </a:lnTo>
                  <a:lnTo>
                    <a:pt x="1324" y="1384"/>
                  </a:lnTo>
                  <a:lnTo>
                    <a:pt x="1324" y="1384"/>
                  </a:lnTo>
                  <a:lnTo>
                    <a:pt x="1324" y="1384"/>
                  </a:lnTo>
                  <a:lnTo>
                    <a:pt x="1324" y="1380"/>
                  </a:lnTo>
                  <a:lnTo>
                    <a:pt x="1324" y="1380"/>
                  </a:lnTo>
                  <a:lnTo>
                    <a:pt x="1324" y="1380"/>
                  </a:lnTo>
                  <a:lnTo>
                    <a:pt x="1328" y="1380"/>
                  </a:lnTo>
                  <a:lnTo>
                    <a:pt x="1328" y="1380"/>
                  </a:lnTo>
                  <a:lnTo>
                    <a:pt x="1328" y="1380"/>
                  </a:lnTo>
                  <a:lnTo>
                    <a:pt x="1328" y="1380"/>
                  </a:lnTo>
                  <a:lnTo>
                    <a:pt x="1328" y="1380"/>
                  </a:lnTo>
                  <a:lnTo>
                    <a:pt x="1328" y="1380"/>
                  </a:lnTo>
                  <a:lnTo>
                    <a:pt x="1328" y="1380"/>
                  </a:lnTo>
                  <a:lnTo>
                    <a:pt x="1328" y="1380"/>
                  </a:lnTo>
                  <a:lnTo>
                    <a:pt x="1328" y="1380"/>
                  </a:lnTo>
                  <a:lnTo>
                    <a:pt x="1328" y="1380"/>
                  </a:lnTo>
                  <a:lnTo>
                    <a:pt x="1328" y="1380"/>
                  </a:lnTo>
                  <a:lnTo>
                    <a:pt x="1328" y="1380"/>
                  </a:lnTo>
                  <a:lnTo>
                    <a:pt x="1328" y="1380"/>
                  </a:lnTo>
                  <a:lnTo>
                    <a:pt x="1328" y="1380"/>
                  </a:lnTo>
                  <a:lnTo>
                    <a:pt x="1328" y="1375"/>
                  </a:lnTo>
                  <a:lnTo>
                    <a:pt x="1328" y="1375"/>
                  </a:lnTo>
                  <a:lnTo>
                    <a:pt x="1328" y="1375"/>
                  </a:lnTo>
                  <a:lnTo>
                    <a:pt x="1328" y="1375"/>
                  </a:lnTo>
                  <a:lnTo>
                    <a:pt x="1333" y="1375"/>
                  </a:lnTo>
                  <a:lnTo>
                    <a:pt x="1333" y="1375"/>
                  </a:lnTo>
                  <a:lnTo>
                    <a:pt x="1333" y="1375"/>
                  </a:lnTo>
                  <a:lnTo>
                    <a:pt x="1333" y="1375"/>
                  </a:lnTo>
                  <a:lnTo>
                    <a:pt x="1333" y="1375"/>
                  </a:lnTo>
                  <a:lnTo>
                    <a:pt x="1333" y="1375"/>
                  </a:lnTo>
                  <a:lnTo>
                    <a:pt x="1333" y="1375"/>
                  </a:lnTo>
                  <a:lnTo>
                    <a:pt x="1333" y="1375"/>
                  </a:lnTo>
                  <a:lnTo>
                    <a:pt x="1333" y="1375"/>
                  </a:lnTo>
                  <a:lnTo>
                    <a:pt x="1333" y="1375"/>
                  </a:lnTo>
                  <a:lnTo>
                    <a:pt x="1333" y="1375"/>
                  </a:lnTo>
                  <a:lnTo>
                    <a:pt x="1333" y="1375"/>
                  </a:lnTo>
                  <a:lnTo>
                    <a:pt x="1333" y="1375"/>
                  </a:lnTo>
                  <a:lnTo>
                    <a:pt x="1333" y="1375"/>
                  </a:lnTo>
                  <a:lnTo>
                    <a:pt x="1337" y="1375"/>
                  </a:lnTo>
                  <a:lnTo>
                    <a:pt x="1337" y="1371"/>
                  </a:lnTo>
                  <a:lnTo>
                    <a:pt x="1337" y="1371"/>
                  </a:lnTo>
                  <a:lnTo>
                    <a:pt x="1337" y="1371"/>
                  </a:lnTo>
                  <a:lnTo>
                    <a:pt x="1337" y="1371"/>
                  </a:lnTo>
                  <a:lnTo>
                    <a:pt x="1337" y="1371"/>
                  </a:lnTo>
                  <a:lnTo>
                    <a:pt x="1337" y="1371"/>
                  </a:lnTo>
                  <a:lnTo>
                    <a:pt x="1342" y="1371"/>
                  </a:lnTo>
                  <a:lnTo>
                    <a:pt x="1342" y="1371"/>
                  </a:lnTo>
                  <a:lnTo>
                    <a:pt x="1342" y="1371"/>
                  </a:lnTo>
                  <a:lnTo>
                    <a:pt x="1342" y="1371"/>
                  </a:lnTo>
                  <a:lnTo>
                    <a:pt x="1342" y="1371"/>
                  </a:lnTo>
                  <a:lnTo>
                    <a:pt x="1342" y="1371"/>
                  </a:lnTo>
                  <a:lnTo>
                    <a:pt x="1342" y="1371"/>
                  </a:lnTo>
                  <a:lnTo>
                    <a:pt x="1346" y="1366"/>
                  </a:lnTo>
                  <a:lnTo>
                    <a:pt x="1346" y="1366"/>
                  </a:lnTo>
                  <a:lnTo>
                    <a:pt x="1346" y="1366"/>
                  </a:lnTo>
                  <a:lnTo>
                    <a:pt x="1346" y="1366"/>
                  </a:lnTo>
                  <a:lnTo>
                    <a:pt x="1346" y="1366"/>
                  </a:lnTo>
                  <a:lnTo>
                    <a:pt x="1346" y="1366"/>
                  </a:lnTo>
                  <a:lnTo>
                    <a:pt x="1346" y="1366"/>
                  </a:lnTo>
                  <a:lnTo>
                    <a:pt x="1351" y="1366"/>
                  </a:lnTo>
                  <a:lnTo>
                    <a:pt x="1351" y="1366"/>
                  </a:lnTo>
                  <a:lnTo>
                    <a:pt x="1351" y="1366"/>
                  </a:lnTo>
                  <a:lnTo>
                    <a:pt x="1351" y="1366"/>
                  </a:lnTo>
                  <a:lnTo>
                    <a:pt x="1351" y="1366"/>
                  </a:lnTo>
                  <a:lnTo>
                    <a:pt x="1351" y="1366"/>
                  </a:lnTo>
                  <a:lnTo>
                    <a:pt x="1355" y="1362"/>
                  </a:lnTo>
                  <a:lnTo>
                    <a:pt x="1355" y="1362"/>
                  </a:lnTo>
                  <a:lnTo>
                    <a:pt x="1355" y="1362"/>
                  </a:lnTo>
                  <a:lnTo>
                    <a:pt x="1355" y="1362"/>
                  </a:lnTo>
                  <a:lnTo>
                    <a:pt x="1355" y="1362"/>
                  </a:lnTo>
                  <a:lnTo>
                    <a:pt x="1360" y="1362"/>
                  </a:lnTo>
                  <a:lnTo>
                    <a:pt x="1360" y="1362"/>
                  </a:lnTo>
                  <a:lnTo>
                    <a:pt x="1360" y="1362"/>
                  </a:lnTo>
                  <a:lnTo>
                    <a:pt x="1360" y="1362"/>
                  </a:lnTo>
                  <a:lnTo>
                    <a:pt x="1360" y="1362"/>
                  </a:lnTo>
                  <a:lnTo>
                    <a:pt x="1360" y="1362"/>
                  </a:lnTo>
                  <a:lnTo>
                    <a:pt x="1364" y="1362"/>
                  </a:lnTo>
                  <a:lnTo>
                    <a:pt x="1364" y="1362"/>
                  </a:lnTo>
                  <a:lnTo>
                    <a:pt x="1364" y="1362"/>
                  </a:lnTo>
                  <a:lnTo>
                    <a:pt x="1364" y="1357"/>
                  </a:lnTo>
                  <a:lnTo>
                    <a:pt x="1364" y="1357"/>
                  </a:lnTo>
                  <a:lnTo>
                    <a:pt x="1369" y="1357"/>
                  </a:lnTo>
                  <a:lnTo>
                    <a:pt x="1369" y="1357"/>
                  </a:lnTo>
                  <a:lnTo>
                    <a:pt x="1369" y="1357"/>
                  </a:lnTo>
                  <a:lnTo>
                    <a:pt x="1369" y="1357"/>
                  </a:lnTo>
                  <a:lnTo>
                    <a:pt x="1369" y="1357"/>
                  </a:lnTo>
                  <a:lnTo>
                    <a:pt x="1373" y="1357"/>
                  </a:lnTo>
                  <a:lnTo>
                    <a:pt x="1373" y="1357"/>
                  </a:lnTo>
                  <a:lnTo>
                    <a:pt x="1373" y="1357"/>
                  </a:lnTo>
                  <a:lnTo>
                    <a:pt x="1373" y="1357"/>
                  </a:lnTo>
                  <a:lnTo>
                    <a:pt x="1373" y="1357"/>
                  </a:lnTo>
                  <a:lnTo>
                    <a:pt x="1378" y="1357"/>
                  </a:lnTo>
                  <a:lnTo>
                    <a:pt x="1378" y="1357"/>
                  </a:lnTo>
                  <a:lnTo>
                    <a:pt x="1378" y="1357"/>
                  </a:lnTo>
                  <a:lnTo>
                    <a:pt x="1378" y="1353"/>
                  </a:lnTo>
                  <a:lnTo>
                    <a:pt x="1378" y="1353"/>
                  </a:lnTo>
                  <a:lnTo>
                    <a:pt x="1382" y="1353"/>
                  </a:lnTo>
                  <a:lnTo>
                    <a:pt x="1382" y="1353"/>
                  </a:lnTo>
                  <a:lnTo>
                    <a:pt x="1382" y="1353"/>
                  </a:lnTo>
                  <a:lnTo>
                    <a:pt x="1382" y="1353"/>
                  </a:lnTo>
                  <a:lnTo>
                    <a:pt x="1386" y="1353"/>
                  </a:lnTo>
                  <a:lnTo>
                    <a:pt x="1386" y="1353"/>
                  </a:lnTo>
                  <a:lnTo>
                    <a:pt x="1386" y="1353"/>
                  </a:lnTo>
                  <a:lnTo>
                    <a:pt x="1386" y="1353"/>
                  </a:lnTo>
                  <a:lnTo>
                    <a:pt x="1386" y="1353"/>
                  </a:lnTo>
                  <a:lnTo>
                    <a:pt x="1391" y="1353"/>
                  </a:lnTo>
                  <a:lnTo>
                    <a:pt x="1391" y="1353"/>
                  </a:lnTo>
                  <a:lnTo>
                    <a:pt x="1391" y="1353"/>
                  </a:lnTo>
                  <a:lnTo>
                    <a:pt x="1391" y="1353"/>
                  </a:lnTo>
                  <a:lnTo>
                    <a:pt x="1395" y="1348"/>
                  </a:lnTo>
                  <a:lnTo>
                    <a:pt x="1395" y="1348"/>
                  </a:lnTo>
                  <a:lnTo>
                    <a:pt x="1395" y="1348"/>
                  </a:lnTo>
                  <a:lnTo>
                    <a:pt x="1395" y="1348"/>
                  </a:lnTo>
                  <a:lnTo>
                    <a:pt x="1400" y="1348"/>
                  </a:lnTo>
                  <a:lnTo>
                    <a:pt x="1400" y="1348"/>
                  </a:lnTo>
                  <a:lnTo>
                    <a:pt x="1400" y="1348"/>
                  </a:lnTo>
                  <a:lnTo>
                    <a:pt x="1400" y="1348"/>
                  </a:lnTo>
                  <a:lnTo>
                    <a:pt x="1400" y="1348"/>
                  </a:lnTo>
                  <a:lnTo>
                    <a:pt x="1404" y="1348"/>
                  </a:lnTo>
                  <a:lnTo>
                    <a:pt x="1404" y="1348"/>
                  </a:lnTo>
                  <a:lnTo>
                    <a:pt x="1404" y="1348"/>
                  </a:lnTo>
                  <a:lnTo>
                    <a:pt x="1404" y="1348"/>
                  </a:lnTo>
                  <a:lnTo>
                    <a:pt x="1409" y="1348"/>
                  </a:lnTo>
                  <a:lnTo>
                    <a:pt x="1409" y="1348"/>
                  </a:lnTo>
                  <a:lnTo>
                    <a:pt x="1409" y="1348"/>
                  </a:lnTo>
                  <a:lnTo>
                    <a:pt x="1409" y="1344"/>
                  </a:lnTo>
                  <a:lnTo>
                    <a:pt x="1413" y="1344"/>
                  </a:lnTo>
                  <a:lnTo>
                    <a:pt x="1413" y="1344"/>
                  </a:lnTo>
                  <a:lnTo>
                    <a:pt x="1413" y="1344"/>
                  </a:lnTo>
                  <a:lnTo>
                    <a:pt x="1418" y="1344"/>
                  </a:lnTo>
                  <a:lnTo>
                    <a:pt x="1418" y="1344"/>
                  </a:lnTo>
                  <a:lnTo>
                    <a:pt x="1418" y="1344"/>
                  </a:lnTo>
                  <a:lnTo>
                    <a:pt x="1418" y="1344"/>
                  </a:lnTo>
                  <a:lnTo>
                    <a:pt x="1422" y="1344"/>
                  </a:lnTo>
                  <a:lnTo>
                    <a:pt x="1422" y="1344"/>
                  </a:lnTo>
                  <a:lnTo>
                    <a:pt x="1422" y="1344"/>
                  </a:lnTo>
                  <a:lnTo>
                    <a:pt x="1422" y="1344"/>
                  </a:lnTo>
                  <a:lnTo>
                    <a:pt x="1427" y="1344"/>
                  </a:lnTo>
                  <a:lnTo>
                    <a:pt x="1427" y="1344"/>
                  </a:lnTo>
                  <a:lnTo>
                    <a:pt x="1427" y="1344"/>
                  </a:lnTo>
                  <a:lnTo>
                    <a:pt x="1427" y="1344"/>
                  </a:lnTo>
                  <a:lnTo>
                    <a:pt x="1431" y="1344"/>
                  </a:lnTo>
                  <a:lnTo>
                    <a:pt x="1431" y="1339"/>
                  </a:lnTo>
                  <a:lnTo>
                    <a:pt x="1431" y="1339"/>
                  </a:lnTo>
                  <a:lnTo>
                    <a:pt x="1431" y="1339"/>
                  </a:lnTo>
                  <a:lnTo>
                    <a:pt x="1436" y="1339"/>
                  </a:lnTo>
                  <a:lnTo>
                    <a:pt x="1436" y="1339"/>
                  </a:lnTo>
                  <a:lnTo>
                    <a:pt x="1436" y="1339"/>
                  </a:lnTo>
                  <a:lnTo>
                    <a:pt x="1440" y="1339"/>
                  </a:lnTo>
                  <a:lnTo>
                    <a:pt x="1440" y="1339"/>
                  </a:lnTo>
                  <a:lnTo>
                    <a:pt x="1440" y="1339"/>
                  </a:lnTo>
                  <a:lnTo>
                    <a:pt x="1440" y="1339"/>
                  </a:lnTo>
                  <a:lnTo>
                    <a:pt x="1445" y="1339"/>
                  </a:lnTo>
                  <a:lnTo>
                    <a:pt x="1445" y="1339"/>
                  </a:lnTo>
                  <a:lnTo>
                    <a:pt x="1445" y="1339"/>
                  </a:lnTo>
                  <a:lnTo>
                    <a:pt x="1449" y="1339"/>
                  </a:lnTo>
                  <a:lnTo>
                    <a:pt x="1449" y="1339"/>
                  </a:lnTo>
                  <a:lnTo>
                    <a:pt x="1449" y="1339"/>
                  </a:lnTo>
                  <a:lnTo>
                    <a:pt x="1449" y="1339"/>
                  </a:lnTo>
                  <a:lnTo>
                    <a:pt x="1454" y="1339"/>
                  </a:lnTo>
                  <a:lnTo>
                    <a:pt x="1454" y="1335"/>
                  </a:lnTo>
                  <a:lnTo>
                    <a:pt x="1454" y="1335"/>
                  </a:lnTo>
                  <a:lnTo>
                    <a:pt x="1458" y="1335"/>
                  </a:lnTo>
                  <a:lnTo>
                    <a:pt x="1458" y="1335"/>
                  </a:lnTo>
                  <a:lnTo>
                    <a:pt x="1458" y="1335"/>
                  </a:lnTo>
                  <a:lnTo>
                    <a:pt x="1458" y="1335"/>
                  </a:lnTo>
                  <a:lnTo>
                    <a:pt x="1462" y="1335"/>
                  </a:lnTo>
                  <a:lnTo>
                    <a:pt x="1462" y="1335"/>
                  </a:lnTo>
                  <a:lnTo>
                    <a:pt x="1462" y="1335"/>
                  </a:lnTo>
                  <a:lnTo>
                    <a:pt x="1467" y="1335"/>
                  </a:lnTo>
                  <a:lnTo>
                    <a:pt x="1467" y="1335"/>
                  </a:lnTo>
                  <a:lnTo>
                    <a:pt x="1467" y="1335"/>
                  </a:lnTo>
                  <a:lnTo>
                    <a:pt x="1471" y="1335"/>
                  </a:lnTo>
                  <a:lnTo>
                    <a:pt x="1471" y="1335"/>
                  </a:lnTo>
                  <a:lnTo>
                    <a:pt x="1471" y="1335"/>
                  </a:lnTo>
                  <a:lnTo>
                    <a:pt x="1471" y="1335"/>
                  </a:lnTo>
                  <a:lnTo>
                    <a:pt x="1476" y="1335"/>
                  </a:lnTo>
                  <a:lnTo>
                    <a:pt x="1476" y="1335"/>
                  </a:lnTo>
                  <a:lnTo>
                    <a:pt x="1476" y="1331"/>
                  </a:lnTo>
                  <a:lnTo>
                    <a:pt x="1480" y="1331"/>
                  </a:lnTo>
                  <a:lnTo>
                    <a:pt x="1480" y="1331"/>
                  </a:lnTo>
                  <a:lnTo>
                    <a:pt x="1480" y="1331"/>
                  </a:lnTo>
                  <a:lnTo>
                    <a:pt x="1485" y="1331"/>
                  </a:lnTo>
                  <a:lnTo>
                    <a:pt x="1485" y="1331"/>
                  </a:lnTo>
                  <a:lnTo>
                    <a:pt x="1485" y="1331"/>
                  </a:lnTo>
                  <a:lnTo>
                    <a:pt x="1489" y="1331"/>
                  </a:lnTo>
                  <a:lnTo>
                    <a:pt x="1489" y="1331"/>
                  </a:lnTo>
                  <a:lnTo>
                    <a:pt x="1489" y="1331"/>
                  </a:lnTo>
                  <a:lnTo>
                    <a:pt x="1489" y="1331"/>
                  </a:lnTo>
                  <a:lnTo>
                    <a:pt x="1494" y="1331"/>
                  </a:lnTo>
                  <a:lnTo>
                    <a:pt x="1494" y="1331"/>
                  </a:lnTo>
                  <a:lnTo>
                    <a:pt x="1494" y="1331"/>
                  </a:lnTo>
                  <a:lnTo>
                    <a:pt x="1498" y="1331"/>
                  </a:lnTo>
                  <a:lnTo>
                    <a:pt x="1498" y="1331"/>
                  </a:lnTo>
                  <a:lnTo>
                    <a:pt x="1498" y="1331"/>
                  </a:lnTo>
                  <a:lnTo>
                    <a:pt x="1503" y="1331"/>
                  </a:lnTo>
                  <a:lnTo>
                    <a:pt x="1503" y="1331"/>
                  </a:lnTo>
                  <a:lnTo>
                    <a:pt x="1503" y="1331"/>
                  </a:lnTo>
                  <a:lnTo>
                    <a:pt x="1507" y="1331"/>
                  </a:lnTo>
                  <a:lnTo>
                    <a:pt x="1507" y="1326"/>
                  </a:lnTo>
                  <a:lnTo>
                    <a:pt x="1507" y="1326"/>
                  </a:lnTo>
                  <a:lnTo>
                    <a:pt x="1512" y="1326"/>
                  </a:lnTo>
                  <a:lnTo>
                    <a:pt x="1512" y="1326"/>
                  </a:lnTo>
                  <a:lnTo>
                    <a:pt x="1512" y="1326"/>
                  </a:lnTo>
                  <a:lnTo>
                    <a:pt x="1516" y="1326"/>
                  </a:lnTo>
                  <a:lnTo>
                    <a:pt x="1516" y="1326"/>
                  </a:lnTo>
                  <a:lnTo>
                    <a:pt x="1516" y="1326"/>
                  </a:lnTo>
                  <a:lnTo>
                    <a:pt x="1521" y="1326"/>
                  </a:lnTo>
                  <a:lnTo>
                    <a:pt x="1521" y="1326"/>
                  </a:lnTo>
                  <a:lnTo>
                    <a:pt x="1521" y="1326"/>
                  </a:lnTo>
                  <a:lnTo>
                    <a:pt x="1525" y="1326"/>
                  </a:lnTo>
                  <a:lnTo>
                    <a:pt x="1525" y="1326"/>
                  </a:lnTo>
                  <a:lnTo>
                    <a:pt x="1525" y="1326"/>
                  </a:lnTo>
                  <a:lnTo>
                    <a:pt x="1530" y="1326"/>
                  </a:lnTo>
                  <a:lnTo>
                    <a:pt x="1530" y="1326"/>
                  </a:lnTo>
                  <a:lnTo>
                    <a:pt x="1530" y="1326"/>
                  </a:lnTo>
                  <a:lnTo>
                    <a:pt x="1530" y="1326"/>
                  </a:lnTo>
                  <a:lnTo>
                    <a:pt x="1534" y="1326"/>
                  </a:lnTo>
                  <a:lnTo>
                    <a:pt x="1534" y="1326"/>
                  </a:lnTo>
                  <a:lnTo>
                    <a:pt x="1534" y="1326"/>
                  </a:lnTo>
                  <a:lnTo>
                    <a:pt x="1539" y="1326"/>
                  </a:lnTo>
                  <a:lnTo>
                    <a:pt x="1539" y="1326"/>
                  </a:lnTo>
                  <a:lnTo>
                    <a:pt x="1539" y="1322"/>
                  </a:lnTo>
                  <a:lnTo>
                    <a:pt x="1543" y="1322"/>
                  </a:lnTo>
                  <a:lnTo>
                    <a:pt x="1543" y="1322"/>
                  </a:lnTo>
                  <a:lnTo>
                    <a:pt x="1543" y="1322"/>
                  </a:lnTo>
                  <a:lnTo>
                    <a:pt x="1547" y="1322"/>
                  </a:lnTo>
                  <a:lnTo>
                    <a:pt x="1547" y="1322"/>
                  </a:lnTo>
                  <a:lnTo>
                    <a:pt x="1547" y="1322"/>
                  </a:lnTo>
                  <a:lnTo>
                    <a:pt x="1552" y="1322"/>
                  </a:lnTo>
                  <a:lnTo>
                    <a:pt x="1552" y="1322"/>
                  </a:lnTo>
                  <a:lnTo>
                    <a:pt x="1552" y="1322"/>
                  </a:lnTo>
                  <a:lnTo>
                    <a:pt x="1556" y="1322"/>
                  </a:lnTo>
                  <a:lnTo>
                    <a:pt x="1556" y="1322"/>
                  </a:lnTo>
                  <a:lnTo>
                    <a:pt x="1561" y="1322"/>
                  </a:lnTo>
                  <a:lnTo>
                    <a:pt x="1561" y="1322"/>
                  </a:lnTo>
                  <a:lnTo>
                    <a:pt x="1561" y="1322"/>
                  </a:lnTo>
                  <a:lnTo>
                    <a:pt x="1565" y="1322"/>
                  </a:lnTo>
                  <a:lnTo>
                    <a:pt x="1565" y="1322"/>
                  </a:lnTo>
                  <a:lnTo>
                    <a:pt x="1565" y="1322"/>
                  </a:lnTo>
                  <a:lnTo>
                    <a:pt x="1570" y="1322"/>
                  </a:lnTo>
                  <a:lnTo>
                    <a:pt x="1570" y="1322"/>
                  </a:lnTo>
                  <a:lnTo>
                    <a:pt x="1570" y="1322"/>
                  </a:lnTo>
                  <a:lnTo>
                    <a:pt x="1574" y="1322"/>
                  </a:lnTo>
                  <a:lnTo>
                    <a:pt x="1574" y="1322"/>
                  </a:lnTo>
                  <a:lnTo>
                    <a:pt x="1574" y="1322"/>
                  </a:lnTo>
                  <a:lnTo>
                    <a:pt x="1579" y="1322"/>
                  </a:lnTo>
                  <a:lnTo>
                    <a:pt x="1583" y="1317"/>
                  </a:lnTo>
                  <a:lnTo>
                    <a:pt x="1583" y="1317"/>
                  </a:lnTo>
                  <a:lnTo>
                    <a:pt x="1588" y="1317"/>
                  </a:lnTo>
                  <a:lnTo>
                    <a:pt x="1592" y="1317"/>
                  </a:lnTo>
                  <a:lnTo>
                    <a:pt x="1592" y="1317"/>
                  </a:lnTo>
                  <a:lnTo>
                    <a:pt x="1597" y="1317"/>
                  </a:lnTo>
                  <a:lnTo>
                    <a:pt x="1597" y="1317"/>
                  </a:lnTo>
                  <a:lnTo>
                    <a:pt x="1601" y="1317"/>
                  </a:lnTo>
                  <a:lnTo>
                    <a:pt x="1601" y="1317"/>
                  </a:lnTo>
                  <a:lnTo>
                    <a:pt x="1601" y="1317"/>
                  </a:lnTo>
                  <a:lnTo>
                    <a:pt x="1606" y="1317"/>
                  </a:lnTo>
                  <a:lnTo>
                    <a:pt x="1606" y="1317"/>
                  </a:lnTo>
                  <a:lnTo>
                    <a:pt x="1606" y="1317"/>
                  </a:lnTo>
                  <a:lnTo>
                    <a:pt x="1610" y="1317"/>
                  </a:lnTo>
                  <a:lnTo>
                    <a:pt x="1610" y="1317"/>
                  </a:lnTo>
                  <a:lnTo>
                    <a:pt x="1610" y="1317"/>
                  </a:lnTo>
                  <a:lnTo>
                    <a:pt x="1615" y="1317"/>
                  </a:lnTo>
                  <a:lnTo>
                    <a:pt x="1615" y="1317"/>
                  </a:lnTo>
                  <a:lnTo>
                    <a:pt x="1619" y="1317"/>
                  </a:lnTo>
                  <a:lnTo>
                    <a:pt x="1619" y="1317"/>
                  </a:lnTo>
                  <a:lnTo>
                    <a:pt x="1619" y="1317"/>
                  </a:lnTo>
                  <a:lnTo>
                    <a:pt x="1623" y="1317"/>
                  </a:lnTo>
                  <a:lnTo>
                    <a:pt x="1623" y="1317"/>
                  </a:lnTo>
                  <a:lnTo>
                    <a:pt x="1623" y="1317"/>
                  </a:lnTo>
                  <a:lnTo>
                    <a:pt x="1628" y="1317"/>
                  </a:lnTo>
                  <a:lnTo>
                    <a:pt x="1628" y="1317"/>
                  </a:lnTo>
                  <a:lnTo>
                    <a:pt x="1628" y="1317"/>
                  </a:lnTo>
                  <a:lnTo>
                    <a:pt x="1632" y="1317"/>
                  </a:lnTo>
                  <a:lnTo>
                    <a:pt x="1632" y="1317"/>
                  </a:lnTo>
                  <a:lnTo>
                    <a:pt x="1632" y="1313"/>
                  </a:lnTo>
                  <a:lnTo>
                    <a:pt x="1637" y="1313"/>
                  </a:lnTo>
                  <a:lnTo>
                    <a:pt x="1637" y="1313"/>
                  </a:lnTo>
                  <a:lnTo>
                    <a:pt x="1637" y="1313"/>
                  </a:lnTo>
                  <a:lnTo>
                    <a:pt x="1641" y="1313"/>
                  </a:lnTo>
                  <a:lnTo>
                    <a:pt x="1641" y="1313"/>
                  </a:lnTo>
                  <a:lnTo>
                    <a:pt x="1641" y="1313"/>
                  </a:lnTo>
                  <a:lnTo>
                    <a:pt x="1646" y="1313"/>
                  </a:lnTo>
                  <a:lnTo>
                    <a:pt x="1646" y="1313"/>
                  </a:lnTo>
                  <a:lnTo>
                    <a:pt x="1646" y="1313"/>
                  </a:lnTo>
                  <a:lnTo>
                    <a:pt x="1650" y="1313"/>
                  </a:lnTo>
                  <a:lnTo>
                    <a:pt x="1650" y="1313"/>
                  </a:lnTo>
                  <a:lnTo>
                    <a:pt x="1650" y="1313"/>
                  </a:lnTo>
                  <a:lnTo>
                    <a:pt x="1655" y="1313"/>
                  </a:lnTo>
                  <a:lnTo>
                    <a:pt x="1655" y="1313"/>
                  </a:lnTo>
                  <a:lnTo>
                    <a:pt x="1655" y="1313"/>
                  </a:lnTo>
                  <a:lnTo>
                    <a:pt x="1659" y="1313"/>
                  </a:lnTo>
                  <a:lnTo>
                    <a:pt x="1659" y="1313"/>
                  </a:lnTo>
                  <a:lnTo>
                    <a:pt x="1659" y="1313"/>
                  </a:lnTo>
                  <a:lnTo>
                    <a:pt x="1664" y="1313"/>
                  </a:lnTo>
                  <a:lnTo>
                    <a:pt x="1664" y="1313"/>
                  </a:lnTo>
                  <a:lnTo>
                    <a:pt x="1668" y="1313"/>
                  </a:lnTo>
                  <a:lnTo>
                    <a:pt x="1668" y="1313"/>
                  </a:lnTo>
                  <a:lnTo>
                    <a:pt x="1668" y="1313"/>
                  </a:lnTo>
                  <a:lnTo>
                    <a:pt x="1673" y="1313"/>
                  </a:lnTo>
                  <a:lnTo>
                    <a:pt x="1673" y="1313"/>
                  </a:lnTo>
                  <a:lnTo>
                    <a:pt x="1673" y="1313"/>
                  </a:lnTo>
                  <a:lnTo>
                    <a:pt x="1677" y="1313"/>
                  </a:lnTo>
                  <a:lnTo>
                    <a:pt x="1677" y="1313"/>
                  </a:lnTo>
                  <a:lnTo>
                    <a:pt x="1677" y="1313"/>
                  </a:lnTo>
                  <a:lnTo>
                    <a:pt x="1682" y="1313"/>
                  </a:lnTo>
                  <a:lnTo>
                    <a:pt x="1682" y="1313"/>
                  </a:lnTo>
                  <a:lnTo>
                    <a:pt x="1682" y="1313"/>
                  </a:lnTo>
                  <a:lnTo>
                    <a:pt x="1686" y="1313"/>
                  </a:lnTo>
                  <a:lnTo>
                    <a:pt x="1686" y="1313"/>
                  </a:lnTo>
                  <a:lnTo>
                    <a:pt x="1686" y="1313"/>
                  </a:lnTo>
                  <a:lnTo>
                    <a:pt x="1691" y="1313"/>
                  </a:lnTo>
                  <a:lnTo>
                    <a:pt x="1691" y="1313"/>
                  </a:lnTo>
                  <a:lnTo>
                    <a:pt x="1691" y="1313"/>
                  </a:lnTo>
                  <a:lnTo>
                    <a:pt x="1695" y="1313"/>
                  </a:lnTo>
                  <a:lnTo>
                    <a:pt x="1695" y="1313"/>
                  </a:lnTo>
                  <a:lnTo>
                    <a:pt x="1695" y="1313"/>
                  </a:lnTo>
                  <a:lnTo>
                    <a:pt x="1700" y="1313"/>
                  </a:lnTo>
                  <a:lnTo>
                    <a:pt x="1700" y="1313"/>
                  </a:lnTo>
                  <a:lnTo>
                    <a:pt x="1700" y="1313"/>
                  </a:lnTo>
                  <a:lnTo>
                    <a:pt x="1704" y="1313"/>
                  </a:lnTo>
                  <a:lnTo>
                    <a:pt x="1704" y="1313"/>
                  </a:lnTo>
                  <a:lnTo>
                    <a:pt x="1704" y="1313"/>
                  </a:lnTo>
                  <a:lnTo>
                    <a:pt x="1708" y="1313"/>
                  </a:lnTo>
                  <a:lnTo>
                    <a:pt x="1708" y="1313"/>
                  </a:lnTo>
                  <a:lnTo>
                    <a:pt x="1708" y="1313"/>
                  </a:lnTo>
                  <a:lnTo>
                    <a:pt x="1713" y="1313"/>
                  </a:lnTo>
                  <a:lnTo>
                    <a:pt x="1713" y="1313"/>
                  </a:lnTo>
                  <a:lnTo>
                    <a:pt x="1713" y="1313"/>
                  </a:lnTo>
                  <a:lnTo>
                    <a:pt x="1717" y="1313"/>
                  </a:lnTo>
                  <a:lnTo>
                    <a:pt x="1717" y="1313"/>
                  </a:lnTo>
                  <a:lnTo>
                    <a:pt x="1717" y="1313"/>
                  </a:lnTo>
                  <a:lnTo>
                    <a:pt x="1722" y="1313"/>
                  </a:lnTo>
                  <a:lnTo>
                    <a:pt x="1722" y="1313"/>
                  </a:lnTo>
                  <a:lnTo>
                    <a:pt x="1722" y="1313"/>
                  </a:lnTo>
                  <a:lnTo>
                    <a:pt x="1726" y="1313"/>
                  </a:lnTo>
                  <a:lnTo>
                    <a:pt x="1726" y="1313"/>
                  </a:lnTo>
                  <a:lnTo>
                    <a:pt x="1726" y="1313"/>
                  </a:lnTo>
                  <a:lnTo>
                    <a:pt x="1731" y="1313"/>
                  </a:lnTo>
                  <a:lnTo>
                    <a:pt x="1731" y="1313"/>
                  </a:lnTo>
                  <a:lnTo>
                    <a:pt x="1731" y="1313"/>
                  </a:lnTo>
                  <a:lnTo>
                    <a:pt x="1735" y="1313"/>
                  </a:lnTo>
                  <a:lnTo>
                    <a:pt x="1735" y="1313"/>
                  </a:lnTo>
                  <a:lnTo>
                    <a:pt x="1735" y="1313"/>
                  </a:lnTo>
                  <a:lnTo>
                    <a:pt x="1740" y="1313"/>
                  </a:lnTo>
                  <a:lnTo>
                    <a:pt x="1740" y="1313"/>
                  </a:lnTo>
                  <a:lnTo>
                    <a:pt x="1740" y="1313"/>
                  </a:lnTo>
                  <a:lnTo>
                    <a:pt x="1744" y="1313"/>
                  </a:lnTo>
                  <a:lnTo>
                    <a:pt x="1744" y="1313"/>
                  </a:lnTo>
                  <a:lnTo>
                    <a:pt x="1744" y="1313"/>
                  </a:lnTo>
                  <a:lnTo>
                    <a:pt x="1744" y="1313"/>
                  </a:lnTo>
                  <a:lnTo>
                    <a:pt x="1749" y="1313"/>
                  </a:lnTo>
                  <a:lnTo>
                    <a:pt x="1749" y="1313"/>
                  </a:lnTo>
                  <a:lnTo>
                    <a:pt x="1749" y="1313"/>
                  </a:lnTo>
                  <a:lnTo>
                    <a:pt x="1753" y="1313"/>
                  </a:lnTo>
                  <a:lnTo>
                    <a:pt x="1753" y="1313"/>
                  </a:lnTo>
                  <a:lnTo>
                    <a:pt x="1753" y="1313"/>
                  </a:lnTo>
                  <a:lnTo>
                    <a:pt x="1758" y="1313"/>
                  </a:lnTo>
                  <a:lnTo>
                    <a:pt x="1758" y="1313"/>
                  </a:lnTo>
                  <a:lnTo>
                    <a:pt x="1758" y="1313"/>
                  </a:lnTo>
                  <a:lnTo>
                    <a:pt x="1762" y="1313"/>
                  </a:lnTo>
                  <a:lnTo>
                    <a:pt x="1762" y="1313"/>
                  </a:lnTo>
                  <a:lnTo>
                    <a:pt x="1762" y="1313"/>
                  </a:lnTo>
                  <a:lnTo>
                    <a:pt x="1767" y="1313"/>
                  </a:lnTo>
                  <a:lnTo>
                    <a:pt x="1767" y="1313"/>
                  </a:lnTo>
                  <a:lnTo>
                    <a:pt x="1767" y="1313"/>
                  </a:lnTo>
                  <a:lnTo>
                    <a:pt x="1771" y="1313"/>
                  </a:lnTo>
                  <a:lnTo>
                    <a:pt x="1771" y="1313"/>
                  </a:lnTo>
                  <a:lnTo>
                    <a:pt x="1771" y="1313"/>
                  </a:lnTo>
                  <a:lnTo>
                    <a:pt x="1771" y="1313"/>
                  </a:lnTo>
                  <a:lnTo>
                    <a:pt x="1776" y="1313"/>
                  </a:lnTo>
                  <a:lnTo>
                    <a:pt x="1776" y="1313"/>
                  </a:lnTo>
                  <a:lnTo>
                    <a:pt x="1776" y="1313"/>
                  </a:lnTo>
                  <a:lnTo>
                    <a:pt x="1780" y="1313"/>
                  </a:lnTo>
                  <a:lnTo>
                    <a:pt x="1780" y="1313"/>
                  </a:lnTo>
                  <a:lnTo>
                    <a:pt x="1780" y="1313"/>
                  </a:lnTo>
                  <a:lnTo>
                    <a:pt x="1784" y="1313"/>
                  </a:lnTo>
                  <a:lnTo>
                    <a:pt x="1784" y="1313"/>
                  </a:lnTo>
                  <a:lnTo>
                    <a:pt x="1784" y="1313"/>
                  </a:lnTo>
                  <a:lnTo>
                    <a:pt x="1784" y="1313"/>
                  </a:lnTo>
                  <a:lnTo>
                    <a:pt x="1789" y="1313"/>
                  </a:lnTo>
                  <a:lnTo>
                    <a:pt x="1789" y="1313"/>
                  </a:lnTo>
                  <a:lnTo>
                    <a:pt x="1789" y="1313"/>
                  </a:lnTo>
                  <a:lnTo>
                    <a:pt x="1793" y="1313"/>
                  </a:lnTo>
                  <a:lnTo>
                    <a:pt x="1793" y="1313"/>
                  </a:lnTo>
                  <a:lnTo>
                    <a:pt x="1793" y="1313"/>
                  </a:lnTo>
                  <a:lnTo>
                    <a:pt x="1798" y="1313"/>
                  </a:lnTo>
                  <a:lnTo>
                    <a:pt x="1798" y="1313"/>
                  </a:lnTo>
                  <a:lnTo>
                    <a:pt x="1798" y="1313"/>
                  </a:lnTo>
                  <a:lnTo>
                    <a:pt x="1798" y="1313"/>
                  </a:lnTo>
                  <a:lnTo>
                    <a:pt x="1802" y="1313"/>
                  </a:lnTo>
                  <a:lnTo>
                    <a:pt x="1802" y="1313"/>
                  </a:lnTo>
                  <a:lnTo>
                    <a:pt x="1802" y="1313"/>
                  </a:lnTo>
                  <a:lnTo>
                    <a:pt x="1807" y="1313"/>
                  </a:lnTo>
                  <a:lnTo>
                    <a:pt x="1807" y="1313"/>
                  </a:lnTo>
                  <a:lnTo>
                    <a:pt x="1807" y="1313"/>
                  </a:lnTo>
                  <a:lnTo>
                    <a:pt x="1807" y="1313"/>
                  </a:lnTo>
                  <a:lnTo>
                    <a:pt x="1811" y="1313"/>
                  </a:lnTo>
                  <a:lnTo>
                    <a:pt x="1811" y="1313"/>
                  </a:lnTo>
                  <a:lnTo>
                    <a:pt x="1811" y="1313"/>
                  </a:lnTo>
                  <a:lnTo>
                    <a:pt x="1811" y="1313"/>
                  </a:lnTo>
                  <a:lnTo>
                    <a:pt x="1816" y="1313"/>
                  </a:lnTo>
                  <a:lnTo>
                    <a:pt x="1816" y="1313"/>
                  </a:lnTo>
                  <a:lnTo>
                    <a:pt x="1816" y="1313"/>
                  </a:lnTo>
                  <a:lnTo>
                    <a:pt x="1820" y="1313"/>
                  </a:lnTo>
                  <a:lnTo>
                    <a:pt x="1820" y="1313"/>
                  </a:lnTo>
                  <a:lnTo>
                    <a:pt x="1820" y="1313"/>
                  </a:lnTo>
                  <a:lnTo>
                    <a:pt x="1820" y="1313"/>
                  </a:lnTo>
                  <a:lnTo>
                    <a:pt x="1825" y="1313"/>
                  </a:lnTo>
                  <a:lnTo>
                    <a:pt x="1825" y="1313"/>
                  </a:lnTo>
                  <a:lnTo>
                    <a:pt x="1825" y="1313"/>
                  </a:lnTo>
                  <a:lnTo>
                    <a:pt x="1825" y="1313"/>
                  </a:lnTo>
                  <a:lnTo>
                    <a:pt x="1829" y="1317"/>
                  </a:lnTo>
                  <a:lnTo>
                    <a:pt x="1829" y="1317"/>
                  </a:lnTo>
                  <a:lnTo>
                    <a:pt x="1829" y="1317"/>
                  </a:lnTo>
                  <a:lnTo>
                    <a:pt x="1834" y="1317"/>
                  </a:lnTo>
                  <a:lnTo>
                    <a:pt x="1834" y="1317"/>
                  </a:lnTo>
                  <a:lnTo>
                    <a:pt x="1834" y="1317"/>
                  </a:lnTo>
                  <a:lnTo>
                    <a:pt x="1834" y="1317"/>
                  </a:lnTo>
                  <a:lnTo>
                    <a:pt x="1838" y="1317"/>
                  </a:lnTo>
                  <a:lnTo>
                    <a:pt x="1838" y="1317"/>
                  </a:lnTo>
                  <a:lnTo>
                    <a:pt x="1838" y="1317"/>
                  </a:lnTo>
                  <a:lnTo>
                    <a:pt x="1838" y="1317"/>
                  </a:lnTo>
                  <a:lnTo>
                    <a:pt x="1843" y="1317"/>
                  </a:lnTo>
                  <a:lnTo>
                    <a:pt x="1843" y="1317"/>
                  </a:lnTo>
                  <a:lnTo>
                    <a:pt x="1843" y="1317"/>
                  </a:lnTo>
                  <a:lnTo>
                    <a:pt x="1843" y="1317"/>
                  </a:lnTo>
                  <a:lnTo>
                    <a:pt x="1847" y="1317"/>
                  </a:lnTo>
                  <a:lnTo>
                    <a:pt x="1847" y="1317"/>
                  </a:lnTo>
                  <a:lnTo>
                    <a:pt x="1847" y="1317"/>
                  </a:lnTo>
                  <a:lnTo>
                    <a:pt x="1847" y="1317"/>
                  </a:lnTo>
                  <a:lnTo>
                    <a:pt x="1852" y="1317"/>
                  </a:lnTo>
                  <a:lnTo>
                    <a:pt x="1852" y="1317"/>
                  </a:lnTo>
                  <a:lnTo>
                    <a:pt x="1852" y="1317"/>
                  </a:lnTo>
                  <a:lnTo>
                    <a:pt x="1852" y="1317"/>
                  </a:lnTo>
                  <a:lnTo>
                    <a:pt x="1856" y="1317"/>
                  </a:lnTo>
                  <a:lnTo>
                    <a:pt x="1856" y="1317"/>
                  </a:lnTo>
                  <a:lnTo>
                    <a:pt x="1856" y="1317"/>
                  </a:lnTo>
                  <a:lnTo>
                    <a:pt x="1856" y="1317"/>
                  </a:lnTo>
                  <a:lnTo>
                    <a:pt x="1861" y="1317"/>
                  </a:lnTo>
                  <a:lnTo>
                    <a:pt x="1861" y="1317"/>
                  </a:lnTo>
                  <a:lnTo>
                    <a:pt x="1861" y="1317"/>
                  </a:lnTo>
                  <a:lnTo>
                    <a:pt x="1861" y="1322"/>
                  </a:lnTo>
                  <a:lnTo>
                    <a:pt x="1861" y="1322"/>
                  </a:lnTo>
                  <a:lnTo>
                    <a:pt x="1865" y="1322"/>
                  </a:lnTo>
                  <a:lnTo>
                    <a:pt x="1865" y="1322"/>
                  </a:lnTo>
                  <a:lnTo>
                    <a:pt x="1865" y="1322"/>
                  </a:lnTo>
                  <a:lnTo>
                    <a:pt x="1865" y="1322"/>
                  </a:lnTo>
                  <a:lnTo>
                    <a:pt x="1869" y="1322"/>
                  </a:lnTo>
                  <a:lnTo>
                    <a:pt x="1869" y="1322"/>
                  </a:lnTo>
                  <a:lnTo>
                    <a:pt x="1869" y="1322"/>
                  </a:lnTo>
                  <a:lnTo>
                    <a:pt x="1869" y="1322"/>
                  </a:lnTo>
                  <a:lnTo>
                    <a:pt x="1869" y="1322"/>
                  </a:lnTo>
                  <a:lnTo>
                    <a:pt x="1874" y="1322"/>
                  </a:lnTo>
                  <a:lnTo>
                    <a:pt x="1874" y="1322"/>
                  </a:lnTo>
                  <a:lnTo>
                    <a:pt x="1874" y="1322"/>
                  </a:lnTo>
                  <a:lnTo>
                    <a:pt x="1874" y="1322"/>
                  </a:lnTo>
                  <a:lnTo>
                    <a:pt x="1878" y="1322"/>
                  </a:lnTo>
                  <a:lnTo>
                    <a:pt x="1878" y="1322"/>
                  </a:lnTo>
                  <a:lnTo>
                    <a:pt x="1878" y="1322"/>
                  </a:lnTo>
                  <a:lnTo>
                    <a:pt x="1878" y="1322"/>
                  </a:lnTo>
                  <a:lnTo>
                    <a:pt x="1878" y="1322"/>
                  </a:lnTo>
                  <a:lnTo>
                    <a:pt x="1883" y="1322"/>
                  </a:lnTo>
                  <a:lnTo>
                    <a:pt x="1883" y="1326"/>
                  </a:lnTo>
                  <a:lnTo>
                    <a:pt x="1883" y="1326"/>
                  </a:lnTo>
                  <a:lnTo>
                    <a:pt x="1883" y="1326"/>
                  </a:lnTo>
                  <a:lnTo>
                    <a:pt x="1883" y="1326"/>
                  </a:lnTo>
                  <a:lnTo>
                    <a:pt x="1887" y="1326"/>
                  </a:lnTo>
                  <a:lnTo>
                    <a:pt x="1887" y="1326"/>
                  </a:lnTo>
                  <a:lnTo>
                    <a:pt x="1887" y="1326"/>
                  </a:lnTo>
                  <a:lnTo>
                    <a:pt x="1887" y="1326"/>
                  </a:lnTo>
                  <a:lnTo>
                    <a:pt x="1887" y="1326"/>
                  </a:lnTo>
                  <a:lnTo>
                    <a:pt x="1892" y="1326"/>
                  </a:lnTo>
                  <a:lnTo>
                    <a:pt x="1892" y="1326"/>
                  </a:lnTo>
                  <a:lnTo>
                    <a:pt x="1892" y="1326"/>
                  </a:lnTo>
                  <a:lnTo>
                    <a:pt x="1892" y="1326"/>
                  </a:lnTo>
                  <a:lnTo>
                    <a:pt x="1892" y="1326"/>
                  </a:lnTo>
                  <a:lnTo>
                    <a:pt x="1892" y="1326"/>
                  </a:lnTo>
                  <a:lnTo>
                    <a:pt x="1896" y="1326"/>
                  </a:lnTo>
                  <a:lnTo>
                    <a:pt x="1896" y="1326"/>
                  </a:lnTo>
                  <a:lnTo>
                    <a:pt x="1896" y="1331"/>
                  </a:lnTo>
                  <a:lnTo>
                    <a:pt x="1896" y="1331"/>
                  </a:lnTo>
                  <a:lnTo>
                    <a:pt x="1896" y="1331"/>
                  </a:lnTo>
                  <a:lnTo>
                    <a:pt x="1901" y="1331"/>
                  </a:lnTo>
                  <a:lnTo>
                    <a:pt x="1901" y="1331"/>
                  </a:lnTo>
                  <a:lnTo>
                    <a:pt x="1901" y="1331"/>
                  </a:lnTo>
                  <a:lnTo>
                    <a:pt x="1901" y="1331"/>
                  </a:lnTo>
                  <a:lnTo>
                    <a:pt x="1901" y="1331"/>
                  </a:lnTo>
                  <a:lnTo>
                    <a:pt x="1901" y="1331"/>
                  </a:lnTo>
                  <a:lnTo>
                    <a:pt x="1905" y="1331"/>
                  </a:lnTo>
                  <a:lnTo>
                    <a:pt x="1905" y="1331"/>
                  </a:lnTo>
                  <a:lnTo>
                    <a:pt x="1905" y="1331"/>
                  </a:lnTo>
                  <a:lnTo>
                    <a:pt x="1905" y="1331"/>
                  </a:lnTo>
                  <a:lnTo>
                    <a:pt x="1905" y="1331"/>
                  </a:lnTo>
                  <a:lnTo>
                    <a:pt x="1905" y="1331"/>
                  </a:lnTo>
                  <a:lnTo>
                    <a:pt x="1905" y="1331"/>
                  </a:lnTo>
                  <a:lnTo>
                    <a:pt x="1905" y="1331"/>
                  </a:lnTo>
                  <a:lnTo>
                    <a:pt x="1905" y="1331"/>
                  </a:lnTo>
                  <a:lnTo>
                    <a:pt x="1905" y="1331"/>
                  </a:lnTo>
                  <a:lnTo>
                    <a:pt x="1905" y="1335"/>
                  </a:lnTo>
                  <a:lnTo>
                    <a:pt x="1905" y="1335"/>
                  </a:lnTo>
                  <a:lnTo>
                    <a:pt x="1910" y="1335"/>
                  </a:lnTo>
                  <a:lnTo>
                    <a:pt x="1910" y="1335"/>
                  </a:lnTo>
                  <a:lnTo>
                    <a:pt x="1910" y="1335"/>
                  </a:lnTo>
                  <a:lnTo>
                    <a:pt x="1910" y="1335"/>
                  </a:lnTo>
                  <a:lnTo>
                    <a:pt x="1910" y="1335"/>
                  </a:lnTo>
                  <a:lnTo>
                    <a:pt x="1910" y="1335"/>
                  </a:lnTo>
                  <a:lnTo>
                    <a:pt x="1910" y="1335"/>
                  </a:lnTo>
                  <a:lnTo>
                    <a:pt x="1910" y="1335"/>
                  </a:lnTo>
                  <a:lnTo>
                    <a:pt x="1910" y="1335"/>
                  </a:lnTo>
                  <a:lnTo>
                    <a:pt x="1910" y="1335"/>
                  </a:lnTo>
                  <a:lnTo>
                    <a:pt x="1910" y="1335"/>
                  </a:lnTo>
                  <a:lnTo>
                    <a:pt x="1910" y="1335"/>
                  </a:lnTo>
                  <a:lnTo>
                    <a:pt x="1910" y="1335"/>
                  </a:lnTo>
                  <a:lnTo>
                    <a:pt x="1910" y="1335"/>
                  </a:lnTo>
                  <a:lnTo>
                    <a:pt x="1914" y="1335"/>
                  </a:lnTo>
                  <a:lnTo>
                    <a:pt x="1914" y="1335"/>
                  </a:lnTo>
                  <a:lnTo>
                    <a:pt x="1914" y="1335"/>
                  </a:lnTo>
                  <a:lnTo>
                    <a:pt x="1914" y="1335"/>
                  </a:lnTo>
                  <a:lnTo>
                    <a:pt x="1914" y="1335"/>
                  </a:lnTo>
                  <a:lnTo>
                    <a:pt x="1914" y="1335"/>
                  </a:lnTo>
                  <a:lnTo>
                    <a:pt x="1914" y="1335"/>
                  </a:lnTo>
                  <a:lnTo>
                    <a:pt x="1914" y="1335"/>
                  </a:lnTo>
                  <a:lnTo>
                    <a:pt x="1914" y="1335"/>
                  </a:lnTo>
                  <a:lnTo>
                    <a:pt x="1914" y="1339"/>
                  </a:lnTo>
                  <a:lnTo>
                    <a:pt x="1914" y="1339"/>
                  </a:lnTo>
                  <a:lnTo>
                    <a:pt x="1914" y="1339"/>
                  </a:lnTo>
                  <a:lnTo>
                    <a:pt x="1914" y="1339"/>
                  </a:lnTo>
                  <a:lnTo>
                    <a:pt x="1914" y="1339"/>
                  </a:lnTo>
                  <a:lnTo>
                    <a:pt x="1919" y="1339"/>
                  </a:lnTo>
                  <a:lnTo>
                    <a:pt x="1919" y="1339"/>
                  </a:lnTo>
                  <a:lnTo>
                    <a:pt x="1919" y="1339"/>
                  </a:lnTo>
                  <a:lnTo>
                    <a:pt x="1919" y="1339"/>
                  </a:lnTo>
                  <a:lnTo>
                    <a:pt x="1919" y="1339"/>
                  </a:lnTo>
                  <a:lnTo>
                    <a:pt x="1919" y="1339"/>
                  </a:lnTo>
                  <a:lnTo>
                    <a:pt x="1919" y="1339"/>
                  </a:lnTo>
                  <a:lnTo>
                    <a:pt x="1919" y="1339"/>
                  </a:lnTo>
                  <a:lnTo>
                    <a:pt x="1919" y="1339"/>
                  </a:lnTo>
                  <a:lnTo>
                    <a:pt x="1919" y="1339"/>
                  </a:lnTo>
                  <a:lnTo>
                    <a:pt x="1919" y="1339"/>
                  </a:lnTo>
                  <a:lnTo>
                    <a:pt x="1919" y="1339"/>
                  </a:lnTo>
                  <a:lnTo>
                    <a:pt x="1919" y="1339"/>
                  </a:lnTo>
                  <a:lnTo>
                    <a:pt x="1919" y="1339"/>
                  </a:lnTo>
                  <a:lnTo>
                    <a:pt x="1919" y="1339"/>
                  </a:lnTo>
                  <a:lnTo>
                    <a:pt x="1923" y="1339"/>
                  </a:lnTo>
                  <a:lnTo>
                    <a:pt x="1923" y="1344"/>
                  </a:lnTo>
                  <a:lnTo>
                    <a:pt x="1923" y="1344"/>
                  </a:lnTo>
                  <a:lnTo>
                    <a:pt x="1923" y="1344"/>
                  </a:lnTo>
                  <a:lnTo>
                    <a:pt x="1923" y="1344"/>
                  </a:lnTo>
                  <a:lnTo>
                    <a:pt x="1923" y="1344"/>
                  </a:lnTo>
                  <a:lnTo>
                    <a:pt x="1923" y="1344"/>
                  </a:lnTo>
                  <a:lnTo>
                    <a:pt x="1923" y="1344"/>
                  </a:lnTo>
                  <a:lnTo>
                    <a:pt x="1923" y="1344"/>
                  </a:lnTo>
                  <a:lnTo>
                    <a:pt x="1923" y="1344"/>
                  </a:lnTo>
                  <a:lnTo>
                    <a:pt x="1923" y="1344"/>
                  </a:lnTo>
                  <a:lnTo>
                    <a:pt x="1923" y="1344"/>
                  </a:lnTo>
                  <a:lnTo>
                    <a:pt x="1923" y="1344"/>
                  </a:lnTo>
                  <a:lnTo>
                    <a:pt x="1923" y="1344"/>
                  </a:lnTo>
                  <a:lnTo>
                    <a:pt x="1923" y="1344"/>
                  </a:lnTo>
                  <a:lnTo>
                    <a:pt x="1923" y="1344"/>
                  </a:lnTo>
                  <a:lnTo>
                    <a:pt x="1928" y="1344"/>
                  </a:lnTo>
                  <a:lnTo>
                    <a:pt x="1928" y="1344"/>
                  </a:lnTo>
                  <a:lnTo>
                    <a:pt x="1928" y="1348"/>
                  </a:lnTo>
                  <a:lnTo>
                    <a:pt x="1928" y="1348"/>
                  </a:lnTo>
                  <a:lnTo>
                    <a:pt x="1928" y="1348"/>
                  </a:lnTo>
                  <a:lnTo>
                    <a:pt x="1928" y="1348"/>
                  </a:lnTo>
                  <a:lnTo>
                    <a:pt x="1928" y="1348"/>
                  </a:lnTo>
                  <a:lnTo>
                    <a:pt x="1928" y="1348"/>
                  </a:lnTo>
                  <a:lnTo>
                    <a:pt x="1928" y="1348"/>
                  </a:lnTo>
                  <a:lnTo>
                    <a:pt x="1928" y="1348"/>
                  </a:lnTo>
                  <a:lnTo>
                    <a:pt x="1928" y="1348"/>
                  </a:lnTo>
                  <a:lnTo>
                    <a:pt x="1928" y="1348"/>
                  </a:lnTo>
                  <a:lnTo>
                    <a:pt x="1928" y="1348"/>
                  </a:lnTo>
                  <a:lnTo>
                    <a:pt x="1928" y="1353"/>
                  </a:lnTo>
                  <a:lnTo>
                    <a:pt x="1928" y="1353"/>
                  </a:lnTo>
                  <a:lnTo>
                    <a:pt x="1928" y="1353"/>
                  </a:lnTo>
                  <a:lnTo>
                    <a:pt x="1932" y="1353"/>
                  </a:lnTo>
                  <a:lnTo>
                    <a:pt x="1932" y="1353"/>
                  </a:lnTo>
                  <a:lnTo>
                    <a:pt x="1932" y="1353"/>
                  </a:lnTo>
                  <a:lnTo>
                    <a:pt x="1932" y="1353"/>
                  </a:lnTo>
                  <a:lnTo>
                    <a:pt x="1932" y="1353"/>
                  </a:lnTo>
                  <a:lnTo>
                    <a:pt x="1932" y="1353"/>
                  </a:lnTo>
                  <a:lnTo>
                    <a:pt x="1932" y="1353"/>
                  </a:lnTo>
                  <a:lnTo>
                    <a:pt x="1932" y="1357"/>
                  </a:lnTo>
                  <a:lnTo>
                    <a:pt x="1932" y="1357"/>
                  </a:lnTo>
                  <a:lnTo>
                    <a:pt x="1932" y="1357"/>
                  </a:lnTo>
                  <a:lnTo>
                    <a:pt x="1932" y="1357"/>
                  </a:lnTo>
                  <a:lnTo>
                    <a:pt x="1932" y="1357"/>
                  </a:lnTo>
                  <a:lnTo>
                    <a:pt x="1932" y="1357"/>
                  </a:lnTo>
                  <a:lnTo>
                    <a:pt x="1932" y="1357"/>
                  </a:lnTo>
                  <a:lnTo>
                    <a:pt x="1932" y="1357"/>
                  </a:lnTo>
                  <a:lnTo>
                    <a:pt x="1932" y="1357"/>
                  </a:lnTo>
                  <a:lnTo>
                    <a:pt x="1932" y="1362"/>
                  </a:lnTo>
                  <a:lnTo>
                    <a:pt x="1932" y="1362"/>
                  </a:lnTo>
                  <a:lnTo>
                    <a:pt x="1932" y="1362"/>
                  </a:lnTo>
                  <a:lnTo>
                    <a:pt x="1932" y="1362"/>
                  </a:lnTo>
                  <a:lnTo>
                    <a:pt x="1932" y="1362"/>
                  </a:lnTo>
                  <a:lnTo>
                    <a:pt x="1932" y="1362"/>
                  </a:lnTo>
                  <a:lnTo>
                    <a:pt x="1932" y="1362"/>
                  </a:lnTo>
                  <a:lnTo>
                    <a:pt x="1932" y="1362"/>
                  </a:lnTo>
                  <a:lnTo>
                    <a:pt x="1932" y="1366"/>
                  </a:lnTo>
                  <a:lnTo>
                    <a:pt x="1932" y="1366"/>
                  </a:lnTo>
                  <a:lnTo>
                    <a:pt x="1932" y="1366"/>
                  </a:lnTo>
                  <a:lnTo>
                    <a:pt x="1932" y="1366"/>
                  </a:lnTo>
                  <a:lnTo>
                    <a:pt x="1932" y="1366"/>
                  </a:lnTo>
                  <a:lnTo>
                    <a:pt x="1932" y="1366"/>
                  </a:lnTo>
                  <a:lnTo>
                    <a:pt x="1932" y="1366"/>
                  </a:lnTo>
                  <a:lnTo>
                    <a:pt x="1932" y="1366"/>
                  </a:lnTo>
                  <a:lnTo>
                    <a:pt x="1932" y="1366"/>
                  </a:lnTo>
                  <a:lnTo>
                    <a:pt x="1932" y="1371"/>
                  </a:lnTo>
                  <a:lnTo>
                    <a:pt x="1932" y="1371"/>
                  </a:lnTo>
                  <a:lnTo>
                    <a:pt x="1932" y="1371"/>
                  </a:lnTo>
                  <a:lnTo>
                    <a:pt x="1932" y="1371"/>
                  </a:lnTo>
                  <a:lnTo>
                    <a:pt x="1932" y="1371"/>
                  </a:lnTo>
                  <a:lnTo>
                    <a:pt x="1932" y="1371"/>
                  </a:lnTo>
                  <a:lnTo>
                    <a:pt x="1932" y="1371"/>
                  </a:lnTo>
                  <a:lnTo>
                    <a:pt x="1928" y="1371"/>
                  </a:lnTo>
                  <a:lnTo>
                    <a:pt x="1928" y="1371"/>
                  </a:lnTo>
                  <a:lnTo>
                    <a:pt x="1928" y="1371"/>
                  </a:lnTo>
                  <a:lnTo>
                    <a:pt x="1928" y="1375"/>
                  </a:lnTo>
                  <a:lnTo>
                    <a:pt x="1928" y="1375"/>
                  </a:lnTo>
                  <a:lnTo>
                    <a:pt x="1928" y="1375"/>
                  </a:lnTo>
                  <a:lnTo>
                    <a:pt x="1928" y="1375"/>
                  </a:lnTo>
                  <a:lnTo>
                    <a:pt x="1928" y="1375"/>
                  </a:lnTo>
                  <a:lnTo>
                    <a:pt x="1928" y="1375"/>
                  </a:lnTo>
                  <a:lnTo>
                    <a:pt x="1928" y="1375"/>
                  </a:lnTo>
                  <a:lnTo>
                    <a:pt x="1928" y="1375"/>
                  </a:lnTo>
                  <a:lnTo>
                    <a:pt x="1928" y="1375"/>
                  </a:lnTo>
                  <a:lnTo>
                    <a:pt x="1928" y="1375"/>
                  </a:lnTo>
                  <a:lnTo>
                    <a:pt x="1928" y="1375"/>
                  </a:lnTo>
                  <a:lnTo>
                    <a:pt x="1928" y="1375"/>
                  </a:lnTo>
                  <a:lnTo>
                    <a:pt x="1928" y="1375"/>
                  </a:lnTo>
                  <a:lnTo>
                    <a:pt x="1928" y="1380"/>
                  </a:lnTo>
                  <a:lnTo>
                    <a:pt x="1928" y="1380"/>
                  </a:lnTo>
                  <a:lnTo>
                    <a:pt x="1923" y="1380"/>
                  </a:lnTo>
                  <a:lnTo>
                    <a:pt x="1923" y="1380"/>
                  </a:lnTo>
                  <a:lnTo>
                    <a:pt x="1923" y="1380"/>
                  </a:lnTo>
                  <a:lnTo>
                    <a:pt x="1923" y="1380"/>
                  </a:lnTo>
                  <a:lnTo>
                    <a:pt x="1923" y="1380"/>
                  </a:lnTo>
                  <a:lnTo>
                    <a:pt x="1923" y="1380"/>
                  </a:lnTo>
                  <a:lnTo>
                    <a:pt x="1923" y="1380"/>
                  </a:lnTo>
                  <a:lnTo>
                    <a:pt x="1923" y="1380"/>
                  </a:lnTo>
                  <a:lnTo>
                    <a:pt x="1923" y="1380"/>
                  </a:lnTo>
                  <a:lnTo>
                    <a:pt x="1923" y="1380"/>
                  </a:lnTo>
                  <a:lnTo>
                    <a:pt x="1923" y="1380"/>
                  </a:lnTo>
                  <a:lnTo>
                    <a:pt x="1923" y="1380"/>
                  </a:lnTo>
                  <a:lnTo>
                    <a:pt x="1923" y="1380"/>
                  </a:lnTo>
                  <a:lnTo>
                    <a:pt x="1923" y="1384"/>
                  </a:lnTo>
                  <a:lnTo>
                    <a:pt x="1919" y="1384"/>
                  </a:lnTo>
                  <a:lnTo>
                    <a:pt x="1919" y="1384"/>
                  </a:lnTo>
                  <a:lnTo>
                    <a:pt x="1919" y="1384"/>
                  </a:lnTo>
                  <a:lnTo>
                    <a:pt x="1919" y="1384"/>
                  </a:lnTo>
                  <a:lnTo>
                    <a:pt x="1919" y="1384"/>
                  </a:lnTo>
                  <a:lnTo>
                    <a:pt x="1919" y="1384"/>
                  </a:lnTo>
                  <a:lnTo>
                    <a:pt x="1919" y="1384"/>
                  </a:lnTo>
                  <a:lnTo>
                    <a:pt x="1919" y="1384"/>
                  </a:lnTo>
                  <a:lnTo>
                    <a:pt x="1919" y="1384"/>
                  </a:lnTo>
                  <a:lnTo>
                    <a:pt x="1919" y="1384"/>
                  </a:lnTo>
                  <a:lnTo>
                    <a:pt x="1919" y="1384"/>
                  </a:lnTo>
                  <a:lnTo>
                    <a:pt x="1919" y="1384"/>
                  </a:lnTo>
                  <a:lnTo>
                    <a:pt x="1919" y="1384"/>
                  </a:lnTo>
                  <a:lnTo>
                    <a:pt x="1914" y="1384"/>
                  </a:lnTo>
                  <a:lnTo>
                    <a:pt x="1914" y="1384"/>
                  </a:lnTo>
                  <a:lnTo>
                    <a:pt x="1914" y="1384"/>
                  </a:lnTo>
                  <a:lnTo>
                    <a:pt x="1914" y="1384"/>
                  </a:lnTo>
                  <a:lnTo>
                    <a:pt x="1914" y="1384"/>
                  </a:lnTo>
                  <a:lnTo>
                    <a:pt x="1914" y="1389"/>
                  </a:lnTo>
                  <a:lnTo>
                    <a:pt x="1914" y="1389"/>
                  </a:lnTo>
                  <a:lnTo>
                    <a:pt x="1914" y="1389"/>
                  </a:lnTo>
                  <a:lnTo>
                    <a:pt x="1914" y="1389"/>
                  </a:lnTo>
                  <a:lnTo>
                    <a:pt x="1914" y="1389"/>
                  </a:lnTo>
                  <a:lnTo>
                    <a:pt x="1914" y="1389"/>
                  </a:lnTo>
                  <a:lnTo>
                    <a:pt x="1914" y="1389"/>
                  </a:lnTo>
                  <a:lnTo>
                    <a:pt x="1910" y="1389"/>
                  </a:lnTo>
                  <a:lnTo>
                    <a:pt x="1910" y="1389"/>
                  </a:lnTo>
                  <a:lnTo>
                    <a:pt x="1910" y="1389"/>
                  </a:lnTo>
                  <a:lnTo>
                    <a:pt x="1910" y="1389"/>
                  </a:lnTo>
                  <a:lnTo>
                    <a:pt x="1910" y="1389"/>
                  </a:lnTo>
                  <a:lnTo>
                    <a:pt x="1910" y="1389"/>
                  </a:lnTo>
                  <a:lnTo>
                    <a:pt x="1910" y="1389"/>
                  </a:lnTo>
                  <a:lnTo>
                    <a:pt x="1910" y="1389"/>
                  </a:lnTo>
                  <a:lnTo>
                    <a:pt x="1910" y="1389"/>
                  </a:lnTo>
                  <a:lnTo>
                    <a:pt x="1910" y="1389"/>
                  </a:lnTo>
                  <a:lnTo>
                    <a:pt x="1910" y="1389"/>
                  </a:lnTo>
                  <a:lnTo>
                    <a:pt x="1905" y="1389"/>
                  </a:lnTo>
                  <a:lnTo>
                    <a:pt x="1905" y="1389"/>
                  </a:lnTo>
                  <a:lnTo>
                    <a:pt x="1905" y="1393"/>
                  </a:lnTo>
                  <a:lnTo>
                    <a:pt x="1905" y="1393"/>
                  </a:lnTo>
                  <a:lnTo>
                    <a:pt x="1905" y="1393"/>
                  </a:lnTo>
                  <a:lnTo>
                    <a:pt x="1905" y="1393"/>
                  </a:lnTo>
                  <a:lnTo>
                    <a:pt x="1905" y="1393"/>
                  </a:lnTo>
                  <a:lnTo>
                    <a:pt x="1905" y="1393"/>
                  </a:lnTo>
                  <a:lnTo>
                    <a:pt x="1905" y="1393"/>
                  </a:lnTo>
                  <a:lnTo>
                    <a:pt x="1905" y="1393"/>
                  </a:lnTo>
                  <a:lnTo>
                    <a:pt x="1905" y="1393"/>
                  </a:lnTo>
                  <a:lnTo>
                    <a:pt x="1901" y="1393"/>
                  </a:lnTo>
                  <a:lnTo>
                    <a:pt x="1901" y="1393"/>
                  </a:lnTo>
                  <a:lnTo>
                    <a:pt x="1901" y="1393"/>
                  </a:lnTo>
                  <a:lnTo>
                    <a:pt x="1901" y="1393"/>
                  </a:lnTo>
                  <a:lnTo>
                    <a:pt x="1901" y="1393"/>
                  </a:lnTo>
                  <a:lnTo>
                    <a:pt x="1901" y="1393"/>
                  </a:lnTo>
                  <a:lnTo>
                    <a:pt x="1901" y="1393"/>
                  </a:lnTo>
                  <a:lnTo>
                    <a:pt x="1901" y="1393"/>
                  </a:lnTo>
                  <a:lnTo>
                    <a:pt x="1901" y="1393"/>
                  </a:lnTo>
                  <a:lnTo>
                    <a:pt x="1901" y="1393"/>
                  </a:lnTo>
                  <a:lnTo>
                    <a:pt x="1896" y="1393"/>
                  </a:lnTo>
                  <a:lnTo>
                    <a:pt x="1896" y="1393"/>
                  </a:lnTo>
                  <a:lnTo>
                    <a:pt x="1896" y="1393"/>
                  </a:lnTo>
                  <a:lnTo>
                    <a:pt x="1896" y="1398"/>
                  </a:lnTo>
                  <a:lnTo>
                    <a:pt x="1896" y="1398"/>
                  </a:lnTo>
                  <a:lnTo>
                    <a:pt x="1896" y="1398"/>
                  </a:lnTo>
                  <a:lnTo>
                    <a:pt x="1892" y="1398"/>
                  </a:lnTo>
                  <a:lnTo>
                    <a:pt x="1892" y="1398"/>
                  </a:lnTo>
                  <a:lnTo>
                    <a:pt x="1892" y="1398"/>
                  </a:lnTo>
                  <a:lnTo>
                    <a:pt x="1892" y="1398"/>
                  </a:lnTo>
                  <a:lnTo>
                    <a:pt x="1887" y="1398"/>
                  </a:lnTo>
                  <a:lnTo>
                    <a:pt x="1887" y="1398"/>
                  </a:lnTo>
                  <a:lnTo>
                    <a:pt x="1887" y="1398"/>
                  </a:lnTo>
                  <a:lnTo>
                    <a:pt x="1887" y="1398"/>
                  </a:lnTo>
                  <a:lnTo>
                    <a:pt x="1887" y="1398"/>
                  </a:lnTo>
                  <a:lnTo>
                    <a:pt x="1883" y="1398"/>
                  </a:lnTo>
                  <a:lnTo>
                    <a:pt x="1883" y="1402"/>
                  </a:lnTo>
                  <a:lnTo>
                    <a:pt x="1883" y="1402"/>
                  </a:lnTo>
                  <a:lnTo>
                    <a:pt x="1883" y="1402"/>
                  </a:lnTo>
                  <a:lnTo>
                    <a:pt x="1878" y="1402"/>
                  </a:lnTo>
                  <a:lnTo>
                    <a:pt x="1878" y="1402"/>
                  </a:lnTo>
                  <a:lnTo>
                    <a:pt x="1878" y="1402"/>
                  </a:lnTo>
                  <a:lnTo>
                    <a:pt x="1878" y="1402"/>
                  </a:lnTo>
                  <a:lnTo>
                    <a:pt x="1874" y="1402"/>
                  </a:lnTo>
                  <a:lnTo>
                    <a:pt x="1874" y="1402"/>
                  </a:lnTo>
                  <a:lnTo>
                    <a:pt x="1874" y="1402"/>
                  </a:lnTo>
                  <a:lnTo>
                    <a:pt x="1874" y="1402"/>
                  </a:lnTo>
                  <a:lnTo>
                    <a:pt x="1869" y="1402"/>
                  </a:lnTo>
                  <a:lnTo>
                    <a:pt x="1869" y="1402"/>
                  </a:lnTo>
                  <a:lnTo>
                    <a:pt x="1869" y="1406"/>
                  </a:lnTo>
                  <a:lnTo>
                    <a:pt x="1869" y="1406"/>
                  </a:lnTo>
                  <a:lnTo>
                    <a:pt x="1865" y="1406"/>
                  </a:lnTo>
                  <a:lnTo>
                    <a:pt x="1865" y="1406"/>
                  </a:lnTo>
                  <a:lnTo>
                    <a:pt x="1865" y="1406"/>
                  </a:lnTo>
                  <a:lnTo>
                    <a:pt x="1861" y="1406"/>
                  </a:lnTo>
                  <a:lnTo>
                    <a:pt x="1861" y="1406"/>
                  </a:lnTo>
                  <a:lnTo>
                    <a:pt x="1861" y="1406"/>
                  </a:lnTo>
                  <a:lnTo>
                    <a:pt x="1861" y="1406"/>
                  </a:lnTo>
                  <a:lnTo>
                    <a:pt x="1856" y="1406"/>
                  </a:lnTo>
                  <a:lnTo>
                    <a:pt x="1856" y="1406"/>
                  </a:lnTo>
                  <a:lnTo>
                    <a:pt x="1856" y="1406"/>
                  </a:lnTo>
                  <a:lnTo>
                    <a:pt x="1856" y="1406"/>
                  </a:lnTo>
                  <a:lnTo>
                    <a:pt x="1852" y="1406"/>
                  </a:lnTo>
                  <a:lnTo>
                    <a:pt x="1852" y="1411"/>
                  </a:lnTo>
                  <a:lnTo>
                    <a:pt x="1852" y="1411"/>
                  </a:lnTo>
                  <a:lnTo>
                    <a:pt x="1847" y="1411"/>
                  </a:lnTo>
                  <a:lnTo>
                    <a:pt x="1847" y="1411"/>
                  </a:lnTo>
                  <a:lnTo>
                    <a:pt x="1847" y="1411"/>
                  </a:lnTo>
                  <a:lnTo>
                    <a:pt x="1847" y="1411"/>
                  </a:lnTo>
                  <a:lnTo>
                    <a:pt x="1843" y="1411"/>
                  </a:lnTo>
                  <a:lnTo>
                    <a:pt x="1843" y="1411"/>
                  </a:lnTo>
                  <a:lnTo>
                    <a:pt x="1843" y="1411"/>
                  </a:lnTo>
                  <a:lnTo>
                    <a:pt x="1838" y="1411"/>
                  </a:lnTo>
                  <a:lnTo>
                    <a:pt x="1838" y="1411"/>
                  </a:lnTo>
                  <a:lnTo>
                    <a:pt x="1838" y="1411"/>
                  </a:lnTo>
                  <a:lnTo>
                    <a:pt x="1838" y="1411"/>
                  </a:lnTo>
                  <a:lnTo>
                    <a:pt x="1834" y="1411"/>
                  </a:lnTo>
                  <a:lnTo>
                    <a:pt x="1834" y="1411"/>
                  </a:lnTo>
                  <a:lnTo>
                    <a:pt x="1834" y="1415"/>
                  </a:lnTo>
                  <a:lnTo>
                    <a:pt x="1829" y="1415"/>
                  </a:lnTo>
                  <a:lnTo>
                    <a:pt x="1829" y="1415"/>
                  </a:lnTo>
                  <a:lnTo>
                    <a:pt x="1829" y="1415"/>
                  </a:lnTo>
                  <a:lnTo>
                    <a:pt x="1829" y="1415"/>
                  </a:lnTo>
                  <a:lnTo>
                    <a:pt x="1825" y="1415"/>
                  </a:lnTo>
                  <a:lnTo>
                    <a:pt x="1825" y="1415"/>
                  </a:lnTo>
                  <a:lnTo>
                    <a:pt x="1825" y="1415"/>
                  </a:lnTo>
                  <a:lnTo>
                    <a:pt x="1820" y="1415"/>
                  </a:lnTo>
                  <a:lnTo>
                    <a:pt x="1820" y="1415"/>
                  </a:lnTo>
                  <a:lnTo>
                    <a:pt x="1820" y="1415"/>
                  </a:lnTo>
                  <a:lnTo>
                    <a:pt x="1816" y="1415"/>
                  </a:lnTo>
                  <a:lnTo>
                    <a:pt x="1816" y="1415"/>
                  </a:lnTo>
                  <a:lnTo>
                    <a:pt x="1816" y="1415"/>
                  </a:lnTo>
                  <a:lnTo>
                    <a:pt x="1816" y="1415"/>
                  </a:lnTo>
                  <a:lnTo>
                    <a:pt x="1811" y="1415"/>
                  </a:lnTo>
                  <a:lnTo>
                    <a:pt x="1811" y="1415"/>
                  </a:lnTo>
                  <a:lnTo>
                    <a:pt x="1811" y="1420"/>
                  </a:lnTo>
                  <a:lnTo>
                    <a:pt x="1807" y="1420"/>
                  </a:lnTo>
                  <a:lnTo>
                    <a:pt x="1807" y="1420"/>
                  </a:lnTo>
                  <a:lnTo>
                    <a:pt x="1807" y="1420"/>
                  </a:lnTo>
                  <a:lnTo>
                    <a:pt x="1802" y="1420"/>
                  </a:lnTo>
                  <a:lnTo>
                    <a:pt x="1802" y="1420"/>
                  </a:lnTo>
                  <a:lnTo>
                    <a:pt x="1802" y="1420"/>
                  </a:lnTo>
                  <a:lnTo>
                    <a:pt x="1802" y="1420"/>
                  </a:lnTo>
                  <a:lnTo>
                    <a:pt x="1798" y="1420"/>
                  </a:lnTo>
                  <a:lnTo>
                    <a:pt x="1798" y="1420"/>
                  </a:lnTo>
                  <a:lnTo>
                    <a:pt x="1798" y="1420"/>
                  </a:lnTo>
                  <a:lnTo>
                    <a:pt x="1793" y="1420"/>
                  </a:lnTo>
                  <a:lnTo>
                    <a:pt x="1793" y="1420"/>
                  </a:lnTo>
                  <a:lnTo>
                    <a:pt x="1793" y="1420"/>
                  </a:lnTo>
                  <a:lnTo>
                    <a:pt x="1793" y="1420"/>
                  </a:lnTo>
                  <a:lnTo>
                    <a:pt x="1789" y="1420"/>
                  </a:lnTo>
                  <a:lnTo>
                    <a:pt x="1789" y="1420"/>
                  </a:lnTo>
                  <a:lnTo>
                    <a:pt x="1789" y="1420"/>
                  </a:lnTo>
                  <a:lnTo>
                    <a:pt x="1784" y="1420"/>
                  </a:lnTo>
                  <a:lnTo>
                    <a:pt x="1784" y="1424"/>
                  </a:lnTo>
                  <a:lnTo>
                    <a:pt x="1784" y="1424"/>
                  </a:lnTo>
                  <a:lnTo>
                    <a:pt x="1780" y="1424"/>
                  </a:lnTo>
                  <a:lnTo>
                    <a:pt x="1780" y="1424"/>
                  </a:lnTo>
                  <a:lnTo>
                    <a:pt x="1780" y="1424"/>
                  </a:lnTo>
                  <a:lnTo>
                    <a:pt x="1780" y="1424"/>
                  </a:lnTo>
                  <a:lnTo>
                    <a:pt x="1776" y="1424"/>
                  </a:lnTo>
                  <a:lnTo>
                    <a:pt x="1776" y="1424"/>
                  </a:lnTo>
                  <a:lnTo>
                    <a:pt x="1776" y="1424"/>
                  </a:lnTo>
                  <a:lnTo>
                    <a:pt x="1771" y="1424"/>
                  </a:lnTo>
                  <a:lnTo>
                    <a:pt x="1771" y="1424"/>
                  </a:lnTo>
                  <a:lnTo>
                    <a:pt x="1771" y="1424"/>
                  </a:lnTo>
                  <a:lnTo>
                    <a:pt x="1771" y="1424"/>
                  </a:lnTo>
                  <a:lnTo>
                    <a:pt x="1767" y="1424"/>
                  </a:lnTo>
                  <a:lnTo>
                    <a:pt x="1767" y="1424"/>
                  </a:lnTo>
                  <a:lnTo>
                    <a:pt x="1767" y="1424"/>
                  </a:lnTo>
                  <a:lnTo>
                    <a:pt x="1762" y="1424"/>
                  </a:lnTo>
                  <a:lnTo>
                    <a:pt x="1762" y="1424"/>
                  </a:lnTo>
                  <a:lnTo>
                    <a:pt x="1762" y="1424"/>
                  </a:lnTo>
                  <a:lnTo>
                    <a:pt x="1762" y="1424"/>
                  </a:lnTo>
                  <a:lnTo>
                    <a:pt x="1758" y="1424"/>
                  </a:lnTo>
                  <a:lnTo>
                    <a:pt x="1758" y="1424"/>
                  </a:lnTo>
                  <a:lnTo>
                    <a:pt x="1758" y="1424"/>
                  </a:lnTo>
                  <a:lnTo>
                    <a:pt x="1753" y="1429"/>
                  </a:lnTo>
                  <a:lnTo>
                    <a:pt x="1753" y="1429"/>
                  </a:lnTo>
                  <a:lnTo>
                    <a:pt x="1753" y="1429"/>
                  </a:lnTo>
                  <a:lnTo>
                    <a:pt x="1753" y="1429"/>
                  </a:lnTo>
                  <a:lnTo>
                    <a:pt x="1749" y="1429"/>
                  </a:lnTo>
                  <a:lnTo>
                    <a:pt x="1749" y="1429"/>
                  </a:lnTo>
                  <a:lnTo>
                    <a:pt x="1749" y="1429"/>
                  </a:lnTo>
                  <a:lnTo>
                    <a:pt x="1749" y="1429"/>
                  </a:lnTo>
                  <a:lnTo>
                    <a:pt x="1744" y="1429"/>
                  </a:lnTo>
                  <a:lnTo>
                    <a:pt x="1744" y="1429"/>
                  </a:lnTo>
                  <a:lnTo>
                    <a:pt x="1744" y="1429"/>
                  </a:lnTo>
                  <a:lnTo>
                    <a:pt x="1744" y="1429"/>
                  </a:lnTo>
                  <a:lnTo>
                    <a:pt x="1740" y="1429"/>
                  </a:lnTo>
                  <a:lnTo>
                    <a:pt x="1740" y="1429"/>
                  </a:lnTo>
                  <a:lnTo>
                    <a:pt x="1740" y="1429"/>
                  </a:lnTo>
                  <a:lnTo>
                    <a:pt x="1740" y="1429"/>
                  </a:lnTo>
                  <a:lnTo>
                    <a:pt x="1735" y="1429"/>
                  </a:lnTo>
                  <a:lnTo>
                    <a:pt x="1735" y="1429"/>
                  </a:lnTo>
                  <a:lnTo>
                    <a:pt x="1735" y="1429"/>
                  </a:lnTo>
                  <a:lnTo>
                    <a:pt x="1735" y="1429"/>
                  </a:lnTo>
                  <a:lnTo>
                    <a:pt x="1731" y="1429"/>
                  </a:lnTo>
                  <a:lnTo>
                    <a:pt x="1731" y="1429"/>
                  </a:lnTo>
                  <a:lnTo>
                    <a:pt x="1731" y="1429"/>
                  </a:lnTo>
                  <a:lnTo>
                    <a:pt x="1731" y="1429"/>
                  </a:lnTo>
                  <a:lnTo>
                    <a:pt x="1726" y="1429"/>
                  </a:lnTo>
                  <a:lnTo>
                    <a:pt x="1726" y="1429"/>
                  </a:lnTo>
                  <a:lnTo>
                    <a:pt x="1726" y="1429"/>
                  </a:lnTo>
                  <a:lnTo>
                    <a:pt x="1726" y="1429"/>
                  </a:lnTo>
                  <a:lnTo>
                    <a:pt x="1722" y="1429"/>
                  </a:lnTo>
                  <a:lnTo>
                    <a:pt x="1722" y="1429"/>
                  </a:lnTo>
                  <a:lnTo>
                    <a:pt x="1722" y="1429"/>
                  </a:lnTo>
                  <a:lnTo>
                    <a:pt x="1722" y="1429"/>
                  </a:lnTo>
                  <a:lnTo>
                    <a:pt x="1722" y="1429"/>
                  </a:lnTo>
                  <a:lnTo>
                    <a:pt x="1717" y="1429"/>
                  </a:lnTo>
                  <a:lnTo>
                    <a:pt x="1717" y="1429"/>
                  </a:lnTo>
                  <a:lnTo>
                    <a:pt x="1717" y="1433"/>
                  </a:lnTo>
                  <a:lnTo>
                    <a:pt x="1717" y="1433"/>
                  </a:lnTo>
                  <a:lnTo>
                    <a:pt x="1717" y="1433"/>
                  </a:lnTo>
                  <a:lnTo>
                    <a:pt x="1713" y="1433"/>
                  </a:lnTo>
                  <a:lnTo>
                    <a:pt x="1713" y="1433"/>
                  </a:lnTo>
                  <a:lnTo>
                    <a:pt x="1713" y="1433"/>
                  </a:lnTo>
                  <a:lnTo>
                    <a:pt x="1713" y="1433"/>
                  </a:lnTo>
                  <a:lnTo>
                    <a:pt x="1713" y="1433"/>
                  </a:lnTo>
                  <a:lnTo>
                    <a:pt x="1708" y="1433"/>
                  </a:lnTo>
                  <a:lnTo>
                    <a:pt x="1708" y="1433"/>
                  </a:lnTo>
                  <a:lnTo>
                    <a:pt x="1708" y="1433"/>
                  </a:lnTo>
                  <a:lnTo>
                    <a:pt x="1708" y="1433"/>
                  </a:lnTo>
                  <a:lnTo>
                    <a:pt x="1708" y="1433"/>
                  </a:lnTo>
                  <a:lnTo>
                    <a:pt x="1704" y="1433"/>
                  </a:lnTo>
                  <a:lnTo>
                    <a:pt x="1704" y="1433"/>
                  </a:lnTo>
                  <a:lnTo>
                    <a:pt x="1704" y="1433"/>
                  </a:lnTo>
                  <a:lnTo>
                    <a:pt x="1704" y="1433"/>
                  </a:lnTo>
                  <a:lnTo>
                    <a:pt x="1708" y="1433"/>
                  </a:lnTo>
                  <a:lnTo>
                    <a:pt x="1708" y="1433"/>
                  </a:lnTo>
                  <a:lnTo>
                    <a:pt x="1708" y="1433"/>
                  </a:lnTo>
                  <a:lnTo>
                    <a:pt x="1713" y="1433"/>
                  </a:lnTo>
                  <a:lnTo>
                    <a:pt x="1713" y="1433"/>
                  </a:lnTo>
                  <a:lnTo>
                    <a:pt x="1713" y="1433"/>
                  </a:lnTo>
                  <a:lnTo>
                    <a:pt x="1713" y="1433"/>
                  </a:lnTo>
                  <a:lnTo>
                    <a:pt x="1717" y="1433"/>
                  </a:lnTo>
                  <a:lnTo>
                    <a:pt x="1717" y="1433"/>
                  </a:lnTo>
                  <a:lnTo>
                    <a:pt x="1717" y="1433"/>
                  </a:lnTo>
                  <a:lnTo>
                    <a:pt x="1722" y="1433"/>
                  </a:lnTo>
                  <a:lnTo>
                    <a:pt x="1722" y="1433"/>
                  </a:lnTo>
                  <a:lnTo>
                    <a:pt x="1722" y="1433"/>
                  </a:lnTo>
                  <a:lnTo>
                    <a:pt x="1726" y="1433"/>
                  </a:lnTo>
                  <a:lnTo>
                    <a:pt x="1726" y="1433"/>
                  </a:lnTo>
                  <a:lnTo>
                    <a:pt x="1726" y="1433"/>
                  </a:lnTo>
                  <a:lnTo>
                    <a:pt x="1726" y="1433"/>
                  </a:lnTo>
                  <a:lnTo>
                    <a:pt x="1731" y="1433"/>
                  </a:lnTo>
                  <a:lnTo>
                    <a:pt x="1731" y="1433"/>
                  </a:lnTo>
                  <a:lnTo>
                    <a:pt x="1731" y="1433"/>
                  </a:lnTo>
                  <a:lnTo>
                    <a:pt x="1731" y="1433"/>
                  </a:lnTo>
                  <a:lnTo>
                    <a:pt x="1735" y="1433"/>
                  </a:lnTo>
                  <a:lnTo>
                    <a:pt x="1735" y="1433"/>
                  </a:lnTo>
                  <a:lnTo>
                    <a:pt x="1735" y="1433"/>
                  </a:lnTo>
                  <a:lnTo>
                    <a:pt x="1740" y="1433"/>
                  </a:lnTo>
                  <a:lnTo>
                    <a:pt x="1740" y="1438"/>
                  </a:lnTo>
                  <a:lnTo>
                    <a:pt x="1740" y="1438"/>
                  </a:lnTo>
                  <a:lnTo>
                    <a:pt x="1740" y="1438"/>
                  </a:lnTo>
                  <a:lnTo>
                    <a:pt x="1744" y="1438"/>
                  </a:lnTo>
                  <a:lnTo>
                    <a:pt x="1744" y="1438"/>
                  </a:lnTo>
                  <a:lnTo>
                    <a:pt x="1744" y="1438"/>
                  </a:lnTo>
                  <a:lnTo>
                    <a:pt x="1749" y="1438"/>
                  </a:lnTo>
                  <a:lnTo>
                    <a:pt x="1749" y="1438"/>
                  </a:lnTo>
                  <a:lnTo>
                    <a:pt x="1749" y="1438"/>
                  </a:lnTo>
                  <a:lnTo>
                    <a:pt x="1749" y="1438"/>
                  </a:lnTo>
                  <a:lnTo>
                    <a:pt x="1753" y="1438"/>
                  </a:lnTo>
                  <a:lnTo>
                    <a:pt x="1753" y="1438"/>
                  </a:lnTo>
                  <a:lnTo>
                    <a:pt x="1753" y="1438"/>
                  </a:lnTo>
                  <a:lnTo>
                    <a:pt x="1753" y="1438"/>
                  </a:lnTo>
                  <a:lnTo>
                    <a:pt x="1758" y="1438"/>
                  </a:lnTo>
                  <a:lnTo>
                    <a:pt x="1758" y="1438"/>
                  </a:lnTo>
                  <a:lnTo>
                    <a:pt x="1758" y="1438"/>
                  </a:lnTo>
                  <a:lnTo>
                    <a:pt x="1762" y="1438"/>
                  </a:lnTo>
                  <a:lnTo>
                    <a:pt x="1762" y="1438"/>
                  </a:lnTo>
                  <a:lnTo>
                    <a:pt x="1762" y="1438"/>
                  </a:lnTo>
                  <a:lnTo>
                    <a:pt x="1762" y="1438"/>
                  </a:lnTo>
                  <a:lnTo>
                    <a:pt x="1767" y="1438"/>
                  </a:lnTo>
                  <a:lnTo>
                    <a:pt x="1767" y="1438"/>
                  </a:lnTo>
                  <a:lnTo>
                    <a:pt x="1767" y="1438"/>
                  </a:lnTo>
                  <a:lnTo>
                    <a:pt x="1767" y="1442"/>
                  </a:lnTo>
                  <a:lnTo>
                    <a:pt x="1771" y="1442"/>
                  </a:lnTo>
                  <a:lnTo>
                    <a:pt x="1771" y="1442"/>
                  </a:lnTo>
                  <a:lnTo>
                    <a:pt x="1771" y="1442"/>
                  </a:lnTo>
                  <a:lnTo>
                    <a:pt x="1771" y="1442"/>
                  </a:lnTo>
                  <a:lnTo>
                    <a:pt x="1771" y="1442"/>
                  </a:lnTo>
                  <a:lnTo>
                    <a:pt x="1771" y="1442"/>
                  </a:lnTo>
                  <a:lnTo>
                    <a:pt x="1776" y="1442"/>
                  </a:lnTo>
                  <a:lnTo>
                    <a:pt x="1776" y="1442"/>
                  </a:lnTo>
                  <a:lnTo>
                    <a:pt x="1776" y="1442"/>
                  </a:lnTo>
                  <a:lnTo>
                    <a:pt x="1776" y="1442"/>
                  </a:lnTo>
                  <a:lnTo>
                    <a:pt x="1780" y="1442"/>
                  </a:lnTo>
                  <a:lnTo>
                    <a:pt x="1780" y="1442"/>
                  </a:lnTo>
                  <a:lnTo>
                    <a:pt x="1780" y="1442"/>
                  </a:lnTo>
                  <a:lnTo>
                    <a:pt x="1780" y="1442"/>
                  </a:lnTo>
                  <a:lnTo>
                    <a:pt x="1784" y="1442"/>
                  </a:lnTo>
                  <a:lnTo>
                    <a:pt x="1784" y="1442"/>
                  </a:lnTo>
                  <a:lnTo>
                    <a:pt x="1784" y="1442"/>
                  </a:lnTo>
                  <a:lnTo>
                    <a:pt x="1784" y="1442"/>
                  </a:lnTo>
                  <a:lnTo>
                    <a:pt x="1784" y="1442"/>
                  </a:lnTo>
                  <a:lnTo>
                    <a:pt x="1784" y="1442"/>
                  </a:lnTo>
                  <a:lnTo>
                    <a:pt x="1784" y="1442"/>
                  </a:lnTo>
                  <a:lnTo>
                    <a:pt x="1789" y="1442"/>
                  </a:lnTo>
                  <a:lnTo>
                    <a:pt x="1789" y="1442"/>
                  </a:lnTo>
                  <a:lnTo>
                    <a:pt x="1789" y="1442"/>
                  </a:lnTo>
                  <a:lnTo>
                    <a:pt x="1789" y="1442"/>
                  </a:lnTo>
                  <a:lnTo>
                    <a:pt x="1789" y="1442"/>
                  </a:lnTo>
                  <a:lnTo>
                    <a:pt x="1789" y="1447"/>
                  </a:lnTo>
                  <a:lnTo>
                    <a:pt x="1789" y="1447"/>
                  </a:lnTo>
                  <a:lnTo>
                    <a:pt x="1793" y="1447"/>
                  </a:lnTo>
                  <a:lnTo>
                    <a:pt x="1793" y="1447"/>
                  </a:lnTo>
                  <a:lnTo>
                    <a:pt x="1793" y="1447"/>
                  </a:lnTo>
                  <a:lnTo>
                    <a:pt x="1793" y="1447"/>
                  </a:lnTo>
                  <a:lnTo>
                    <a:pt x="1798" y="1447"/>
                  </a:lnTo>
                  <a:lnTo>
                    <a:pt x="1798" y="1447"/>
                  </a:lnTo>
                  <a:lnTo>
                    <a:pt x="1798" y="1447"/>
                  </a:lnTo>
                  <a:lnTo>
                    <a:pt x="1798" y="1447"/>
                  </a:lnTo>
                  <a:lnTo>
                    <a:pt x="1802" y="1447"/>
                  </a:lnTo>
                  <a:lnTo>
                    <a:pt x="1802" y="1447"/>
                  </a:lnTo>
                  <a:lnTo>
                    <a:pt x="1802" y="1447"/>
                  </a:lnTo>
                  <a:lnTo>
                    <a:pt x="1802" y="1447"/>
                  </a:lnTo>
                  <a:lnTo>
                    <a:pt x="1802" y="1447"/>
                  </a:lnTo>
                  <a:lnTo>
                    <a:pt x="1807" y="1447"/>
                  </a:lnTo>
                  <a:lnTo>
                    <a:pt x="1807" y="1451"/>
                  </a:lnTo>
                  <a:lnTo>
                    <a:pt x="1807" y="1451"/>
                  </a:lnTo>
                  <a:lnTo>
                    <a:pt x="1807" y="1451"/>
                  </a:lnTo>
                  <a:lnTo>
                    <a:pt x="1811" y="1451"/>
                  </a:lnTo>
                  <a:lnTo>
                    <a:pt x="1811" y="1451"/>
                  </a:lnTo>
                  <a:lnTo>
                    <a:pt x="1811" y="1451"/>
                  </a:lnTo>
                  <a:lnTo>
                    <a:pt x="1811" y="1451"/>
                  </a:lnTo>
                  <a:lnTo>
                    <a:pt x="1816" y="1451"/>
                  </a:lnTo>
                  <a:lnTo>
                    <a:pt x="1816" y="1451"/>
                  </a:lnTo>
                  <a:lnTo>
                    <a:pt x="1816" y="1451"/>
                  </a:lnTo>
                  <a:lnTo>
                    <a:pt x="1816" y="1451"/>
                  </a:lnTo>
                  <a:lnTo>
                    <a:pt x="1816" y="1451"/>
                  </a:lnTo>
                  <a:lnTo>
                    <a:pt x="1820" y="1451"/>
                  </a:lnTo>
                  <a:lnTo>
                    <a:pt x="1820" y="1451"/>
                  </a:lnTo>
                  <a:lnTo>
                    <a:pt x="1820" y="1451"/>
                  </a:lnTo>
                  <a:lnTo>
                    <a:pt x="1820" y="1456"/>
                  </a:lnTo>
                  <a:lnTo>
                    <a:pt x="1825" y="1456"/>
                  </a:lnTo>
                  <a:lnTo>
                    <a:pt x="1825" y="1456"/>
                  </a:lnTo>
                  <a:lnTo>
                    <a:pt x="1825" y="1456"/>
                  </a:lnTo>
                  <a:lnTo>
                    <a:pt x="1825" y="1456"/>
                  </a:lnTo>
                  <a:lnTo>
                    <a:pt x="1825" y="1456"/>
                  </a:lnTo>
                  <a:lnTo>
                    <a:pt x="1829" y="1456"/>
                  </a:lnTo>
                  <a:lnTo>
                    <a:pt x="1829" y="1456"/>
                  </a:lnTo>
                  <a:lnTo>
                    <a:pt x="1829" y="1456"/>
                  </a:lnTo>
                  <a:lnTo>
                    <a:pt x="1829" y="1456"/>
                  </a:lnTo>
                  <a:lnTo>
                    <a:pt x="1829" y="1456"/>
                  </a:lnTo>
                  <a:lnTo>
                    <a:pt x="1834" y="1456"/>
                  </a:lnTo>
                  <a:lnTo>
                    <a:pt x="1834" y="1456"/>
                  </a:lnTo>
                  <a:lnTo>
                    <a:pt x="1834" y="1460"/>
                  </a:lnTo>
                  <a:lnTo>
                    <a:pt x="1834" y="1460"/>
                  </a:lnTo>
                  <a:lnTo>
                    <a:pt x="1834" y="1460"/>
                  </a:lnTo>
                  <a:lnTo>
                    <a:pt x="1838" y="1460"/>
                  </a:lnTo>
                  <a:lnTo>
                    <a:pt x="1838" y="1460"/>
                  </a:lnTo>
                  <a:lnTo>
                    <a:pt x="1838" y="1460"/>
                  </a:lnTo>
                  <a:lnTo>
                    <a:pt x="1838" y="1460"/>
                  </a:lnTo>
                  <a:lnTo>
                    <a:pt x="1838" y="1460"/>
                  </a:lnTo>
                  <a:lnTo>
                    <a:pt x="1843" y="1460"/>
                  </a:lnTo>
                  <a:lnTo>
                    <a:pt x="1843" y="1460"/>
                  </a:lnTo>
                  <a:lnTo>
                    <a:pt x="1847" y="1460"/>
                  </a:lnTo>
                  <a:lnTo>
                    <a:pt x="1847" y="1465"/>
                  </a:lnTo>
                  <a:lnTo>
                    <a:pt x="1847" y="1465"/>
                  </a:lnTo>
                  <a:lnTo>
                    <a:pt x="1852" y="1465"/>
                  </a:lnTo>
                  <a:lnTo>
                    <a:pt x="1852" y="1465"/>
                  </a:lnTo>
                  <a:lnTo>
                    <a:pt x="1852" y="1465"/>
                  </a:lnTo>
                  <a:lnTo>
                    <a:pt x="1856" y="1465"/>
                  </a:lnTo>
                  <a:lnTo>
                    <a:pt x="1856" y="1465"/>
                  </a:lnTo>
                  <a:lnTo>
                    <a:pt x="1856" y="1469"/>
                  </a:lnTo>
                  <a:lnTo>
                    <a:pt x="1861" y="1469"/>
                  </a:lnTo>
                  <a:lnTo>
                    <a:pt x="1861" y="1469"/>
                  </a:lnTo>
                  <a:lnTo>
                    <a:pt x="1861" y="1469"/>
                  </a:lnTo>
                  <a:lnTo>
                    <a:pt x="1865" y="1469"/>
                  </a:lnTo>
                  <a:lnTo>
                    <a:pt x="1865" y="1469"/>
                  </a:lnTo>
                  <a:lnTo>
                    <a:pt x="1869" y="1473"/>
                  </a:lnTo>
                  <a:lnTo>
                    <a:pt x="1874" y="1473"/>
                  </a:lnTo>
                  <a:lnTo>
                    <a:pt x="1874" y="1473"/>
                  </a:lnTo>
                  <a:lnTo>
                    <a:pt x="1878" y="1473"/>
                  </a:lnTo>
                  <a:lnTo>
                    <a:pt x="1878" y="1478"/>
                  </a:lnTo>
                  <a:lnTo>
                    <a:pt x="1883" y="1478"/>
                  </a:lnTo>
                  <a:lnTo>
                    <a:pt x="1883" y="1478"/>
                  </a:lnTo>
                  <a:lnTo>
                    <a:pt x="1883" y="1478"/>
                  </a:lnTo>
                  <a:lnTo>
                    <a:pt x="1883" y="1478"/>
                  </a:lnTo>
                  <a:lnTo>
                    <a:pt x="1887" y="1478"/>
                  </a:lnTo>
                  <a:lnTo>
                    <a:pt x="1887" y="1478"/>
                  </a:lnTo>
                  <a:lnTo>
                    <a:pt x="1887" y="1478"/>
                  </a:lnTo>
                  <a:lnTo>
                    <a:pt x="1892" y="1478"/>
                  </a:lnTo>
                  <a:lnTo>
                    <a:pt x="1892" y="1482"/>
                  </a:lnTo>
                  <a:lnTo>
                    <a:pt x="1892" y="1482"/>
                  </a:lnTo>
                  <a:lnTo>
                    <a:pt x="1896" y="1482"/>
                  </a:lnTo>
                  <a:lnTo>
                    <a:pt x="1896" y="1482"/>
                  </a:lnTo>
                  <a:lnTo>
                    <a:pt x="1896" y="1482"/>
                  </a:lnTo>
                  <a:lnTo>
                    <a:pt x="1901" y="1482"/>
                  </a:lnTo>
                  <a:lnTo>
                    <a:pt x="1901" y="1482"/>
                  </a:lnTo>
                  <a:lnTo>
                    <a:pt x="1901" y="1482"/>
                  </a:lnTo>
                  <a:lnTo>
                    <a:pt x="1901" y="1482"/>
                  </a:lnTo>
                  <a:lnTo>
                    <a:pt x="1901" y="1487"/>
                  </a:lnTo>
                  <a:lnTo>
                    <a:pt x="1905" y="1487"/>
                  </a:lnTo>
                  <a:lnTo>
                    <a:pt x="1905" y="1487"/>
                  </a:lnTo>
                  <a:lnTo>
                    <a:pt x="1905" y="1487"/>
                  </a:lnTo>
                  <a:lnTo>
                    <a:pt x="1905" y="1487"/>
                  </a:lnTo>
                  <a:lnTo>
                    <a:pt x="1905" y="1487"/>
                  </a:lnTo>
                  <a:lnTo>
                    <a:pt x="1905" y="1487"/>
                  </a:lnTo>
                  <a:lnTo>
                    <a:pt x="1910" y="1487"/>
                  </a:lnTo>
                  <a:lnTo>
                    <a:pt x="1910" y="1487"/>
                  </a:lnTo>
                  <a:lnTo>
                    <a:pt x="1910" y="1487"/>
                  </a:lnTo>
                  <a:lnTo>
                    <a:pt x="1910" y="1487"/>
                  </a:lnTo>
                  <a:lnTo>
                    <a:pt x="1910" y="1487"/>
                  </a:lnTo>
                  <a:lnTo>
                    <a:pt x="1910" y="1487"/>
                  </a:lnTo>
                  <a:lnTo>
                    <a:pt x="1910" y="1487"/>
                  </a:lnTo>
                  <a:lnTo>
                    <a:pt x="1914" y="1487"/>
                  </a:lnTo>
                  <a:lnTo>
                    <a:pt x="1914" y="1487"/>
                  </a:lnTo>
                  <a:lnTo>
                    <a:pt x="1914" y="1487"/>
                  </a:lnTo>
                  <a:lnTo>
                    <a:pt x="1914" y="1487"/>
                  </a:lnTo>
                  <a:lnTo>
                    <a:pt x="1914" y="1487"/>
                  </a:lnTo>
                  <a:lnTo>
                    <a:pt x="1914" y="1487"/>
                  </a:lnTo>
                  <a:lnTo>
                    <a:pt x="1919" y="1491"/>
                  </a:lnTo>
                  <a:lnTo>
                    <a:pt x="1919" y="1491"/>
                  </a:lnTo>
                  <a:lnTo>
                    <a:pt x="1919" y="1491"/>
                  </a:lnTo>
                  <a:lnTo>
                    <a:pt x="1919" y="1491"/>
                  </a:lnTo>
                  <a:lnTo>
                    <a:pt x="1919" y="1491"/>
                  </a:lnTo>
                  <a:lnTo>
                    <a:pt x="1919" y="1491"/>
                  </a:lnTo>
                  <a:lnTo>
                    <a:pt x="1919" y="1491"/>
                  </a:lnTo>
                  <a:lnTo>
                    <a:pt x="1923" y="1491"/>
                  </a:lnTo>
                  <a:lnTo>
                    <a:pt x="1923" y="1491"/>
                  </a:lnTo>
                  <a:lnTo>
                    <a:pt x="1923" y="1491"/>
                  </a:lnTo>
                  <a:lnTo>
                    <a:pt x="1923" y="1491"/>
                  </a:lnTo>
                  <a:lnTo>
                    <a:pt x="1923" y="1491"/>
                  </a:lnTo>
                  <a:lnTo>
                    <a:pt x="1923" y="1491"/>
                  </a:lnTo>
                  <a:lnTo>
                    <a:pt x="1928" y="1491"/>
                  </a:lnTo>
                  <a:lnTo>
                    <a:pt x="1928" y="1491"/>
                  </a:lnTo>
                  <a:lnTo>
                    <a:pt x="1928" y="1491"/>
                  </a:lnTo>
                  <a:lnTo>
                    <a:pt x="1928" y="1491"/>
                  </a:lnTo>
                  <a:lnTo>
                    <a:pt x="1928" y="1491"/>
                  </a:lnTo>
                  <a:lnTo>
                    <a:pt x="1928" y="1491"/>
                  </a:lnTo>
                  <a:lnTo>
                    <a:pt x="1932" y="1491"/>
                  </a:lnTo>
                  <a:lnTo>
                    <a:pt x="1932" y="1491"/>
                  </a:lnTo>
                  <a:lnTo>
                    <a:pt x="1932" y="1491"/>
                  </a:lnTo>
                  <a:lnTo>
                    <a:pt x="1932" y="1491"/>
                  </a:lnTo>
                  <a:lnTo>
                    <a:pt x="1932" y="1496"/>
                  </a:lnTo>
                  <a:lnTo>
                    <a:pt x="1932" y="1496"/>
                  </a:lnTo>
                  <a:lnTo>
                    <a:pt x="1932" y="1496"/>
                  </a:lnTo>
                  <a:lnTo>
                    <a:pt x="1937" y="1496"/>
                  </a:lnTo>
                  <a:lnTo>
                    <a:pt x="1937" y="1496"/>
                  </a:lnTo>
                  <a:lnTo>
                    <a:pt x="1937" y="1496"/>
                  </a:lnTo>
                  <a:lnTo>
                    <a:pt x="1937" y="1496"/>
                  </a:lnTo>
                  <a:lnTo>
                    <a:pt x="1937" y="1496"/>
                  </a:lnTo>
                  <a:lnTo>
                    <a:pt x="1937" y="1496"/>
                  </a:lnTo>
                  <a:lnTo>
                    <a:pt x="1941" y="1496"/>
                  </a:lnTo>
                  <a:lnTo>
                    <a:pt x="1941" y="1496"/>
                  </a:lnTo>
                  <a:lnTo>
                    <a:pt x="1941" y="1496"/>
                  </a:lnTo>
                  <a:lnTo>
                    <a:pt x="1941" y="1496"/>
                  </a:lnTo>
                  <a:lnTo>
                    <a:pt x="1941" y="1496"/>
                  </a:lnTo>
                  <a:lnTo>
                    <a:pt x="1945" y="1496"/>
                  </a:lnTo>
                  <a:lnTo>
                    <a:pt x="1945" y="1496"/>
                  </a:lnTo>
                  <a:lnTo>
                    <a:pt x="1945" y="1496"/>
                  </a:lnTo>
                  <a:lnTo>
                    <a:pt x="1945" y="1496"/>
                  </a:lnTo>
                  <a:lnTo>
                    <a:pt x="1945" y="1496"/>
                  </a:lnTo>
                  <a:lnTo>
                    <a:pt x="1945" y="1496"/>
                  </a:lnTo>
                  <a:lnTo>
                    <a:pt x="1950" y="1496"/>
                  </a:lnTo>
                  <a:lnTo>
                    <a:pt x="1950" y="1496"/>
                  </a:lnTo>
                  <a:lnTo>
                    <a:pt x="1950" y="1496"/>
                  </a:lnTo>
                  <a:lnTo>
                    <a:pt x="1950" y="1496"/>
                  </a:lnTo>
                  <a:lnTo>
                    <a:pt x="1950" y="1496"/>
                  </a:lnTo>
                  <a:lnTo>
                    <a:pt x="1950" y="1496"/>
                  </a:lnTo>
                  <a:lnTo>
                    <a:pt x="1954" y="1496"/>
                  </a:lnTo>
                  <a:lnTo>
                    <a:pt x="1954" y="1496"/>
                  </a:lnTo>
                  <a:lnTo>
                    <a:pt x="1954" y="1496"/>
                  </a:lnTo>
                  <a:lnTo>
                    <a:pt x="1954" y="1496"/>
                  </a:lnTo>
                  <a:lnTo>
                    <a:pt x="1954" y="1496"/>
                  </a:lnTo>
                  <a:lnTo>
                    <a:pt x="1959" y="1496"/>
                  </a:lnTo>
                  <a:lnTo>
                    <a:pt x="1959" y="1500"/>
                  </a:lnTo>
                  <a:lnTo>
                    <a:pt x="1959" y="1500"/>
                  </a:lnTo>
                  <a:lnTo>
                    <a:pt x="1959" y="1500"/>
                  </a:lnTo>
                  <a:lnTo>
                    <a:pt x="1959" y="1500"/>
                  </a:lnTo>
                  <a:lnTo>
                    <a:pt x="1959" y="1500"/>
                  </a:lnTo>
                  <a:lnTo>
                    <a:pt x="1963" y="1500"/>
                  </a:lnTo>
                  <a:lnTo>
                    <a:pt x="1963" y="1500"/>
                  </a:lnTo>
                  <a:lnTo>
                    <a:pt x="1963" y="1500"/>
                  </a:lnTo>
                  <a:lnTo>
                    <a:pt x="1963" y="1500"/>
                  </a:lnTo>
                  <a:lnTo>
                    <a:pt x="1963" y="1500"/>
                  </a:lnTo>
                  <a:lnTo>
                    <a:pt x="1968" y="1500"/>
                  </a:lnTo>
                  <a:lnTo>
                    <a:pt x="1968" y="1500"/>
                  </a:lnTo>
                  <a:lnTo>
                    <a:pt x="1968" y="1496"/>
                  </a:lnTo>
                  <a:lnTo>
                    <a:pt x="1968" y="1496"/>
                  </a:lnTo>
                  <a:lnTo>
                    <a:pt x="1972" y="1496"/>
                  </a:lnTo>
                  <a:lnTo>
                    <a:pt x="1972" y="1496"/>
                  </a:lnTo>
                  <a:lnTo>
                    <a:pt x="1972" y="1496"/>
                  </a:lnTo>
                  <a:lnTo>
                    <a:pt x="1972" y="1496"/>
                  </a:lnTo>
                  <a:lnTo>
                    <a:pt x="1972" y="1496"/>
                  </a:lnTo>
                  <a:lnTo>
                    <a:pt x="1972" y="1496"/>
                  </a:lnTo>
                  <a:lnTo>
                    <a:pt x="1972" y="1496"/>
                  </a:lnTo>
                  <a:lnTo>
                    <a:pt x="1977" y="1496"/>
                  </a:lnTo>
                  <a:lnTo>
                    <a:pt x="1977" y="1496"/>
                  </a:lnTo>
                  <a:lnTo>
                    <a:pt x="1977" y="1496"/>
                  </a:lnTo>
                  <a:lnTo>
                    <a:pt x="1977" y="1496"/>
                  </a:lnTo>
                  <a:lnTo>
                    <a:pt x="1977" y="1496"/>
                  </a:lnTo>
                  <a:lnTo>
                    <a:pt x="1977" y="1496"/>
                  </a:lnTo>
                  <a:lnTo>
                    <a:pt x="1977" y="1496"/>
                  </a:lnTo>
                  <a:lnTo>
                    <a:pt x="1977" y="1496"/>
                  </a:lnTo>
                  <a:lnTo>
                    <a:pt x="1981" y="1496"/>
                  </a:lnTo>
                  <a:lnTo>
                    <a:pt x="1981" y="1496"/>
                  </a:lnTo>
                  <a:lnTo>
                    <a:pt x="1981" y="1496"/>
                  </a:lnTo>
                  <a:lnTo>
                    <a:pt x="1981" y="1496"/>
                  </a:lnTo>
                  <a:lnTo>
                    <a:pt x="1981" y="1496"/>
                  </a:lnTo>
                  <a:lnTo>
                    <a:pt x="1981" y="1496"/>
                  </a:lnTo>
                  <a:lnTo>
                    <a:pt x="1981" y="1496"/>
                  </a:lnTo>
                  <a:lnTo>
                    <a:pt x="1981" y="1496"/>
                  </a:lnTo>
                  <a:lnTo>
                    <a:pt x="1986" y="1496"/>
                  </a:lnTo>
                  <a:lnTo>
                    <a:pt x="1986" y="1496"/>
                  </a:lnTo>
                  <a:lnTo>
                    <a:pt x="1986" y="1496"/>
                  </a:lnTo>
                  <a:lnTo>
                    <a:pt x="1986" y="1496"/>
                  </a:lnTo>
                  <a:lnTo>
                    <a:pt x="1986" y="1496"/>
                  </a:lnTo>
                  <a:lnTo>
                    <a:pt x="1986" y="1496"/>
                  </a:lnTo>
                  <a:lnTo>
                    <a:pt x="1986" y="1496"/>
                  </a:lnTo>
                  <a:lnTo>
                    <a:pt x="1986" y="1496"/>
                  </a:lnTo>
                  <a:lnTo>
                    <a:pt x="1990" y="1496"/>
                  </a:lnTo>
                  <a:lnTo>
                    <a:pt x="1990" y="1496"/>
                  </a:lnTo>
                  <a:lnTo>
                    <a:pt x="1990" y="1496"/>
                  </a:lnTo>
                  <a:lnTo>
                    <a:pt x="1990" y="1491"/>
                  </a:lnTo>
                  <a:lnTo>
                    <a:pt x="1990" y="1491"/>
                  </a:lnTo>
                  <a:lnTo>
                    <a:pt x="1990" y="1491"/>
                  </a:lnTo>
                  <a:lnTo>
                    <a:pt x="1990" y="1491"/>
                  </a:lnTo>
                  <a:lnTo>
                    <a:pt x="1990" y="1491"/>
                  </a:lnTo>
                  <a:lnTo>
                    <a:pt x="1995" y="1491"/>
                  </a:lnTo>
                  <a:lnTo>
                    <a:pt x="1995" y="1491"/>
                  </a:lnTo>
                  <a:lnTo>
                    <a:pt x="1995" y="1491"/>
                  </a:lnTo>
                  <a:lnTo>
                    <a:pt x="1995" y="1491"/>
                  </a:lnTo>
                  <a:lnTo>
                    <a:pt x="1995" y="1491"/>
                  </a:lnTo>
                  <a:lnTo>
                    <a:pt x="1995" y="1491"/>
                  </a:lnTo>
                  <a:lnTo>
                    <a:pt x="1995" y="1491"/>
                  </a:lnTo>
                  <a:lnTo>
                    <a:pt x="1995" y="1491"/>
                  </a:lnTo>
                  <a:lnTo>
                    <a:pt x="1999" y="1491"/>
                  </a:lnTo>
                  <a:lnTo>
                    <a:pt x="1999" y="1491"/>
                  </a:lnTo>
                  <a:lnTo>
                    <a:pt x="1999" y="1491"/>
                  </a:lnTo>
                  <a:lnTo>
                    <a:pt x="1999" y="1491"/>
                  </a:lnTo>
                  <a:lnTo>
                    <a:pt x="1999" y="1491"/>
                  </a:lnTo>
                  <a:lnTo>
                    <a:pt x="1999" y="1491"/>
                  </a:lnTo>
                  <a:lnTo>
                    <a:pt x="1999" y="1491"/>
                  </a:lnTo>
                  <a:lnTo>
                    <a:pt x="1999" y="1491"/>
                  </a:lnTo>
                  <a:lnTo>
                    <a:pt x="1999" y="1491"/>
                  </a:lnTo>
                  <a:lnTo>
                    <a:pt x="2004" y="1491"/>
                  </a:lnTo>
                  <a:lnTo>
                    <a:pt x="2004" y="1491"/>
                  </a:lnTo>
                  <a:lnTo>
                    <a:pt x="2004" y="1491"/>
                  </a:lnTo>
                  <a:lnTo>
                    <a:pt x="2004" y="1491"/>
                  </a:lnTo>
                  <a:lnTo>
                    <a:pt x="2004" y="1491"/>
                  </a:lnTo>
                  <a:lnTo>
                    <a:pt x="2004" y="1491"/>
                  </a:lnTo>
                  <a:lnTo>
                    <a:pt x="2004" y="1491"/>
                  </a:lnTo>
                  <a:lnTo>
                    <a:pt x="2004" y="1491"/>
                  </a:lnTo>
                  <a:lnTo>
                    <a:pt x="2008" y="1491"/>
                  </a:lnTo>
                  <a:lnTo>
                    <a:pt x="2008" y="1491"/>
                  </a:lnTo>
                  <a:lnTo>
                    <a:pt x="2008" y="1491"/>
                  </a:lnTo>
                  <a:lnTo>
                    <a:pt x="2008" y="1491"/>
                  </a:lnTo>
                  <a:lnTo>
                    <a:pt x="2008" y="1491"/>
                  </a:lnTo>
                  <a:lnTo>
                    <a:pt x="2008" y="1491"/>
                  </a:lnTo>
                  <a:lnTo>
                    <a:pt x="2008" y="1491"/>
                  </a:lnTo>
                  <a:lnTo>
                    <a:pt x="2008" y="1491"/>
                  </a:lnTo>
                  <a:lnTo>
                    <a:pt x="2008" y="1491"/>
                  </a:lnTo>
                  <a:lnTo>
                    <a:pt x="2013" y="1491"/>
                  </a:lnTo>
                  <a:lnTo>
                    <a:pt x="2013" y="1491"/>
                  </a:lnTo>
                  <a:lnTo>
                    <a:pt x="2013" y="1491"/>
                  </a:lnTo>
                  <a:lnTo>
                    <a:pt x="2013" y="1491"/>
                  </a:lnTo>
                  <a:lnTo>
                    <a:pt x="2013" y="1491"/>
                  </a:lnTo>
                  <a:lnTo>
                    <a:pt x="2013" y="1491"/>
                  </a:lnTo>
                  <a:lnTo>
                    <a:pt x="2013" y="1491"/>
                  </a:lnTo>
                  <a:lnTo>
                    <a:pt x="2013" y="1491"/>
                  </a:lnTo>
                  <a:lnTo>
                    <a:pt x="2013" y="1491"/>
                  </a:lnTo>
                  <a:lnTo>
                    <a:pt x="2017" y="1491"/>
                  </a:lnTo>
                  <a:lnTo>
                    <a:pt x="2017" y="1491"/>
                  </a:lnTo>
                  <a:lnTo>
                    <a:pt x="2017" y="1491"/>
                  </a:lnTo>
                  <a:lnTo>
                    <a:pt x="2017" y="1491"/>
                  </a:lnTo>
                  <a:lnTo>
                    <a:pt x="2017" y="1491"/>
                  </a:lnTo>
                  <a:lnTo>
                    <a:pt x="2017" y="1491"/>
                  </a:lnTo>
                  <a:lnTo>
                    <a:pt x="2017" y="1491"/>
                  </a:lnTo>
                  <a:lnTo>
                    <a:pt x="2017" y="1491"/>
                  </a:lnTo>
                  <a:lnTo>
                    <a:pt x="2017" y="1491"/>
                  </a:lnTo>
                  <a:lnTo>
                    <a:pt x="2022" y="1491"/>
                  </a:lnTo>
                  <a:lnTo>
                    <a:pt x="2022" y="1491"/>
                  </a:lnTo>
                  <a:lnTo>
                    <a:pt x="2022" y="1491"/>
                  </a:lnTo>
                  <a:lnTo>
                    <a:pt x="2022" y="1491"/>
                  </a:lnTo>
                  <a:lnTo>
                    <a:pt x="2022" y="1491"/>
                  </a:lnTo>
                  <a:lnTo>
                    <a:pt x="2022" y="1491"/>
                  </a:lnTo>
                  <a:lnTo>
                    <a:pt x="2022" y="1491"/>
                  </a:lnTo>
                  <a:lnTo>
                    <a:pt x="2022" y="1491"/>
                  </a:lnTo>
                  <a:lnTo>
                    <a:pt x="2022" y="1491"/>
                  </a:lnTo>
                  <a:lnTo>
                    <a:pt x="2026" y="1491"/>
                  </a:lnTo>
                  <a:lnTo>
                    <a:pt x="2026" y="1491"/>
                  </a:lnTo>
                  <a:lnTo>
                    <a:pt x="2026" y="1491"/>
                  </a:lnTo>
                  <a:lnTo>
                    <a:pt x="2026" y="1491"/>
                  </a:lnTo>
                  <a:lnTo>
                    <a:pt x="2026" y="1491"/>
                  </a:lnTo>
                  <a:lnTo>
                    <a:pt x="2026" y="1491"/>
                  </a:lnTo>
                  <a:lnTo>
                    <a:pt x="2026" y="1496"/>
                  </a:lnTo>
                  <a:lnTo>
                    <a:pt x="2026" y="1496"/>
                  </a:lnTo>
                  <a:lnTo>
                    <a:pt x="2026" y="1496"/>
                  </a:lnTo>
                  <a:lnTo>
                    <a:pt x="2030" y="1496"/>
                  </a:lnTo>
                  <a:lnTo>
                    <a:pt x="2030" y="1496"/>
                  </a:lnTo>
                  <a:lnTo>
                    <a:pt x="2030" y="1491"/>
                  </a:lnTo>
                  <a:lnTo>
                    <a:pt x="2030" y="1491"/>
                  </a:lnTo>
                  <a:lnTo>
                    <a:pt x="2030" y="1487"/>
                  </a:lnTo>
                  <a:lnTo>
                    <a:pt x="2026" y="1487"/>
                  </a:lnTo>
                  <a:lnTo>
                    <a:pt x="2026" y="1482"/>
                  </a:lnTo>
                  <a:lnTo>
                    <a:pt x="2026" y="1482"/>
                  </a:lnTo>
                  <a:lnTo>
                    <a:pt x="2026" y="1478"/>
                  </a:lnTo>
                  <a:lnTo>
                    <a:pt x="2026" y="1478"/>
                  </a:lnTo>
                  <a:lnTo>
                    <a:pt x="2026" y="1473"/>
                  </a:lnTo>
                  <a:lnTo>
                    <a:pt x="2026" y="1473"/>
                  </a:lnTo>
                  <a:lnTo>
                    <a:pt x="2026" y="1469"/>
                  </a:lnTo>
                  <a:lnTo>
                    <a:pt x="2026" y="1469"/>
                  </a:lnTo>
                  <a:lnTo>
                    <a:pt x="2026" y="1465"/>
                  </a:lnTo>
                  <a:lnTo>
                    <a:pt x="2026" y="1465"/>
                  </a:lnTo>
                  <a:lnTo>
                    <a:pt x="2026" y="1460"/>
                  </a:lnTo>
                  <a:lnTo>
                    <a:pt x="2026" y="1460"/>
                  </a:lnTo>
                  <a:lnTo>
                    <a:pt x="2026" y="1456"/>
                  </a:lnTo>
                  <a:lnTo>
                    <a:pt x="2026" y="1456"/>
                  </a:lnTo>
                  <a:lnTo>
                    <a:pt x="2026" y="1451"/>
                  </a:lnTo>
                  <a:lnTo>
                    <a:pt x="2026" y="1451"/>
                  </a:lnTo>
                  <a:lnTo>
                    <a:pt x="2026" y="1447"/>
                  </a:lnTo>
                  <a:lnTo>
                    <a:pt x="2026" y="1447"/>
                  </a:lnTo>
                  <a:lnTo>
                    <a:pt x="2026" y="1442"/>
                  </a:lnTo>
                  <a:lnTo>
                    <a:pt x="2026" y="1442"/>
                  </a:lnTo>
                  <a:lnTo>
                    <a:pt x="2026" y="1438"/>
                  </a:lnTo>
                  <a:lnTo>
                    <a:pt x="2026" y="1438"/>
                  </a:lnTo>
                  <a:lnTo>
                    <a:pt x="2026" y="1433"/>
                  </a:lnTo>
                  <a:lnTo>
                    <a:pt x="2026" y="1433"/>
                  </a:lnTo>
                  <a:lnTo>
                    <a:pt x="2026" y="1429"/>
                  </a:lnTo>
                  <a:lnTo>
                    <a:pt x="2026" y="1429"/>
                  </a:lnTo>
                  <a:lnTo>
                    <a:pt x="2026" y="1424"/>
                  </a:lnTo>
                  <a:lnTo>
                    <a:pt x="2026" y="1424"/>
                  </a:lnTo>
                  <a:lnTo>
                    <a:pt x="2026" y="1420"/>
                  </a:lnTo>
                  <a:lnTo>
                    <a:pt x="2026" y="1420"/>
                  </a:lnTo>
                  <a:lnTo>
                    <a:pt x="2022" y="1415"/>
                  </a:lnTo>
                  <a:lnTo>
                    <a:pt x="2022" y="1415"/>
                  </a:lnTo>
                  <a:lnTo>
                    <a:pt x="2022" y="1415"/>
                  </a:lnTo>
                  <a:lnTo>
                    <a:pt x="2022" y="1411"/>
                  </a:lnTo>
                  <a:lnTo>
                    <a:pt x="2022" y="1411"/>
                  </a:lnTo>
                  <a:lnTo>
                    <a:pt x="2022" y="1406"/>
                  </a:lnTo>
                  <a:lnTo>
                    <a:pt x="2022" y="1406"/>
                  </a:lnTo>
                  <a:lnTo>
                    <a:pt x="2022" y="1402"/>
                  </a:lnTo>
                  <a:lnTo>
                    <a:pt x="2022" y="1402"/>
                  </a:lnTo>
                  <a:lnTo>
                    <a:pt x="2022" y="1398"/>
                  </a:lnTo>
                  <a:lnTo>
                    <a:pt x="2022" y="1398"/>
                  </a:lnTo>
                  <a:lnTo>
                    <a:pt x="2022" y="1393"/>
                  </a:lnTo>
                  <a:lnTo>
                    <a:pt x="2022" y="1393"/>
                  </a:lnTo>
                  <a:lnTo>
                    <a:pt x="2022" y="1389"/>
                  </a:lnTo>
                  <a:lnTo>
                    <a:pt x="2022" y="1389"/>
                  </a:lnTo>
                  <a:lnTo>
                    <a:pt x="2022" y="1384"/>
                  </a:lnTo>
                  <a:lnTo>
                    <a:pt x="2022" y="1384"/>
                  </a:lnTo>
                  <a:lnTo>
                    <a:pt x="2022" y="1380"/>
                  </a:lnTo>
                  <a:lnTo>
                    <a:pt x="2022" y="1380"/>
                  </a:lnTo>
                  <a:lnTo>
                    <a:pt x="2022" y="1380"/>
                  </a:lnTo>
                  <a:lnTo>
                    <a:pt x="2022" y="1375"/>
                  </a:lnTo>
                  <a:lnTo>
                    <a:pt x="2022" y="1375"/>
                  </a:lnTo>
                  <a:lnTo>
                    <a:pt x="2017" y="1371"/>
                  </a:lnTo>
                  <a:lnTo>
                    <a:pt x="2017" y="1371"/>
                  </a:lnTo>
                  <a:lnTo>
                    <a:pt x="2017" y="1366"/>
                  </a:lnTo>
                  <a:lnTo>
                    <a:pt x="2017" y="1366"/>
                  </a:lnTo>
                  <a:lnTo>
                    <a:pt x="2017" y="1362"/>
                  </a:lnTo>
                  <a:lnTo>
                    <a:pt x="2017" y="1362"/>
                  </a:lnTo>
                  <a:lnTo>
                    <a:pt x="2017" y="1362"/>
                  </a:lnTo>
                  <a:lnTo>
                    <a:pt x="2017" y="1357"/>
                  </a:lnTo>
                  <a:lnTo>
                    <a:pt x="2017" y="1357"/>
                  </a:lnTo>
                  <a:lnTo>
                    <a:pt x="2017" y="1353"/>
                  </a:lnTo>
                  <a:lnTo>
                    <a:pt x="2017" y="1353"/>
                  </a:lnTo>
                  <a:lnTo>
                    <a:pt x="2017" y="1348"/>
                  </a:lnTo>
                  <a:lnTo>
                    <a:pt x="2017" y="1348"/>
                  </a:lnTo>
                  <a:lnTo>
                    <a:pt x="2017" y="1344"/>
                  </a:lnTo>
                  <a:lnTo>
                    <a:pt x="2017" y="1344"/>
                  </a:lnTo>
                  <a:lnTo>
                    <a:pt x="2017" y="1344"/>
                  </a:lnTo>
                  <a:lnTo>
                    <a:pt x="2017" y="1339"/>
                  </a:lnTo>
                  <a:lnTo>
                    <a:pt x="2017" y="1339"/>
                  </a:lnTo>
                  <a:lnTo>
                    <a:pt x="2013" y="1335"/>
                  </a:lnTo>
                  <a:lnTo>
                    <a:pt x="2013" y="1335"/>
                  </a:lnTo>
                  <a:lnTo>
                    <a:pt x="2013" y="1335"/>
                  </a:lnTo>
                  <a:lnTo>
                    <a:pt x="2013" y="1331"/>
                  </a:lnTo>
                  <a:lnTo>
                    <a:pt x="2013" y="1331"/>
                  </a:lnTo>
                  <a:lnTo>
                    <a:pt x="2013" y="1326"/>
                  </a:lnTo>
                  <a:lnTo>
                    <a:pt x="2013" y="1326"/>
                  </a:lnTo>
                  <a:lnTo>
                    <a:pt x="2013" y="1322"/>
                  </a:lnTo>
                  <a:lnTo>
                    <a:pt x="2013" y="1322"/>
                  </a:lnTo>
                  <a:lnTo>
                    <a:pt x="2013" y="1322"/>
                  </a:lnTo>
                  <a:lnTo>
                    <a:pt x="2013" y="1317"/>
                  </a:lnTo>
                  <a:lnTo>
                    <a:pt x="2013" y="1317"/>
                  </a:lnTo>
                  <a:lnTo>
                    <a:pt x="2013" y="1313"/>
                  </a:lnTo>
                  <a:lnTo>
                    <a:pt x="2013" y="1313"/>
                  </a:lnTo>
                  <a:lnTo>
                    <a:pt x="2013" y="1313"/>
                  </a:lnTo>
                  <a:lnTo>
                    <a:pt x="2013" y="1308"/>
                  </a:lnTo>
                  <a:lnTo>
                    <a:pt x="2008" y="1308"/>
                  </a:lnTo>
                  <a:lnTo>
                    <a:pt x="2008" y="1308"/>
                  </a:lnTo>
                  <a:lnTo>
                    <a:pt x="2008" y="1304"/>
                  </a:lnTo>
                  <a:lnTo>
                    <a:pt x="2008" y="1304"/>
                  </a:lnTo>
                  <a:lnTo>
                    <a:pt x="2008" y="1299"/>
                  </a:lnTo>
                  <a:lnTo>
                    <a:pt x="2008" y="1299"/>
                  </a:lnTo>
                  <a:lnTo>
                    <a:pt x="2008" y="1299"/>
                  </a:lnTo>
                  <a:lnTo>
                    <a:pt x="2008" y="1295"/>
                  </a:lnTo>
                  <a:lnTo>
                    <a:pt x="2008" y="1295"/>
                  </a:lnTo>
                  <a:lnTo>
                    <a:pt x="2008" y="1295"/>
                  </a:lnTo>
                  <a:lnTo>
                    <a:pt x="2008" y="1290"/>
                  </a:lnTo>
                  <a:lnTo>
                    <a:pt x="2008" y="1290"/>
                  </a:lnTo>
                  <a:lnTo>
                    <a:pt x="2008" y="1286"/>
                  </a:lnTo>
                  <a:lnTo>
                    <a:pt x="2008" y="1286"/>
                  </a:lnTo>
                  <a:lnTo>
                    <a:pt x="2008" y="1286"/>
                  </a:lnTo>
                  <a:lnTo>
                    <a:pt x="2008" y="1281"/>
                  </a:lnTo>
                  <a:lnTo>
                    <a:pt x="2004" y="1281"/>
                  </a:lnTo>
                  <a:lnTo>
                    <a:pt x="2004" y="1281"/>
                  </a:lnTo>
                  <a:lnTo>
                    <a:pt x="2004" y="1277"/>
                  </a:lnTo>
                  <a:lnTo>
                    <a:pt x="2004" y="1277"/>
                  </a:lnTo>
                  <a:lnTo>
                    <a:pt x="2004" y="1277"/>
                  </a:lnTo>
                  <a:lnTo>
                    <a:pt x="2004" y="1272"/>
                  </a:lnTo>
                  <a:lnTo>
                    <a:pt x="2004" y="1272"/>
                  </a:lnTo>
                  <a:lnTo>
                    <a:pt x="2004" y="1272"/>
                  </a:lnTo>
                  <a:lnTo>
                    <a:pt x="2004" y="1268"/>
                  </a:lnTo>
                  <a:lnTo>
                    <a:pt x="2004" y="1268"/>
                  </a:lnTo>
                  <a:lnTo>
                    <a:pt x="2004" y="1268"/>
                  </a:lnTo>
                  <a:lnTo>
                    <a:pt x="2004" y="1268"/>
                  </a:lnTo>
                  <a:lnTo>
                    <a:pt x="2004" y="1264"/>
                  </a:lnTo>
                  <a:lnTo>
                    <a:pt x="2004" y="1264"/>
                  </a:lnTo>
                  <a:lnTo>
                    <a:pt x="1999" y="1264"/>
                  </a:lnTo>
                  <a:lnTo>
                    <a:pt x="1999" y="1259"/>
                  </a:lnTo>
                  <a:lnTo>
                    <a:pt x="1999" y="1259"/>
                  </a:lnTo>
                  <a:lnTo>
                    <a:pt x="1999" y="1259"/>
                  </a:lnTo>
                  <a:lnTo>
                    <a:pt x="1999" y="1259"/>
                  </a:lnTo>
                  <a:lnTo>
                    <a:pt x="1999" y="1255"/>
                  </a:lnTo>
                  <a:lnTo>
                    <a:pt x="1999" y="1255"/>
                  </a:lnTo>
                  <a:lnTo>
                    <a:pt x="1999" y="1255"/>
                  </a:lnTo>
                  <a:lnTo>
                    <a:pt x="1999" y="1250"/>
                  </a:lnTo>
                  <a:lnTo>
                    <a:pt x="1999" y="1250"/>
                  </a:lnTo>
                  <a:lnTo>
                    <a:pt x="1999" y="1250"/>
                  </a:lnTo>
                  <a:lnTo>
                    <a:pt x="1999" y="1250"/>
                  </a:lnTo>
                  <a:lnTo>
                    <a:pt x="1999" y="1246"/>
                  </a:lnTo>
                  <a:lnTo>
                    <a:pt x="1999" y="1246"/>
                  </a:lnTo>
                  <a:lnTo>
                    <a:pt x="1995" y="1246"/>
                  </a:lnTo>
                  <a:lnTo>
                    <a:pt x="1995" y="1246"/>
                  </a:lnTo>
                  <a:lnTo>
                    <a:pt x="1995" y="1241"/>
                  </a:lnTo>
                  <a:lnTo>
                    <a:pt x="1995" y="1241"/>
                  </a:lnTo>
                  <a:lnTo>
                    <a:pt x="1995" y="1241"/>
                  </a:lnTo>
                  <a:lnTo>
                    <a:pt x="1995" y="1241"/>
                  </a:lnTo>
                  <a:lnTo>
                    <a:pt x="1995" y="1237"/>
                  </a:lnTo>
                  <a:lnTo>
                    <a:pt x="1995" y="1237"/>
                  </a:lnTo>
                  <a:lnTo>
                    <a:pt x="1995" y="1237"/>
                  </a:lnTo>
                  <a:lnTo>
                    <a:pt x="1995" y="1232"/>
                  </a:lnTo>
                  <a:lnTo>
                    <a:pt x="1995" y="1232"/>
                  </a:lnTo>
                  <a:lnTo>
                    <a:pt x="1995" y="1232"/>
                  </a:lnTo>
                  <a:lnTo>
                    <a:pt x="1990" y="1232"/>
                  </a:lnTo>
                  <a:lnTo>
                    <a:pt x="1990" y="1228"/>
                  </a:lnTo>
                  <a:lnTo>
                    <a:pt x="1990" y="1228"/>
                  </a:lnTo>
                  <a:lnTo>
                    <a:pt x="1990" y="1228"/>
                  </a:lnTo>
                  <a:lnTo>
                    <a:pt x="1990" y="1228"/>
                  </a:lnTo>
                  <a:lnTo>
                    <a:pt x="1990" y="1223"/>
                  </a:lnTo>
                  <a:lnTo>
                    <a:pt x="1990" y="1223"/>
                  </a:lnTo>
                  <a:lnTo>
                    <a:pt x="1990" y="1223"/>
                  </a:lnTo>
                  <a:lnTo>
                    <a:pt x="1990" y="1223"/>
                  </a:lnTo>
                  <a:lnTo>
                    <a:pt x="1990" y="1219"/>
                  </a:lnTo>
                  <a:lnTo>
                    <a:pt x="1986" y="1219"/>
                  </a:lnTo>
                  <a:lnTo>
                    <a:pt x="1986" y="1219"/>
                  </a:lnTo>
                  <a:lnTo>
                    <a:pt x="1986" y="1219"/>
                  </a:lnTo>
                  <a:lnTo>
                    <a:pt x="1986" y="1214"/>
                  </a:lnTo>
                  <a:lnTo>
                    <a:pt x="1986" y="1214"/>
                  </a:lnTo>
                  <a:lnTo>
                    <a:pt x="1986" y="1214"/>
                  </a:lnTo>
                  <a:lnTo>
                    <a:pt x="1986" y="1214"/>
                  </a:lnTo>
                  <a:lnTo>
                    <a:pt x="1986" y="1210"/>
                  </a:lnTo>
                  <a:lnTo>
                    <a:pt x="1986" y="1210"/>
                  </a:lnTo>
                  <a:lnTo>
                    <a:pt x="1986" y="1210"/>
                  </a:lnTo>
                  <a:lnTo>
                    <a:pt x="1981" y="1210"/>
                  </a:lnTo>
                  <a:lnTo>
                    <a:pt x="1981" y="1205"/>
                  </a:lnTo>
                  <a:lnTo>
                    <a:pt x="1981" y="1205"/>
                  </a:lnTo>
                  <a:lnTo>
                    <a:pt x="1981" y="1205"/>
                  </a:lnTo>
                  <a:lnTo>
                    <a:pt x="1981" y="1205"/>
                  </a:lnTo>
                  <a:lnTo>
                    <a:pt x="1981" y="1201"/>
                  </a:lnTo>
                  <a:lnTo>
                    <a:pt x="1981" y="1201"/>
                  </a:lnTo>
                  <a:lnTo>
                    <a:pt x="1981" y="1201"/>
                  </a:lnTo>
                  <a:lnTo>
                    <a:pt x="1981" y="1201"/>
                  </a:lnTo>
                  <a:lnTo>
                    <a:pt x="1981" y="1197"/>
                  </a:lnTo>
                  <a:lnTo>
                    <a:pt x="1977" y="1197"/>
                  </a:lnTo>
                  <a:lnTo>
                    <a:pt x="1977" y="1197"/>
                  </a:lnTo>
                  <a:lnTo>
                    <a:pt x="1977" y="1197"/>
                  </a:lnTo>
                  <a:lnTo>
                    <a:pt x="1977" y="1192"/>
                  </a:lnTo>
                  <a:lnTo>
                    <a:pt x="1977" y="1192"/>
                  </a:lnTo>
                  <a:lnTo>
                    <a:pt x="1977" y="1192"/>
                  </a:lnTo>
                  <a:lnTo>
                    <a:pt x="1977" y="1192"/>
                  </a:lnTo>
                  <a:lnTo>
                    <a:pt x="1977" y="1188"/>
                  </a:lnTo>
                  <a:lnTo>
                    <a:pt x="1977" y="1188"/>
                  </a:lnTo>
                  <a:lnTo>
                    <a:pt x="1972" y="1188"/>
                  </a:lnTo>
                  <a:lnTo>
                    <a:pt x="1972" y="1188"/>
                  </a:lnTo>
                  <a:lnTo>
                    <a:pt x="1972" y="1183"/>
                  </a:lnTo>
                  <a:lnTo>
                    <a:pt x="1972" y="1183"/>
                  </a:lnTo>
                  <a:lnTo>
                    <a:pt x="1972" y="1183"/>
                  </a:lnTo>
                  <a:lnTo>
                    <a:pt x="1972" y="1183"/>
                  </a:lnTo>
                  <a:lnTo>
                    <a:pt x="1972" y="1179"/>
                  </a:lnTo>
                  <a:lnTo>
                    <a:pt x="1972" y="1179"/>
                  </a:lnTo>
                  <a:lnTo>
                    <a:pt x="1968" y="1179"/>
                  </a:lnTo>
                  <a:lnTo>
                    <a:pt x="1968" y="1179"/>
                  </a:lnTo>
                  <a:lnTo>
                    <a:pt x="1968" y="1174"/>
                  </a:lnTo>
                  <a:lnTo>
                    <a:pt x="1968" y="1174"/>
                  </a:lnTo>
                  <a:lnTo>
                    <a:pt x="1968" y="1174"/>
                  </a:lnTo>
                  <a:lnTo>
                    <a:pt x="1968" y="1174"/>
                  </a:lnTo>
                  <a:lnTo>
                    <a:pt x="1968" y="1170"/>
                  </a:lnTo>
                  <a:lnTo>
                    <a:pt x="1968" y="1170"/>
                  </a:lnTo>
                  <a:lnTo>
                    <a:pt x="1963" y="1170"/>
                  </a:lnTo>
                  <a:lnTo>
                    <a:pt x="1963" y="1170"/>
                  </a:lnTo>
                  <a:lnTo>
                    <a:pt x="1963" y="1170"/>
                  </a:lnTo>
                  <a:lnTo>
                    <a:pt x="1963" y="1165"/>
                  </a:lnTo>
                  <a:lnTo>
                    <a:pt x="1963" y="1165"/>
                  </a:lnTo>
                  <a:lnTo>
                    <a:pt x="1963" y="1165"/>
                  </a:lnTo>
                  <a:lnTo>
                    <a:pt x="1963" y="1165"/>
                  </a:lnTo>
                  <a:lnTo>
                    <a:pt x="1963" y="1161"/>
                  </a:lnTo>
                  <a:lnTo>
                    <a:pt x="1959" y="1161"/>
                  </a:lnTo>
                  <a:lnTo>
                    <a:pt x="1959" y="1161"/>
                  </a:lnTo>
                  <a:lnTo>
                    <a:pt x="1959" y="1161"/>
                  </a:lnTo>
                  <a:lnTo>
                    <a:pt x="1959" y="1156"/>
                  </a:lnTo>
                  <a:lnTo>
                    <a:pt x="1959" y="1156"/>
                  </a:lnTo>
                  <a:lnTo>
                    <a:pt x="1959" y="1156"/>
                  </a:lnTo>
                  <a:lnTo>
                    <a:pt x="1959" y="1156"/>
                  </a:lnTo>
                  <a:lnTo>
                    <a:pt x="1954" y="1152"/>
                  </a:lnTo>
                  <a:lnTo>
                    <a:pt x="1954" y="1152"/>
                  </a:lnTo>
                  <a:lnTo>
                    <a:pt x="1954" y="1152"/>
                  </a:lnTo>
                  <a:lnTo>
                    <a:pt x="1954" y="1152"/>
                  </a:lnTo>
                  <a:lnTo>
                    <a:pt x="1954" y="1152"/>
                  </a:lnTo>
                  <a:lnTo>
                    <a:pt x="1954" y="1147"/>
                  </a:lnTo>
                  <a:lnTo>
                    <a:pt x="1954" y="1147"/>
                  </a:lnTo>
                  <a:lnTo>
                    <a:pt x="1950" y="1147"/>
                  </a:lnTo>
                  <a:lnTo>
                    <a:pt x="1950" y="1147"/>
                  </a:lnTo>
                  <a:lnTo>
                    <a:pt x="1950" y="1143"/>
                  </a:lnTo>
                  <a:lnTo>
                    <a:pt x="1950" y="1143"/>
                  </a:lnTo>
                  <a:lnTo>
                    <a:pt x="1950" y="1143"/>
                  </a:lnTo>
                  <a:lnTo>
                    <a:pt x="1950" y="1143"/>
                  </a:lnTo>
                  <a:lnTo>
                    <a:pt x="1950" y="1138"/>
                  </a:lnTo>
                  <a:lnTo>
                    <a:pt x="1945" y="1138"/>
                  </a:lnTo>
                  <a:lnTo>
                    <a:pt x="1945" y="1138"/>
                  </a:lnTo>
                  <a:lnTo>
                    <a:pt x="1945" y="1138"/>
                  </a:lnTo>
                  <a:lnTo>
                    <a:pt x="1945" y="1138"/>
                  </a:lnTo>
                  <a:lnTo>
                    <a:pt x="1945" y="1134"/>
                  </a:lnTo>
                  <a:lnTo>
                    <a:pt x="1945" y="1134"/>
                  </a:lnTo>
                  <a:lnTo>
                    <a:pt x="1945" y="1134"/>
                  </a:lnTo>
                  <a:lnTo>
                    <a:pt x="1941" y="1134"/>
                  </a:lnTo>
                  <a:lnTo>
                    <a:pt x="1941" y="1130"/>
                  </a:lnTo>
                  <a:lnTo>
                    <a:pt x="1941" y="1130"/>
                  </a:lnTo>
                  <a:lnTo>
                    <a:pt x="1941" y="1130"/>
                  </a:lnTo>
                  <a:lnTo>
                    <a:pt x="1941" y="1130"/>
                  </a:lnTo>
                  <a:lnTo>
                    <a:pt x="1941" y="1125"/>
                  </a:lnTo>
                  <a:lnTo>
                    <a:pt x="1941" y="1125"/>
                  </a:lnTo>
                  <a:lnTo>
                    <a:pt x="1937" y="1125"/>
                  </a:lnTo>
                  <a:lnTo>
                    <a:pt x="1937" y="1125"/>
                  </a:lnTo>
                  <a:lnTo>
                    <a:pt x="1937" y="1125"/>
                  </a:lnTo>
                  <a:lnTo>
                    <a:pt x="1937" y="1121"/>
                  </a:lnTo>
                  <a:lnTo>
                    <a:pt x="1937" y="1121"/>
                  </a:lnTo>
                  <a:lnTo>
                    <a:pt x="1937" y="1121"/>
                  </a:lnTo>
                  <a:lnTo>
                    <a:pt x="1937" y="1121"/>
                  </a:lnTo>
                  <a:lnTo>
                    <a:pt x="1932" y="1116"/>
                  </a:lnTo>
                  <a:lnTo>
                    <a:pt x="1932" y="1116"/>
                  </a:lnTo>
                  <a:lnTo>
                    <a:pt x="1932" y="1116"/>
                  </a:lnTo>
                  <a:lnTo>
                    <a:pt x="1932" y="1116"/>
                  </a:lnTo>
                  <a:lnTo>
                    <a:pt x="1932" y="1116"/>
                  </a:lnTo>
                  <a:lnTo>
                    <a:pt x="1932" y="1112"/>
                  </a:lnTo>
                  <a:lnTo>
                    <a:pt x="1928" y="1112"/>
                  </a:lnTo>
                  <a:lnTo>
                    <a:pt x="1928" y="1112"/>
                  </a:lnTo>
                  <a:lnTo>
                    <a:pt x="1928" y="1112"/>
                  </a:lnTo>
                  <a:lnTo>
                    <a:pt x="1928" y="1107"/>
                  </a:lnTo>
                  <a:lnTo>
                    <a:pt x="1928" y="1107"/>
                  </a:lnTo>
                  <a:lnTo>
                    <a:pt x="1928" y="1107"/>
                  </a:lnTo>
                  <a:lnTo>
                    <a:pt x="1928" y="1107"/>
                  </a:lnTo>
                  <a:lnTo>
                    <a:pt x="1923" y="1103"/>
                  </a:lnTo>
                  <a:lnTo>
                    <a:pt x="1923" y="1103"/>
                  </a:lnTo>
                  <a:lnTo>
                    <a:pt x="1923" y="1103"/>
                  </a:lnTo>
                  <a:lnTo>
                    <a:pt x="1923" y="1103"/>
                  </a:lnTo>
                  <a:lnTo>
                    <a:pt x="1923" y="1103"/>
                  </a:lnTo>
                  <a:lnTo>
                    <a:pt x="1923" y="1098"/>
                  </a:lnTo>
                  <a:lnTo>
                    <a:pt x="1919" y="1098"/>
                  </a:lnTo>
                  <a:lnTo>
                    <a:pt x="1919" y="1098"/>
                  </a:lnTo>
                  <a:lnTo>
                    <a:pt x="1919" y="1098"/>
                  </a:lnTo>
                  <a:lnTo>
                    <a:pt x="1919" y="1094"/>
                  </a:lnTo>
                  <a:lnTo>
                    <a:pt x="1919" y="1094"/>
                  </a:lnTo>
                  <a:lnTo>
                    <a:pt x="1919" y="1094"/>
                  </a:lnTo>
                  <a:lnTo>
                    <a:pt x="1914" y="1094"/>
                  </a:lnTo>
                  <a:lnTo>
                    <a:pt x="1914" y="1094"/>
                  </a:lnTo>
                  <a:lnTo>
                    <a:pt x="1914" y="1089"/>
                  </a:lnTo>
                  <a:lnTo>
                    <a:pt x="1914" y="1089"/>
                  </a:lnTo>
                  <a:lnTo>
                    <a:pt x="1914" y="1089"/>
                  </a:lnTo>
                  <a:lnTo>
                    <a:pt x="1914" y="1085"/>
                  </a:lnTo>
                  <a:lnTo>
                    <a:pt x="1910" y="1085"/>
                  </a:lnTo>
                  <a:lnTo>
                    <a:pt x="1910" y="1085"/>
                  </a:lnTo>
                  <a:lnTo>
                    <a:pt x="1910" y="1080"/>
                  </a:lnTo>
                  <a:lnTo>
                    <a:pt x="1905" y="1080"/>
                  </a:lnTo>
                  <a:lnTo>
                    <a:pt x="1905" y="1076"/>
                  </a:lnTo>
                  <a:lnTo>
                    <a:pt x="1905" y="1076"/>
                  </a:lnTo>
                  <a:lnTo>
                    <a:pt x="1901" y="1071"/>
                  </a:lnTo>
                  <a:lnTo>
                    <a:pt x="1901" y="1071"/>
                  </a:lnTo>
                  <a:lnTo>
                    <a:pt x="1901" y="1071"/>
                  </a:lnTo>
                  <a:lnTo>
                    <a:pt x="1896" y="1067"/>
                  </a:lnTo>
                  <a:lnTo>
                    <a:pt x="1896" y="1067"/>
                  </a:lnTo>
                  <a:lnTo>
                    <a:pt x="1896" y="1063"/>
                  </a:lnTo>
                  <a:lnTo>
                    <a:pt x="1892" y="1063"/>
                  </a:lnTo>
                  <a:lnTo>
                    <a:pt x="1892" y="1058"/>
                  </a:lnTo>
                  <a:lnTo>
                    <a:pt x="1892" y="1058"/>
                  </a:lnTo>
                  <a:lnTo>
                    <a:pt x="1887" y="1054"/>
                  </a:lnTo>
                  <a:lnTo>
                    <a:pt x="1887" y="1054"/>
                  </a:lnTo>
                  <a:lnTo>
                    <a:pt x="1887" y="1054"/>
                  </a:lnTo>
                  <a:lnTo>
                    <a:pt x="1883" y="1049"/>
                  </a:lnTo>
                  <a:lnTo>
                    <a:pt x="1883" y="1049"/>
                  </a:lnTo>
                  <a:lnTo>
                    <a:pt x="1878" y="1045"/>
                  </a:lnTo>
                  <a:lnTo>
                    <a:pt x="1874" y="1040"/>
                  </a:lnTo>
                  <a:lnTo>
                    <a:pt x="1869" y="1031"/>
                  </a:lnTo>
                  <a:lnTo>
                    <a:pt x="1865" y="1027"/>
                  </a:lnTo>
                  <a:lnTo>
                    <a:pt x="1865" y="1022"/>
                  </a:lnTo>
                  <a:lnTo>
                    <a:pt x="1861" y="1022"/>
                  </a:lnTo>
                  <a:lnTo>
                    <a:pt x="1861" y="1018"/>
                  </a:lnTo>
                  <a:lnTo>
                    <a:pt x="1856" y="1018"/>
                  </a:lnTo>
                  <a:lnTo>
                    <a:pt x="1856" y="1013"/>
                  </a:lnTo>
                  <a:lnTo>
                    <a:pt x="1856" y="1013"/>
                  </a:lnTo>
                  <a:lnTo>
                    <a:pt x="1852" y="1009"/>
                  </a:lnTo>
                  <a:lnTo>
                    <a:pt x="1852" y="1009"/>
                  </a:lnTo>
                  <a:lnTo>
                    <a:pt x="1852" y="1004"/>
                  </a:lnTo>
                  <a:lnTo>
                    <a:pt x="1847" y="1004"/>
                  </a:lnTo>
                  <a:lnTo>
                    <a:pt x="1847" y="1004"/>
                  </a:lnTo>
                  <a:lnTo>
                    <a:pt x="1847" y="1000"/>
                  </a:lnTo>
                  <a:lnTo>
                    <a:pt x="1843" y="1000"/>
                  </a:lnTo>
                  <a:lnTo>
                    <a:pt x="1843" y="996"/>
                  </a:lnTo>
                  <a:lnTo>
                    <a:pt x="1843" y="996"/>
                  </a:lnTo>
                  <a:lnTo>
                    <a:pt x="1838" y="991"/>
                  </a:lnTo>
                  <a:lnTo>
                    <a:pt x="1838" y="991"/>
                  </a:lnTo>
                  <a:lnTo>
                    <a:pt x="1838" y="991"/>
                  </a:lnTo>
                  <a:lnTo>
                    <a:pt x="1838" y="991"/>
                  </a:lnTo>
                  <a:lnTo>
                    <a:pt x="1838" y="991"/>
                  </a:lnTo>
                  <a:lnTo>
                    <a:pt x="1838" y="991"/>
                  </a:lnTo>
                  <a:lnTo>
                    <a:pt x="1838" y="991"/>
                  </a:lnTo>
                  <a:lnTo>
                    <a:pt x="1838" y="987"/>
                  </a:lnTo>
                  <a:lnTo>
                    <a:pt x="1834" y="987"/>
                  </a:lnTo>
                  <a:lnTo>
                    <a:pt x="1834" y="987"/>
                  </a:lnTo>
                  <a:lnTo>
                    <a:pt x="1834" y="987"/>
                  </a:lnTo>
                  <a:lnTo>
                    <a:pt x="1834" y="987"/>
                  </a:lnTo>
                  <a:lnTo>
                    <a:pt x="1834" y="987"/>
                  </a:lnTo>
                  <a:lnTo>
                    <a:pt x="1834" y="987"/>
                  </a:lnTo>
                  <a:lnTo>
                    <a:pt x="1834" y="982"/>
                  </a:lnTo>
                  <a:lnTo>
                    <a:pt x="1834" y="982"/>
                  </a:lnTo>
                  <a:lnTo>
                    <a:pt x="1834" y="982"/>
                  </a:lnTo>
                  <a:lnTo>
                    <a:pt x="1829" y="982"/>
                  </a:lnTo>
                  <a:lnTo>
                    <a:pt x="1829" y="982"/>
                  </a:lnTo>
                  <a:lnTo>
                    <a:pt x="1829" y="982"/>
                  </a:lnTo>
                  <a:lnTo>
                    <a:pt x="1829" y="978"/>
                  </a:lnTo>
                  <a:lnTo>
                    <a:pt x="1829" y="978"/>
                  </a:lnTo>
                  <a:lnTo>
                    <a:pt x="1829" y="978"/>
                  </a:lnTo>
                  <a:lnTo>
                    <a:pt x="1829" y="978"/>
                  </a:lnTo>
                  <a:lnTo>
                    <a:pt x="1825" y="978"/>
                  </a:lnTo>
                  <a:lnTo>
                    <a:pt x="1825" y="978"/>
                  </a:lnTo>
                  <a:lnTo>
                    <a:pt x="1825" y="973"/>
                  </a:lnTo>
                  <a:lnTo>
                    <a:pt x="1825" y="973"/>
                  </a:lnTo>
                  <a:lnTo>
                    <a:pt x="1825" y="973"/>
                  </a:lnTo>
                  <a:lnTo>
                    <a:pt x="1825" y="973"/>
                  </a:lnTo>
                  <a:lnTo>
                    <a:pt x="1820" y="973"/>
                  </a:lnTo>
                  <a:lnTo>
                    <a:pt x="1820" y="973"/>
                  </a:lnTo>
                  <a:lnTo>
                    <a:pt x="1820" y="969"/>
                  </a:lnTo>
                  <a:lnTo>
                    <a:pt x="1820" y="969"/>
                  </a:lnTo>
                  <a:lnTo>
                    <a:pt x="1820" y="969"/>
                  </a:lnTo>
                  <a:lnTo>
                    <a:pt x="1820" y="969"/>
                  </a:lnTo>
                  <a:lnTo>
                    <a:pt x="1816" y="969"/>
                  </a:lnTo>
                  <a:lnTo>
                    <a:pt x="1816" y="969"/>
                  </a:lnTo>
                  <a:lnTo>
                    <a:pt x="1816" y="964"/>
                  </a:lnTo>
                  <a:lnTo>
                    <a:pt x="1816" y="964"/>
                  </a:lnTo>
                  <a:lnTo>
                    <a:pt x="1816" y="964"/>
                  </a:lnTo>
                  <a:lnTo>
                    <a:pt x="1811" y="964"/>
                  </a:lnTo>
                  <a:lnTo>
                    <a:pt x="1811" y="964"/>
                  </a:lnTo>
                  <a:lnTo>
                    <a:pt x="1811" y="960"/>
                  </a:lnTo>
                  <a:lnTo>
                    <a:pt x="1811" y="960"/>
                  </a:lnTo>
                  <a:lnTo>
                    <a:pt x="1811" y="960"/>
                  </a:lnTo>
                  <a:lnTo>
                    <a:pt x="1807" y="960"/>
                  </a:lnTo>
                  <a:lnTo>
                    <a:pt x="1807" y="960"/>
                  </a:lnTo>
                  <a:lnTo>
                    <a:pt x="1807" y="955"/>
                  </a:lnTo>
                  <a:lnTo>
                    <a:pt x="1807" y="955"/>
                  </a:lnTo>
                  <a:lnTo>
                    <a:pt x="1807" y="955"/>
                  </a:lnTo>
                  <a:lnTo>
                    <a:pt x="1802" y="955"/>
                  </a:lnTo>
                  <a:lnTo>
                    <a:pt x="1802" y="955"/>
                  </a:lnTo>
                  <a:lnTo>
                    <a:pt x="1802" y="951"/>
                  </a:lnTo>
                  <a:lnTo>
                    <a:pt x="1802" y="951"/>
                  </a:lnTo>
                  <a:lnTo>
                    <a:pt x="1802" y="951"/>
                  </a:lnTo>
                  <a:lnTo>
                    <a:pt x="1798" y="951"/>
                  </a:lnTo>
                  <a:lnTo>
                    <a:pt x="1798" y="946"/>
                  </a:lnTo>
                  <a:lnTo>
                    <a:pt x="1798" y="946"/>
                  </a:lnTo>
                  <a:lnTo>
                    <a:pt x="1798" y="946"/>
                  </a:lnTo>
                  <a:lnTo>
                    <a:pt x="1793" y="946"/>
                  </a:lnTo>
                  <a:lnTo>
                    <a:pt x="1793" y="946"/>
                  </a:lnTo>
                  <a:lnTo>
                    <a:pt x="1793" y="942"/>
                  </a:lnTo>
                  <a:lnTo>
                    <a:pt x="1793" y="942"/>
                  </a:lnTo>
                  <a:lnTo>
                    <a:pt x="1789" y="942"/>
                  </a:lnTo>
                  <a:lnTo>
                    <a:pt x="1789" y="942"/>
                  </a:lnTo>
                  <a:lnTo>
                    <a:pt x="1789" y="938"/>
                  </a:lnTo>
                  <a:lnTo>
                    <a:pt x="1789" y="938"/>
                  </a:lnTo>
                  <a:lnTo>
                    <a:pt x="1784" y="938"/>
                  </a:lnTo>
                  <a:lnTo>
                    <a:pt x="1784" y="938"/>
                  </a:lnTo>
                  <a:lnTo>
                    <a:pt x="1784" y="938"/>
                  </a:lnTo>
                  <a:lnTo>
                    <a:pt x="1784" y="933"/>
                  </a:lnTo>
                  <a:lnTo>
                    <a:pt x="1780" y="933"/>
                  </a:lnTo>
                  <a:lnTo>
                    <a:pt x="1780" y="933"/>
                  </a:lnTo>
                  <a:lnTo>
                    <a:pt x="1780" y="933"/>
                  </a:lnTo>
                  <a:lnTo>
                    <a:pt x="1780" y="929"/>
                  </a:lnTo>
                  <a:lnTo>
                    <a:pt x="1776" y="929"/>
                  </a:lnTo>
                  <a:lnTo>
                    <a:pt x="1776" y="929"/>
                  </a:lnTo>
                  <a:lnTo>
                    <a:pt x="1776" y="929"/>
                  </a:lnTo>
                  <a:lnTo>
                    <a:pt x="1776" y="924"/>
                  </a:lnTo>
                  <a:lnTo>
                    <a:pt x="1771" y="924"/>
                  </a:lnTo>
                  <a:lnTo>
                    <a:pt x="1771" y="924"/>
                  </a:lnTo>
                  <a:lnTo>
                    <a:pt x="1771" y="924"/>
                  </a:lnTo>
                  <a:lnTo>
                    <a:pt x="1771" y="920"/>
                  </a:lnTo>
                  <a:lnTo>
                    <a:pt x="1767" y="920"/>
                  </a:lnTo>
                  <a:lnTo>
                    <a:pt x="1767" y="920"/>
                  </a:lnTo>
                  <a:lnTo>
                    <a:pt x="1767" y="920"/>
                  </a:lnTo>
                  <a:lnTo>
                    <a:pt x="1762" y="915"/>
                  </a:lnTo>
                  <a:lnTo>
                    <a:pt x="1762" y="915"/>
                  </a:lnTo>
                  <a:lnTo>
                    <a:pt x="1762" y="915"/>
                  </a:lnTo>
                  <a:lnTo>
                    <a:pt x="1762" y="915"/>
                  </a:lnTo>
                  <a:lnTo>
                    <a:pt x="1758" y="911"/>
                  </a:lnTo>
                  <a:lnTo>
                    <a:pt x="1758" y="911"/>
                  </a:lnTo>
                  <a:lnTo>
                    <a:pt x="1758" y="911"/>
                  </a:lnTo>
                  <a:lnTo>
                    <a:pt x="1753" y="911"/>
                  </a:lnTo>
                  <a:lnTo>
                    <a:pt x="1753" y="906"/>
                  </a:lnTo>
                  <a:lnTo>
                    <a:pt x="1753" y="906"/>
                  </a:lnTo>
                  <a:lnTo>
                    <a:pt x="1749" y="906"/>
                  </a:lnTo>
                  <a:lnTo>
                    <a:pt x="1749" y="906"/>
                  </a:lnTo>
                  <a:lnTo>
                    <a:pt x="1749" y="902"/>
                  </a:lnTo>
                  <a:lnTo>
                    <a:pt x="1749" y="902"/>
                  </a:lnTo>
                  <a:lnTo>
                    <a:pt x="1744" y="902"/>
                  </a:lnTo>
                  <a:lnTo>
                    <a:pt x="1744" y="897"/>
                  </a:lnTo>
                  <a:lnTo>
                    <a:pt x="1744" y="897"/>
                  </a:lnTo>
                  <a:lnTo>
                    <a:pt x="1740" y="897"/>
                  </a:lnTo>
                  <a:lnTo>
                    <a:pt x="1740" y="897"/>
                  </a:lnTo>
                  <a:lnTo>
                    <a:pt x="1740" y="893"/>
                  </a:lnTo>
                  <a:lnTo>
                    <a:pt x="1735" y="893"/>
                  </a:lnTo>
                  <a:lnTo>
                    <a:pt x="1735" y="893"/>
                  </a:lnTo>
                  <a:lnTo>
                    <a:pt x="1735" y="893"/>
                  </a:lnTo>
                  <a:lnTo>
                    <a:pt x="1731" y="888"/>
                  </a:lnTo>
                  <a:lnTo>
                    <a:pt x="1731" y="888"/>
                  </a:lnTo>
                  <a:lnTo>
                    <a:pt x="1731" y="888"/>
                  </a:lnTo>
                  <a:lnTo>
                    <a:pt x="1726" y="884"/>
                  </a:lnTo>
                  <a:lnTo>
                    <a:pt x="1726" y="884"/>
                  </a:lnTo>
                  <a:lnTo>
                    <a:pt x="1726" y="884"/>
                  </a:lnTo>
                  <a:lnTo>
                    <a:pt x="1722" y="884"/>
                  </a:lnTo>
                  <a:lnTo>
                    <a:pt x="1722" y="879"/>
                  </a:lnTo>
                  <a:lnTo>
                    <a:pt x="1722" y="879"/>
                  </a:lnTo>
                  <a:lnTo>
                    <a:pt x="1717" y="879"/>
                  </a:lnTo>
                  <a:lnTo>
                    <a:pt x="1717" y="875"/>
                  </a:lnTo>
                  <a:lnTo>
                    <a:pt x="1717" y="875"/>
                  </a:lnTo>
                  <a:lnTo>
                    <a:pt x="1713" y="875"/>
                  </a:lnTo>
                  <a:lnTo>
                    <a:pt x="1713" y="875"/>
                  </a:lnTo>
                  <a:lnTo>
                    <a:pt x="1713" y="871"/>
                  </a:lnTo>
                  <a:lnTo>
                    <a:pt x="1708" y="871"/>
                  </a:lnTo>
                  <a:lnTo>
                    <a:pt x="1708" y="871"/>
                  </a:lnTo>
                  <a:lnTo>
                    <a:pt x="1708" y="866"/>
                  </a:lnTo>
                  <a:lnTo>
                    <a:pt x="1704" y="866"/>
                  </a:lnTo>
                  <a:lnTo>
                    <a:pt x="1704" y="866"/>
                  </a:lnTo>
                  <a:lnTo>
                    <a:pt x="1704" y="866"/>
                  </a:lnTo>
                  <a:lnTo>
                    <a:pt x="1700" y="862"/>
                  </a:lnTo>
                  <a:lnTo>
                    <a:pt x="1700" y="862"/>
                  </a:lnTo>
                  <a:lnTo>
                    <a:pt x="1700" y="862"/>
                  </a:lnTo>
                  <a:lnTo>
                    <a:pt x="1695" y="857"/>
                  </a:lnTo>
                  <a:lnTo>
                    <a:pt x="1695" y="857"/>
                  </a:lnTo>
                  <a:lnTo>
                    <a:pt x="1695" y="857"/>
                  </a:lnTo>
                  <a:lnTo>
                    <a:pt x="1691" y="857"/>
                  </a:lnTo>
                  <a:lnTo>
                    <a:pt x="1691" y="853"/>
                  </a:lnTo>
                  <a:lnTo>
                    <a:pt x="1686" y="853"/>
                  </a:lnTo>
                  <a:lnTo>
                    <a:pt x="1686" y="853"/>
                  </a:lnTo>
                  <a:lnTo>
                    <a:pt x="1686" y="848"/>
                  </a:lnTo>
                  <a:lnTo>
                    <a:pt x="1682" y="848"/>
                  </a:lnTo>
                  <a:lnTo>
                    <a:pt x="1682" y="848"/>
                  </a:lnTo>
                  <a:lnTo>
                    <a:pt x="1682" y="844"/>
                  </a:lnTo>
                  <a:lnTo>
                    <a:pt x="1677" y="844"/>
                  </a:lnTo>
                  <a:lnTo>
                    <a:pt x="1677" y="844"/>
                  </a:lnTo>
                  <a:lnTo>
                    <a:pt x="1677" y="844"/>
                  </a:lnTo>
                  <a:lnTo>
                    <a:pt x="1673" y="839"/>
                  </a:lnTo>
                  <a:lnTo>
                    <a:pt x="1673" y="839"/>
                  </a:lnTo>
                  <a:lnTo>
                    <a:pt x="1668" y="839"/>
                  </a:lnTo>
                  <a:lnTo>
                    <a:pt x="1668" y="835"/>
                  </a:lnTo>
                  <a:lnTo>
                    <a:pt x="1668" y="835"/>
                  </a:lnTo>
                  <a:lnTo>
                    <a:pt x="1664" y="835"/>
                  </a:lnTo>
                  <a:lnTo>
                    <a:pt x="1664" y="830"/>
                  </a:lnTo>
                  <a:lnTo>
                    <a:pt x="1664" y="830"/>
                  </a:lnTo>
                  <a:lnTo>
                    <a:pt x="1659" y="830"/>
                  </a:lnTo>
                  <a:lnTo>
                    <a:pt x="1659" y="830"/>
                  </a:lnTo>
                  <a:lnTo>
                    <a:pt x="1655" y="826"/>
                  </a:lnTo>
                  <a:lnTo>
                    <a:pt x="1655" y="826"/>
                  </a:lnTo>
                  <a:lnTo>
                    <a:pt x="1655" y="826"/>
                  </a:lnTo>
                  <a:lnTo>
                    <a:pt x="1650" y="821"/>
                  </a:lnTo>
                  <a:lnTo>
                    <a:pt x="1650" y="821"/>
                  </a:lnTo>
                  <a:lnTo>
                    <a:pt x="1650" y="821"/>
                  </a:lnTo>
                  <a:lnTo>
                    <a:pt x="1646" y="817"/>
                  </a:lnTo>
                  <a:lnTo>
                    <a:pt x="1646" y="817"/>
                  </a:lnTo>
                  <a:lnTo>
                    <a:pt x="1641" y="817"/>
                  </a:lnTo>
                  <a:lnTo>
                    <a:pt x="1641" y="812"/>
                  </a:lnTo>
                  <a:lnTo>
                    <a:pt x="1641" y="812"/>
                  </a:lnTo>
                  <a:lnTo>
                    <a:pt x="1637" y="812"/>
                  </a:lnTo>
                  <a:lnTo>
                    <a:pt x="1637" y="812"/>
                  </a:lnTo>
                  <a:lnTo>
                    <a:pt x="1632" y="808"/>
                  </a:lnTo>
                  <a:lnTo>
                    <a:pt x="1632" y="808"/>
                  </a:lnTo>
                  <a:lnTo>
                    <a:pt x="1632" y="808"/>
                  </a:lnTo>
                  <a:lnTo>
                    <a:pt x="1628" y="804"/>
                  </a:lnTo>
                  <a:lnTo>
                    <a:pt x="1628" y="804"/>
                  </a:lnTo>
                  <a:lnTo>
                    <a:pt x="1623" y="804"/>
                  </a:lnTo>
                  <a:lnTo>
                    <a:pt x="1623" y="799"/>
                  </a:lnTo>
                  <a:lnTo>
                    <a:pt x="1623" y="799"/>
                  </a:lnTo>
                  <a:lnTo>
                    <a:pt x="1619" y="799"/>
                  </a:lnTo>
                  <a:lnTo>
                    <a:pt x="1619" y="795"/>
                  </a:lnTo>
                  <a:lnTo>
                    <a:pt x="1615" y="795"/>
                  </a:lnTo>
                  <a:lnTo>
                    <a:pt x="1615" y="795"/>
                  </a:lnTo>
                  <a:lnTo>
                    <a:pt x="1615" y="790"/>
                  </a:lnTo>
                  <a:lnTo>
                    <a:pt x="1610" y="790"/>
                  </a:lnTo>
                  <a:lnTo>
                    <a:pt x="1610" y="790"/>
                  </a:lnTo>
                  <a:lnTo>
                    <a:pt x="1606" y="790"/>
                  </a:lnTo>
                  <a:lnTo>
                    <a:pt x="1606" y="786"/>
                  </a:lnTo>
                  <a:lnTo>
                    <a:pt x="1606" y="786"/>
                  </a:lnTo>
                  <a:lnTo>
                    <a:pt x="1601" y="786"/>
                  </a:lnTo>
                  <a:lnTo>
                    <a:pt x="1601" y="781"/>
                  </a:lnTo>
                  <a:lnTo>
                    <a:pt x="1597" y="781"/>
                  </a:lnTo>
                  <a:lnTo>
                    <a:pt x="1597" y="781"/>
                  </a:lnTo>
                  <a:lnTo>
                    <a:pt x="1592" y="777"/>
                  </a:lnTo>
                  <a:lnTo>
                    <a:pt x="1592" y="777"/>
                  </a:lnTo>
                  <a:lnTo>
                    <a:pt x="1592" y="777"/>
                  </a:lnTo>
                  <a:lnTo>
                    <a:pt x="1588" y="772"/>
                  </a:lnTo>
                  <a:lnTo>
                    <a:pt x="1588" y="772"/>
                  </a:lnTo>
                  <a:lnTo>
                    <a:pt x="1583" y="772"/>
                  </a:lnTo>
                  <a:lnTo>
                    <a:pt x="1583" y="768"/>
                  </a:lnTo>
                  <a:lnTo>
                    <a:pt x="1583" y="768"/>
                  </a:lnTo>
                  <a:lnTo>
                    <a:pt x="1579" y="768"/>
                  </a:lnTo>
                  <a:lnTo>
                    <a:pt x="1579" y="763"/>
                  </a:lnTo>
                  <a:lnTo>
                    <a:pt x="1574" y="763"/>
                  </a:lnTo>
                  <a:lnTo>
                    <a:pt x="1574" y="763"/>
                  </a:lnTo>
                  <a:lnTo>
                    <a:pt x="1570" y="763"/>
                  </a:lnTo>
                  <a:lnTo>
                    <a:pt x="1570" y="759"/>
                  </a:lnTo>
                  <a:lnTo>
                    <a:pt x="1570" y="759"/>
                  </a:lnTo>
                  <a:lnTo>
                    <a:pt x="1565" y="759"/>
                  </a:lnTo>
                  <a:lnTo>
                    <a:pt x="1565" y="754"/>
                  </a:lnTo>
                  <a:lnTo>
                    <a:pt x="1561" y="754"/>
                  </a:lnTo>
                  <a:lnTo>
                    <a:pt x="1561" y="754"/>
                  </a:lnTo>
                  <a:lnTo>
                    <a:pt x="1561" y="750"/>
                  </a:lnTo>
                  <a:lnTo>
                    <a:pt x="1556" y="750"/>
                  </a:lnTo>
                  <a:lnTo>
                    <a:pt x="1556" y="750"/>
                  </a:lnTo>
                  <a:lnTo>
                    <a:pt x="1552" y="745"/>
                  </a:lnTo>
                  <a:lnTo>
                    <a:pt x="1552" y="745"/>
                  </a:lnTo>
                  <a:lnTo>
                    <a:pt x="1547" y="745"/>
                  </a:lnTo>
                  <a:lnTo>
                    <a:pt x="1547" y="741"/>
                  </a:lnTo>
                  <a:lnTo>
                    <a:pt x="1547" y="741"/>
                  </a:lnTo>
                  <a:lnTo>
                    <a:pt x="1543" y="741"/>
                  </a:lnTo>
                  <a:lnTo>
                    <a:pt x="1543" y="737"/>
                  </a:lnTo>
                  <a:lnTo>
                    <a:pt x="1539" y="737"/>
                  </a:lnTo>
                  <a:lnTo>
                    <a:pt x="1539" y="737"/>
                  </a:lnTo>
                  <a:lnTo>
                    <a:pt x="1534" y="732"/>
                  </a:lnTo>
                  <a:lnTo>
                    <a:pt x="1534" y="732"/>
                  </a:lnTo>
                  <a:lnTo>
                    <a:pt x="1534" y="732"/>
                  </a:lnTo>
                  <a:lnTo>
                    <a:pt x="1530" y="732"/>
                  </a:lnTo>
                  <a:lnTo>
                    <a:pt x="1530" y="728"/>
                  </a:lnTo>
                  <a:lnTo>
                    <a:pt x="1525" y="728"/>
                  </a:lnTo>
                  <a:lnTo>
                    <a:pt x="1525" y="728"/>
                  </a:lnTo>
                  <a:lnTo>
                    <a:pt x="1521" y="723"/>
                  </a:lnTo>
                  <a:lnTo>
                    <a:pt x="1521" y="723"/>
                  </a:lnTo>
                  <a:lnTo>
                    <a:pt x="1521" y="723"/>
                  </a:lnTo>
                  <a:lnTo>
                    <a:pt x="1516" y="719"/>
                  </a:lnTo>
                  <a:lnTo>
                    <a:pt x="1516" y="719"/>
                  </a:lnTo>
                  <a:lnTo>
                    <a:pt x="1512" y="719"/>
                  </a:lnTo>
                  <a:lnTo>
                    <a:pt x="1512" y="714"/>
                  </a:lnTo>
                  <a:lnTo>
                    <a:pt x="1507" y="714"/>
                  </a:lnTo>
                  <a:lnTo>
                    <a:pt x="1507" y="714"/>
                  </a:lnTo>
                  <a:lnTo>
                    <a:pt x="1507" y="710"/>
                  </a:lnTo>
                  <a:lnTo>
                    <a:pt x="1503" y="710"/>
                  </a:lnTo>
                  <a:lnTo>
                    <a:pt x="1503" y="710"/>
                  </a:lnTo>
                  <a:lnTo>
                    <a:pt x="1498" y="710"/>
                  </a:lnTo>
                  <a:lnTo>
                    <a:pt x="1498" y="705"/>
                  </a:lnTo>
                  <a:lnTo>
                    <a:pt x="1494" y="705"/>
                  </a:lnTo>
                  <a:lnTo>
                    <a:pt x="1494" y="705"/>
                  </a:lnTo>
                  <a:lnTo>
                    <a:pt x="1489" y="701"/>
                  </a:lnTo>
                  <a:lnTo>
                    <a:pt x="1489" y="701"/>
                  </a:lnTo>
                  <a:lnTo>
                    <a:pt x="1489" y="701"/>
                  </a:lnTo>
                  <a:lnTo>
                    <a:pt x="1485" y="696"/>
                  </a:lnTo>
                  <a:lnTo>
                    <a:pt x="1485" y="696"/>
                  </a:lnTo>
                  <a:lnTo>
                    <a:pt x="1480" y="696"/>
                  </a:lnTo>
                  <a:lnTo>
                    <a:pt x="1480" y="692"/>
                  </a:lnTo>
                  <a:lnTo>
                    <a:pt x="1476" y="692"/>
                  </a:lnTo>
                  <a:lnTo>
                    <a:pt x="1476" y="692"/>
                  </a:lnTo>
                  <a:lnTo>
                    <a:pt x="1476" y="687"/>
                  </a:lnTo>
                  <a:lnTo>
                    <a:pt x="1471" y="687"/>
                  </a:lnTo>
                  <a:lnTo>
                    <a:pt x="1471" y="687"/>
                  </a:lnTo>
                  <a:lnTo>
                    <a:pt x="1467" y="687"/>
                  </a:lnTo>
                  <a:lnTo>
                    <a:pt x="1467" y="683"/>
                  </a:lnTo>
                  <a:lnTo>
                    <a:pt x="1462" y="683"/>
                  </a:lnTo>
                  <a:lnTo>
                    <a:pt x="1462" y="683"/>
                  </a:lnTo>
                  <a:lnTo>
                    <a:pt x="1462" y="678"/>
                  </a:lnTo>
                  <a:lnTo>
                    <a:pt x="1458" y="678"/>
                  </a:lnTo>
                  <a:lnTo>
                    <a:pt x="1458" y="678"/>
                  </a:lnTo>
                  <a:lnTo>
                    <a:pt x="1454" y="674"/>
                  </a:lnTo>
                  <a:lnTo>
                    <a:pt x="1454" y="674"/>
                  </a:lnTo>
                  <a:lnTo>
                    <a:pt x="1449" y="674"/>
                  </a:lnTo>
                  <a:lnTo>
                    <a:pt x="1449" y="670"/>
                  </a:lnTo>
                  <a:lnTo>
                    <a:pt x="1445" y="670"/>
                  </a:lnTo>
                  <a:lnTo>
                    <a:pt x="1445" y="670"/>
                  </a:lnTo>
                  <a:lnTo>
                    <a:pt x="1445" y="670"/>
                  </a:lnTo>
                  <a:lnTo>
                    <a:pt x="1440" y="665"/>
                  </a:lnTo>
                  <a:lnTo>
                    <a:pt x="1440" y="665"/>
                  </a:lnTo>
                  <a:lnTo>
                    <a:pt x="1436" y="665"/>
                  </a:lnTo>
                  <a:lnTo>
                    <a:pt x="1436" y="661"/>
                  </a:lnTo>
                  <a:lnTo>
                    <a:pt x="1431" y="661"/>
                  </a:lnTo>
                  <a:lnTo>
                    <a:pt x="1431" y="661"/>
                  </a:lnTo>
                  <a:lnTo>
                    <a:pt x="1431" y="656"/>
                  </a:lnTo>
                  <a:lnTo>
                    <a:pt x="1427" y="656"/>
                  </a:lnTo>
                  <a:lnTo>
                    <a:pt x="1427" y="656"/>
                  </a:lnTo>
                  <a:lnTo>
                    <a:pt x="1422" y="656"/>
                  </a:lnTo>
                  <a:lnTo>
                    <a:pt x="1422" y="652"/>
                  </a:lnTo>
                  <a:lnTo>
                    <a:pt x="1418" y="652"/>
                  </a:lnTo>
                  <a:lnTo>
                    <a:pt x="1418" y="652"/>
                  </a:lnTo>
                  <a:lnTo>
                    <a:pt x="1413" y="647"/>
                  </a:lnTo>
                  <a:lnTo>
                    <a:pt x="1413" y="647"/>
                  </a:lnTo>
                  <a:lnTo>
                    <a:pt x="1413" y="647"/>
                  </a:lnTo>
                  <a:lnTo>
                    <a:pt x="1409" y="647"/>
                  </a:lnTo>
                  <a:lnTo>
                    <a:pt x="1409" y="643"/>
                  </a:lnTo>
                  <a:lnTo>
                    <a:pt x="1404" y="643"/>
                  </a:lnTo>
                  <a:lnTo>
                    <a:pt x="1404" y="643"/>
                  </a:lnTo>
                  <a:lnTo>
                    <a:pt x="1400" y="638"/>
                  </a:lnTo>
                  <a:lnTo>
                    <a:pt x="1400" y="638"/>
                  </a:lnTo>
                  <a:lnTo>
                    <a:pt x="1400" y="638"/>
                  </a:lnTo>
                  <a:lnTo>
                    <a:pt x="1395" y="638"/>
                  </a:lnTo>
                  <a:lnTo>
                    <a:pt x="1395" y="634"/>
                  </a:lnTo>
                  <a:lnTo>
                    <a:pt x="1391" y="634"/>
                  </a:lnTo>
                  <a:lnTo>
                    <a:pt x="1391" y="634"/>
                  </a:lnTo>
                  <a:lnTo>
                    <a:pt x="1386" y="629"/>
                  </a:lnTo>
                  <a:lnTo>
                    <a:pt x="1386" y="629"/>
                  </a:lnTo>
                  <a:lnTo>
                    <a:pt x="1386" y="629"/>
                  </a:lnTo>
                  <a:lnTo>
                    <a:pt x="1382" y="629"/>
                  </a:lnTo>
                  <a:lnTo>
                    <a:pt x="1382" y="625"/>
                  </a:lnTo>
                  <a:lnTo>
                    <a:pt x="1378" y="625"/>
                  </a:lnTo>
                  <a:lnTo>
                    <a:pt x="1378" y="625"/>
                  </a:lnTo>
                  <a:lnTo>
                    <a:pt x="1373" y="620"/>
                  </a:lnTo>
                  <a:lnTo>
                    <a:pt x="1373" y="620"/>
                  </a:lnTo>
                  <a:lnTo>
                    <a:pt x="1373" y="620"/>
                  </a:lnTo>
                  <a:lnTo>
                    <a:pt x="1369" y="620"/>
                  </a:lnTo>
                  <a:lnTo>
                    <a:pt x="1369" y="616"/>
                  </a:lnTo>
                  <a:lnTo>
                    <a:pt x="1364" y="616"/>
                  </a:lnTo>
                  <a:lnTo>
                    <a:pt x="1364" y="616"/>
                  </a:lnTo>
                  <a:lnTo>
                    <a:pt x="1360" y="616"/>
                  </a:lnTo>
                  <a:lnTo>
                    <a:pt x="1360" y="611"/>
                  </a:lnTo>
                  <a:lnTo>
                    <a:pt x="1360" y="611"/>
                  </a:lnTo>
                  <a:lnTo>
                    <a:pt x="1355" y="611"/>
                  </a:lnTo>
                  <a:lnTo>
                    <a:pt x="1355" y="607"/>
                  </a:lnTo>
                  <a:lnTo>
                    <a:pt x="1351" y="607"/>
                  </a:lnTo>
                  <a:lnTo>
                    <a:pt x="1351" y="607"/>
                  </a:lnTo>
                  <a:lnTo>
                    <a:pt x="1351" y="607"/>
                  </a:lnTo>
                  <a:lnTo>
                    <a:pt x="1346" y="603"/>
                  </a:lnTo>
                  <a:lnTo>
                    <a:pt x="1346" y="603"/>
                  </a:lnTo>
                  <a:lnTo>
                    <a:pt x="1342" y="603"/>
                  </a:lnTo>
                  <a:lnTo>
                    <a:pt x="1342" y="603"/>
                  </a:lnTo>
                  <a:lnTo>
                    <a:pt x="1337" y="598"/>
                  </a:lnTo>
                  <a:lnTo>
                    <a:pt x="1337" y="598"/>
                  </a:lnTo>
                  <a:lnTo>
                    <a:pt x="1337" y="598"/>
                  </a:lnTo>
                  <a:lnTo>
                    <a:pt x="1333" y="598"/>
                  </a:lnTo>
                  <a:lnTo>
                    <a:pt x="1333" y="594"/>
                  </a:lnTo>
                  <a:lnTo>
                    <a:pt x="1328" y="594"/>
                  </a:lnTo>
                  <a:lnTo>
                    <a:pt x="1328" y="594"/>
                  </a:lnTo>
                  <a:lnTo>
                    <a:pt x="1328" y="594"/>
                  </a:lnTo>
                  <a:lnTo>
                    <a:pt x="1324" y="589"/>
                  </a:lnTo>
                  <a:lnTo>
                    <a:pt x="1324" y="589"/>
                  </a:lnTo>
                  <a:lnTo>
                    <a:pt x="1319" y="589"/>
                  </a:lnTo>
                  <a:lnTo>
                    <a:pt x="1319" y="589"/>
                  </a:lnTo>
                  <a:lnTo>
                    <a:pt x="1315" y="585"/>
                  </a:lnTo>
                  <a:lnTo>
                    <a:pt x="1315" y="585"/>
                  </a:lnTo>
                  <a:lnTo>
                    <a:pt x="1315" y="585"/>
                  </a:lnTo>
                  <a:lnTo>
                    <a:pt x="1310" y="585"/>
                  </a:lnTo>
                  <a:lnTo>
                    <a:pt x="1310" y="580"/>
                  </a:lnTo>
                  <a:lnTo>
                    <a:pt x="1306" y="580"/>
                  </a:lnTo>
                  <a:lnTo>
                    <a:pt x="1306" y="580"/>
                  </a:lnTo>
                  <a:lnTo>
                    <a:pt x="1306" y="580"/>
                  </a:lnTo>
                  <a:lnTo>
                    <a:pt x="1301" y="576"/>
                  </a:lnTo>
                  <a:lnTo>
                    <a:pt x="1301" y="576"/>
                  </a:lnTo>
                  <a:lnTo>
                    <a:pt x="1297" y="576"/>
                  </a:lnTo>
                  <a:lnTo>
                    <a:pt x="1297" y="576"/>
                  </a:lnTo>
                  <a:lnTo>
                    <a:pt x="1297" y="571"/>
                  </a:lnTo>
                  <a:lnTo>
                    <a:pt x="1293" y="571"/>
                  </a:lnTo>
                  <a:lnTo>
                    <a:pt x="1293" y="571"/>
                  </a:lnTo>
                  <a:lnTo>
                    <a:pt x="1288" y="571"/>
                  </a:lnTo>
                  <a:lnTo>
                    <a:pt x="1288" y="567"/>
                  </a:lnTo>
                  <a:lnTo>
                    <a:pt x="1288" y="567"/>
                  </a:lnTo>
                  <a:lnTo>
                    <a:pt x="1284" y="567"/>
                  </a:lnTo>
                  <a:lnTo>
                    <a:pt x="1284" y="567"/>
                  </a:lnTo>
                  <a:lnTo>
                    <a:pt x="1279" y="567"/>
                  </a:lnTo>
                  <a:lnTo>
                    <a:pt x="1279" y="562"/>
                  </a:lnTo>
                  <a:lnTo>
                    <a:pt x="1279" y="562"/>
                  </a:lnTo>
                  <a:lnTo>
                    <a:pt x="1275" y="562"/>
                  </a:lnTo>
                  <a:lnTo>
                    <a:pt x="1275" y="562"/>
                  </a:lnTo>
                  <a:lnTo>
                    <a:pt x="1275" y="558"/>
                  </a:lnTo>
                  <a:lnTo>
                    <a:pt x="1270" y="558"/>
                  </a:lnTo>
                  <a:lnTo>
                    <a:pt x="1270" y="558"/>
                  </a:lnTo>
                  <a:lnTo>
                    <a:pt x="1266" y="558"/>
                  </a:lnTo>
                  <a:lnTo>
                    <a:pt x="1266" y="558"/>
                  </a:lnTo>
                  <a:lnTo>
                    <a:pt x="1266" y="553"/>
                  </a:lnTo>
                  <a:lnTo>
                    <a:pt x="1261" y="553"/>
                  </a:lnTo>
                  <a:lnTo>
                    <a:pt x="1261" y="553"/>
                  </a:lnTo>
                  <a:lnTo>
                    <a:pt x="1257" y="553"/>
                  </a:lnTo>
                  <a:lnTo>
                    <a:pt x="1257" y="553"/>
                  </a:lnTo>
                  <a:lnTo>
                    <a:pt x="1257" y="549"/>
                  </a:lnTo>
                  <a:lnTo>
                    <a:pt x="1252" y="549"/>
                  </a:lnTo>
                  <a:lnTo>
                    <a:pt x="1252" y="549"/>
                  </a:lnTo>
                  <a:lnTo>
                    <a:pt x="1252" y="549"/>
                  </a:lnTo>
                  <a:lnTo>
                    <a:pt x="1248" y="549"/>
                  </a:lnTo>
                  <a:lnTo>
                    <a:pt x="1248" y="544"/>
                  </a:lnTo>
                  <a:lnTo>
                    <a:pt x="1248" y="544"/>
                  </a:lnTo>
                  <a:lnTo>
                    <a:pt x="1243" y="544"/>
                  </a:lnTo>
                  <a:lnTo>
                    <a:pt x="1243" y="544"/>
                  </a:lnTo>
                  <a:lnTo>
                    <a:pt x="1239" y="544"/>
                  </a:lnTo>
                  <a:lnTo>
                    <a:pt x="1239" y="540"/>
                  </a:lnTo>
                  <a:lnTo>
                    <a:pt x="1239" y="540"/>
                  </a:lnTo>
                  <a:lnTo>
                    <a:pt x="1234" y="540"/>
                  </a:lnTo>
                  <a:lnTo>
                    <a:pt x="1234" y="540"/>
                  </a:lnTo>
                  <a:lnTo>
                    <a:pt x="1234" y="540"/>
                  </a:lnTo>
                  <a:lnTo>
                    <a:pt x="1230" y="536"/>
                  </a:lnTo>
                  <a:lnTo>
                    <a:pt x="1230" y="536"/>
                  </a:lnTo>
                  <a:lnTo>
                    <a:pt x="1230" y="536"/>
                  </a:lnTo>
                  <a:lnTo>
                    <a:pt x="1225" y="536"/>
                  </a:lnTo>
                  <a:lnTo>
                    <a:pt x="1225" y="536"/>
                  </a:lnTo>
                  <a:lnTo>
                    <a:pt x="1221" y="536"/>
                  </a:lnTo>
                  <a:lnTo>
                    <a:pt x="1221" y="531"/>
                  </a:lnTo>
                  <a:lnTo>
                    <a:pt x="1221" y="531"/>
                  </a:lnTo>
                  <a:lnTo>
                    <a:pt x="1217" y="531"/>
                  </a:lnTo>
                  <a:lnTo>
                    <a:pt x="1217" y="531"/>
                  </a:lnTo>
                  <a:lnTo>
                    <a:pt x="1217" y="531"/>
                  </a:lnTo>
                  <a:lnTo>
                    <a:pt x="1212" y="531"/>
                  </a:lnTo>
                  <a:lnTo>
                    <a:pt x="1212" y="527"/>
                  </a:lnTo>
                  <a:lnTo>
                    <a:pt x="1212" y="527"/>
                  </a:lnTo>
                  <a:lnTo>
                    <a:pt x="1208" y="527"/>
                  </a:lnTo>
                  <a:lnTo>
                    <a:pt x="1208" y="527"/>
                  </a:lnTo>
                  <a:lnTo>
                    <a:pt x="1208" y="527"/>
                  </a:lnTo>
                  <a:lnTo>
                    <a:pt x="1203" y="527"/>
                  </a:lnTo>
                  <a:lnTo>
                    <a:pt x="1203" y="522"/>
                  </a:lnTo>
                  <a:lnTo>
                    <a:pt x="1203" y="522"/>
                  </a:lnTo>
                  <a:lnTo>
                    <a:pt x="1199" y="522"/>
                  </a:lnTo>
                  <a:lnTo>
                    <a:pt x="1199" y="522"/>
                  </a:lnTo>
                  <a:lnTo>
                    <a:pt x="1199" y="522"/>
                  </a:lnTo>
                  <a:lnTo>
                    <a:pt x="1194" y="522"/>
                  </a:lnTo>
                  <a:lnTo>
                    <a:pt x="1194" y="522"/>
                  </a:lnTo>
                  <a:lnTo>
                    <a:pt x="1194" y="518"/>
                  </a:lnTo>
                  <a:lnTo>
                    <a:pt x="1190" y="518"/>
                  </a:lnTo>
                  <a:lnTo>
                    <a:pt x="1190" y="518"/>
                  </a:lnTo>
                  <a:lnTo>
                    <a:pt x="1190" y="518"/>
                  </a:lnTo>
                  <a:lnTo>
                    <a:pt x="1185" y="518"/>
                  </a:lnTo>
                  <a:lnTo>
                    <a:pt x="1185" y="518"/>
                  </a:lnTo>
                  <a:lnTo>
                    <a:pt x="1185" y="518"/>
                  </a:lnTo>
                  <a:lnTo>
                    <a:pt x="1185" y="518"/>
                  </a:lnTo>
                  <a:lnTo>
                    <a:pt x="1181" y="513"/>
                  </a:lnTo>
                  <a:lnTo>
                    <a:pt x="1181" y="513"/>
                  </a:lnTo>
                  <a:lnTo>
                    <a:pt x="1181" y="513"/>
                  </a:lnTo>
                  <a:lnTo>
                    <a:pt x="1176" y="513"/>
                  </a:lnTo>
                  <a:lnTo>
                    <a:pt x="1176" y="513"/>
                  </a:lnTo>
                  <a:lnTo>
                    <a:pt x="1176" y="513"/>
                  </a:lnTo>
                  <a:lnTo>
                    <a:pt x="1172" y="513"/>
                  </a:lnTo>
                  <a:lnTo>
                    <a:pt x="1172" y="513"/>
                  </a:lnTo>
                  <a:lnTo>
                    <a:pt x="1172" y="509"/>
                  </a:lnTo>
                  <a:lnTo>
                    <a:pt x="1172" y="509"/>
                  </a:lnTo>
                  <a:lnTo>
                    <a:pt x="1172" y="509"/>
                  </a:lnTo>
                  <a:lnTo>
                    <a:pt x="1167" y="509"/>
                  </a:lnTo>
                  <a:lnTo>
                    <a:pt x="1167" y="509"/>
                  </a:lnTo>
                  <a:lnTo>
                    <a:pt x="1167" y="509"/>
                  </a:lnTo>
                  <a:lnTo>
                    <a:pt x="1167" y="509"/>
                  </a:lnTo>
                  <a:lnTo>
                    <a:pt x="1167" y="509"/>
                  </a:lnTo>
                  <a:lnTo>
                    <a:pt x="1167" y="509"/>
                  </a:lnTo>
                  <a:lnTo>
                    <a:pt x="1163" y="509"/>
                  </a:lnTo>
                  <a:lnTo>
                    <a:pt x="1163" y="509"/>
                  </a:lnTo>
                  <a:lnTo>
                    <a:pt x="1163" y="509"/>
                  </a:lnTo>
                  <a:lnTo>
                    <a:pt x="1163" y="509"/>
                  </a:lnTo>
                  <a:lnTo>
                    <a:pt x="1163" y="509"/>
                  </a:lnTo>
                  <a:lnTo>
                    <a:pt x="1163" y="509"/>
                  </a:lnTo>
                  <a:lnTo>
                    <a:pt x="1163" y="509"/>
                  </a:lnTo>
                  <a:lnTo>
                    <a:pt x="1163" y="509"/>
                  </a:lnTo>
                  <a:lnTo>
                    <a:pt x="1158" y="509"/>
                  </a:lnTo>
                  <a:lnTo>
                    <a:pt x="1158" y="509"/>
                  </a:lnTo>
                  <a:lnTo>
                    <a:pt x="1158" y="504"/>
                  </a:lnTo>
                  <a:lnTo>
                    <a:pt x="1158" y="504"/>
                  </a:lnTo>
                  <a:lnTo>
                    <a:pt x="1158" y="504"/>
                  </a:lnTo>
                  <a:lnTo>
                    <a:pt x="1158" y="504"/>
                  </a:lnTo>
                  <a:lnTo>
                    <a:pt x="1158" y="504"/>
                  </a:lnTo>
                  <a:lnTo>
                    <a:pt x="1154" y="504"/>
                  </a:lnTo>
                  <a:lnTo>
                    <a:pt x="1154" y="504"/>
                  </a:lnTo>
                  <a:lnTo>
                    <a:pt x="1154" y="504"/>
                  </a:lnTo>
                  <a:lnTo>
                    <a:pt x="1154" y="504"/>
                  </a:lnTo>
                  <a:lnTo>
                    <a:pt x="1154" y="504"/>
                  </a:lnTo>
                  <a:lnTo>
                    <a:pt x="1154" y="504"/>
                  </a:lnTo>
                  <a:lnTo>
                    <a:pt x="1154" y="504"/>
                  </a:lnTo>
                  <a:lnTo>
                    <a:pt x="1149" y="504"/>
                  </a:lnTo>
                  <a:lnTo>
                    <a:pt x="1149" y="504"/>
                  </a:lnTo>
                  <a:lnTo>
                    <a:pt x="1149" y="504"/>
                  </a:lnTo>
                  <a:lnTo>
                    <a:pt x="1149" y="504"/>
                  </a:lnTo>
                  <a:lnTo>
                    <a:pt x="1149" y="504"/>
                  </a:lnTo>
                  <a:lnTo>
                    <a:pt x="1149" y="504"/>
                  </a:lnTo>
                  <a:lnTo>
                    <a:pt x="1149" y="504"/>
                  </a:lnTo>
                  <a:lnTo>
                    <a:pt x="1149" y="504"/>
                  </a:lnTo>
                  <a:lnTo>
                    <a:pt x="1145" y="504"/>
                  </a:lnTo>
                  <a:lnTo>
                    <a:pt x="1145" y="504"/>
                  </a:lnTo>
                  <a:lnTo>
                    <a:pt x="1145" y="504"/>
                  </a:lnTo>
                  <a:lnTo>
                    <a:pt x="1145" y="504"/>
                  </a:lnTo>
                  <a:lnTo>
                    <a:pt x="1145" y="500"/>
                  </a:lnTo>
                  <a:lnTo>
                    <a:pt x="1145" y="500"/>
                  </a:lnTo>
                  <a:lnTo>
                    <a:pt x="1145" y="500"/>
                  </a:lnTo>
                  <a:lnTo>
                    <a:pt x="1145" y="500"/>
                  </a:lnTo>
                  <a:lnTo>
                    <a:pt x="1141" y="500"/>
                  </a:lnTo>
                  <a:lnTo>
                    <a:pt x="1141" y="500"/>
                  </a:lnTo>
                  <a:lnTo>
                    <a:pt x="1141" y="500"/>
                  </a:lnTo>
                  <a:lnTo>
                    <a:pt x="1141" y="500"/>
                  </a:lnTo>
                  <a:lnTo>
                    <a:pt x="1141" y="500"/>
                  </a:lnTo>
                  <a:lnTo>
                    <a:pt x="1141" y="500"/>
                  </a:lnTo>
                  <a:lnTo>
                    <a:pt x="1141" y="500"/>
                  </a:lnTo>
                  <a:lnTo>
                    <a:pt x="1141" y="500"/>
                  </a:lnTo>
                  <a:lnTo>
                    <a:pt x="1136" y="500"/>
                  </a:lnTo>
                  <a:lnTo>
                    <a:pt x="1136" y="500"/>
                  </a:lnTo>
                  <a:lnTo>
                    <a:pt x="1136" y="500"/>
                  </a:lnTo>
                  <a:lnTo>
                    <a:pt x="1136" y="500"/>
                  </a:lnTo>
                  <a:lnTo>
                    <a:pt x="1136" y="500"/>
                  </a:lnTo>
                  <a:lnTo>
                    <a:pt x="1136" y="500"/>
                  </a:lnTo>
                  <a:lnTo>
                    <a:pt x="1136" y="500"/>
                  </a:lnTo>
                  <a:lnTo>
                    <a:pt x="1136" y="500"/>
                  </a:lnTo>
                  <a:lnTo>
                    <a:pt x="1136" y="500"/>
                  </a:lnTo>
                  <a:lnTo>
                    <a:pt x="1136" y="500"/>
                  </a:lnTo>
                  <a:lnTo>
                    <a:pt x="1132" y="500"/>
                  </a:lnTo>
                  <a:lnTo>
                    <a:pt x="1132" y="500"/>
                  </a:lnTo>
                  <a:lnTo>
                    <a:pt x="1132" y="500"/>
                  </a:lnTo>
                  <a:lnTo>
                    <a:pt x="1132" y="500"/>
                  </a:lnTo>
                  <a:lnTo>
                    <a:pt x="1132" y="500"/>
                  </a:lnTo>
                  <a:lnTo>
                    <a:pt x="1132" y="500"/>
                  </a:lnTo>
                  <a:lnTo>
                    <a:pt x="1132" y="500"/>
                  </a:lnTo>
                  <a:lnTo>
                    <a:pt x="1127" y="500"/>
                  </a:lnTo>
                  <a:lnTo>
                    <a:pt x="1127" y="500"/>
                  </a:lnTo>
                  <a:lnTo>
                    <a:pt x="1127" y="500"/>
                  </a:lnTo>
                  <a:lnTo>
                    <a:pt x="1127" y="500"/>
                  </a:lnTo>
                  <a:lnTo>
                    <a:pt x="1127" y="500"/>
                  </a:lnTo>
                  <a:lnTo>
                    <a:pt x="1127" y="500"/>
                  </a:lnTo>
                  <a:lnTo>
                    <a:pt x="1127" y="500"/>
                  </a:lnTo>
                  <a:lnTo>
                    <a:pt x="1127" y="500"/>
                  </a:lnTo>
                  <a:lnTo>
                    <a:pt x="1127" y="500"/>
                  </a:lnTo>
                  <a:lnTo>
                    <a:pt x="1123" y="500"/>
                  </a:lnTo>
                  <a:lnTo>
                    <a:pt x="1123" y="500"/>
                  </a:lnTo>
                  <a:lnTo>
                    <a:pt x="1123" y="500"/>
                  </a:lnTo>
                  <a:lnTo>
                    <a:pt x="1123" y="500"/>
                  </a:lnTo>
                  <a:lnTo>
                    <a:pt x="1123" y="500"/>
                  </a:lnTo>
                  <a:lnTo>
                    <a:pt x="1123" y="500"/>
                  </a:lnTo>
                  <a:lnTo>
                    <a:pt x="1123" y="500"/>
                  </a:lnTo>
                  <a:lnTo>
                    <a:pt x="1123" y="500"/>
                  </a:lnTo>
                  <a:lnTo>
                    <a:pt x="1118" y="500"/>
                  </a:lnTo>
                  <a:lnTo>
                    <a:pt x="1118" y="500"/>
                  </a:lnTo>
                  <a:lnTo>
                    <a:pt x="1118" y="500"/>
                  </a:lnTo>
                  <a:lnTo>
                    <a:pt x="1118" y="500"/>
                  </a:lnTo>
                  <a:lnTo>
                    <a:pt x="1118" y="500"/>
                  </a:lnTo>
                  <a:lnTo>
                    <a:pt x="1118" y="500"/>
                  </a:lnTo>
                  <a:lnTo>
                    <a:pt x="1118" y="500"/>
                  </a:lnTo>
                  <a:lnTo>
                    <a:pt x="1118" y="500"/>
                  </a:lnTo>
                  <a:lnTo>
                    <a:pt x="1118" y="500"/>
                  </a:lnTo>
                  <a:lnTo>
                    <a:pt x="1118" y="500"/>
                  </a:lnTo>
                  <a:lnTo>
                    <a:pt x="1118" y="500"/>
                  </a:lnTo>
                  <a:lnTo>
                    <a:pt x="1118" y="495"/>
                  </a:lnTo>
                  <a:lnTo>
                    <a:pt x="1118" y="495"/>
                  </a:lnTo>
                  <a:lnTo>
                    <a:pt x="1118" y="495"/>
                  </a:lnTo>
                  <a:lnTo>
                    <a:pt x="1118" y="495"/>
                  </a:lnTo>
                  <a:lnTo>
                    <a:pt x="1118" y="495"/>
                  </a:lnTo>
                  <a:lnTo>
                    <a:pt x="1114" y="495"/>
                  </a:lnTo>
                  <a:lnTo>
                    <a:pt x="1114" y="495"/>
                  </a:lnTo>
                  <a:lnTo>
                    <a:pt x="1114" y="495"/>
                  </a:lnTo>
                  <a:lnTo>
                    <a:pt x="1114" y="495"/>
                  </a:lnTo>
                  <a:lnTo>
                    <a:pt x="1114" y="495"/>
                  </a:lnTo>
                  <a:lnTo>
                    <a:pt x="1114" y="495"/>
                  </a:lnTo>
                  <a:lnTo>
                    <a:pt x="1114" y="495"/>
                  </a:lnTo>
                  <a:lnTo>
                    <a:pt x="1114" y="495"/>
                  </a:lnTo>
                  <a:lnTo>
                    <a:pt x="1114" y="495"/>
                  </a:lnTo>
                  <a:lnTo>
                    <a:pt x="1114" y="495"/>
                  </a:lnTo>
                  <a:lnTo>
                    <a:pt x="1114" y="495"/>
                  </a:lnTo>
                  <a:lnTo>
                    <a:pt x="1114" y="495"/>
                  </a:lnTo>
                  <a:lnTo>
                    <a:pt x="1114" y="495"/>
                  </a:lnTo>
                  <a:lnTo>
                    <a:pt x="1109" y="495"/>
                  </a:lnTo>
                  <a:lnTo>
                    <a:pt x="1109" y="495"/>
                  </a:lnTo>
                  <a:lnTo>
                    <a:pt x="1109" y="495"/>
                  </a:lnTo>
                  <a:lnTo>
                    <a:pt x="1109" y="495"/>
                  </a:lnTo>
                  <a:lnTo>
                    <a:pt x="1109" y="495"/>
                  </a:lnTo>
                  <a:lnTo>
                    <a:pt x="1109" y="495"/>
                  </a:lnTo>
                  <a:lnTo>
                    <a:pt x="1109" y="495"/>
                  </a:lnTo>
                  <a:lnTo>
                    <a:pt x="1109" y="495"/>
                  </a:lnTo>
                  <a:lnTo>
                    <a:pt x="1109" y="495"/>
                  </a:lnTo>
                  <a:lnTo>
                    <a:pt x="1109" y="495"/>
                  </a:lnTo>
                  <a:lnTo>
                    <a:pt x="1109" y="495"/>
                  </a:lnTo>
                  <a:lnTo>
                    <a:pt x="1109" y="495"/>
                  </a:lnTo>
                  <a:lnTo>
                    <a:pt x="1109" y="495"/>
                  </a:lnTo>
                  <a:lnTo>
                    <a:pt x="1109" y="495"/>
                  </a:lnTo>
                  <a:lnTo>
                    <a:pt x="1105" y="495"/>
                  </a:lnTo>
                  <a:lnTo>
                    <a:pt x="1105" y="495"/>
                  </a:lnTo>
                  <a:lnTo>
                    <a:pt x="1105" y="495"/>
                  </a:lnTo>
                  <a:lnTo>
                    <a:pt x="1105" y="495"/>
                  </a:lnTo>
                  <a:lnTo>
                    <a:pt x="1105" y="495"/>
                  </a:lnTo>
                  <a:lnTo>
                    <a:pt x="1105" y="495"/>
                  </a:lnTo>
                  <a:lnTo>
                    <a:pt x="1105" y="495"/>
                  </a:lnTo>
                  <a:lnTo>
                    <a:pt x="1105" y="495"/>
                  </a:lnTo>
                  <a:lnTo>
                    <a:pt x="1105" y="495"/>
                  </a:lnTo>
                  <a:lnTo>
                    <a:pt x="1105" y="500"/>
                  </a:lnTo>
                  <a:lnTo>
                    <a:pt x="1105" y="500"/>
                  </a:lnTo>
                  <a:lnTo>
                    <a:pt x="1105" y="500"/>
                  </a:lnTo>
                  <a:lnTo>
                    <a:pt x="1105" y="500"/>
                  </a:lnTo>
                  <a:lnTo>
                    <a:pt x="1105" y="500"/>
                  </a:lnTo>
                  <a:lnTo>
                    <a:pt x="1105" y="500"/>
                  </a:lnTo>
                  <a:lnTo>
                    <a:pt x="1100" y="500"/>
                  </a:lnTo>
                  <a:lnTo>
                    <a:pt x="1100" y="500"/>
                  </a:lnTo>
                  <a:lnTo>
                    <a:pt x="1100" y="500"/>
                  </a:lnTo>
                  <a:lnTo>
                    <a:pt x="1100" y="500"/>
                  </a:lnTo>
                  <a:lnTo>
                    <a:pt x="1100" y="500"/>
                  </a:lnTo>
                  <a:lnTo>
                    <a:pt x="1100" y="500"/>
                  </a:lnTo>
                  <a:lnTo>
                    <a:pt x="1100" y="500"/>
                  </a:lnTo>
                  <a:lnTo>
                    <a:pt x="1100" y="500"/>
                  </a:lnTo>
                  <a:lnTo>
                    <a:pt x="1100" y="500"/>
                  </a:lnTo>
                  <a:lnTo>
                    <a:pt x="1100" y="500"/>
                  </a:lnTo>
                  <a:lnTo>
                    <a:pt x="1100" y="500"/>
                  </a:lnTo>
                  <a:lnTo>
                    <a:pt x="1100" y="500"/>
                  </a:lnTo>
                  <a:lnTo>
                    <a:pt x="1100" y="500"/>
                  </a:lnTo>
                  <a:lnTo>
                    <a:pt x="1100" y="500"/>
                  </a:lnTo>
                  <a:lnTo>
                    <a:pt x="1100" y="500"/>
                  </a:lnTo>
                  <a:lnTo>
                    <a:pt x="1100" y="500"/>
                  </a:lnTo>
                  <a:lnTo>
                    <a:pt x="1100" y="500"/>
                  </a:lnTo>
                  <a:lnTo>
                    <a:pt x="1100" y="500"/>
                  </a:lnTo>
                  <a:lnTo>
                    <a:pt x="1100" y="500"/>
                  </a:lnTo>
                  <a:lnTo>
                    <a:pt x="1100" y="500"/>
                  </a:lnTo>
                  <a:lnTo>
                    <a:pt x="1100" y="500"/>
                  </a:lnTo>
                  <a:lnTo>
                    <a:pt x="1096" y="500"/>
                  </a:lnTo>
                  <a:lnTo>
                    <a:pt x="1096" y="500"/>
                  </a:lnTo>
                  <a:lnTo>
                    <a:pt x="1096" y="500"/>
                  </a:lnTo>
                  <a:lnTo>
                    <a:pt x="1096" y="500"/>
                  </a:lnTo>
                  <a:lnTo>
                    <a:pt x="1096" y="500"/>
                  </a:lnTo>
                  <a:lnTo>
                    <a:pt x="1096" y="500"/>
                  </a:lnTo>
                  <a:lnTo>
                    <a:pt x="1096" y="500"/>
                  </a:lnTo>
                  <a:lnTo>
                    <a:pt x="1091" y="500"/>
                  </a:lnTo>
                  <a:lnTo>
                    <a:pt x="1091" y="504"/>
                  </a:lnTo>
                  <a:lnTo>
                    <a:pt x="1091" y="504"/>
                  </a:lnTo>
                  <a:lnTo>
                    <a:pt x="1091" y="504"/>
                  </a:lnTo>
                  <a:lnTo>
                    <a:pt x="1091" y="504"/>
                  </a:lnTo>
                  <a:lnTo>
                    <a:pt x="1087" y="504"/>
                  </a:lnTo>
                  <a:lnTo>
                    <a:pt x="1087" y="504"/>
                  </a:lnTo>
                  <a:lnTo>
                    <a:pt x="1087" y="504"/>
                  </a:lnTo>
                  <a:lnTo>
                    <a:pt x="1087" y="504"/>
                  </a:lnTo>
                  <a:lnTo>
                    <a:pt x="1087" y="504"/>
                  </a:lnTo>
                  <a:lnTo>
                    <a:pt x="1082" y="504"/>
                  </a:lnTo>
                  <a:lnTo>
                    <a:pt x="1082" y="504"/>
                  </a:lnTo>
                  <a:lnTo>
                    <a:pt x="1082" y="504"/>
                  </a:lnTo>
                  <a:lnTo>
                    <a:pt x="1082" y="509"/>
                  </a:lnTo>
                  <a:lnTo>
                    <a:pt x="1082" y="509"/>
                  </a:lnTo>
                  <a:lnTo>
                    <a:pt x="1078" y="509"/>
                  </a:lnTo>
                  <a:lnTo>
                    <a:pt x="1078" y="509"/>
                  </a:lnTo>
                  <a:lnTo>
                    <a:pt x="1078" y="509"/>
                  </a:lnTo>
                  <a:lnTo>
                    <a:pt x="1078" y="509"/>
                  </a:lnTo>
                  <a:lnTo>
                    <a:pt x="1078" y="509"/>
                  </a:lnTo>
                  <a:lnTo>
                    <a:pt x="1073" y="509"/>
                  </a:lnTo>
                  <a:lnTo>
                    <a:pt x="1073" y="509"/>
                  </a:lnTo>
                  <a:lnTo>
                    <a:pt x="1073" y="509"/>
                  </a:lnTo>
                  <a:lnTo>
                    <a:pt x="1073" y="509"/>
                  </a:lnTo>
                  <a:lnTo>
                    <a:pt x="1073" y="509"/>
                  </a:lnTo>
                  <a:lnTo>
                    <a:pt x="1069" y="513"/>
                  </a:lnTo>
                  <a:lnTo>
                    <a:pt x="1069" y="513"/>
                  </a:lnTo>
                  <a:lnTo>
                    <a:pt x="1069" y="513"/>
                  </a:lnTo>
                  <a:lnTo>
                    <a:pt x="1069" y="513"/>
                  </a:lnTo>
                  <a:lnTo>
                    <a:pt x="1069" y="513"/>
                  </a:lnTo>
                  <a:lnTo>
                    <a:pt x="1064" y="513"/>
                  </a:lnTo>
                  <a:lnTo>
                    <a:pt x="1064" y="513"/>
                  </a:lnTo>
                  <a:lnTo>
                    <a:pt x="1064" y="513"/>
                  </a:lnTo>
                  <a:lnTo>
                    <a:pt x="1064" y="513"/>
                  </a:lnTo>
                  <a:lnTo>
                    <a:pt x="1064" y="513"/>
                  </a:lnTo>
                  <a:lnTo>
                    <a:pt x="1060" y="513"/>
                  </a:lnTo>
                  <a:lnTo>
                    <a:pt x="1060" y="513"/>
                  </a:lnTo>
                  <a:lnTo>
                    <a:pt x="1060" y="513"/>
                  </a:lnTo>
                  <a:lnTo>
                    <a:pt x="1060" y="513"/>
                  </a:lnTo>
                  <a:lnTo>
                    <a:pt x="1060" y="513"/>
                  </a:lnTo>
                  <a:lnTo>
                    <a:pt x="1056" y="518"/>
                  </a:lnTo>
                  <a:lnTo>
                    <a:pt x="1056" y="518"/>
                  </a:lnTo>
                  <a:lnTo>
                    <a:pt x="1056" y="518"/>
                  </a:lnTo>
                  <a:lnTo>
                    <a:pt x="1056" y="518"/>
                  </a:lnTo>
                  <a:lnTo>
                    <a:pt x="1056" y="518"/>
                  </a:lnTo>
                  <a:lnTo>
                    <a:pt x="1051" y="518"/>
                  </a:lnTo>
                  <a:lnTo>
                    <a:pt x="1051" y="518"/>
                  </a:lnTo>
                  <a:lnTo>
                    <a:pt x="1051" y="518"/>
                  </a:lnTo>
                  <a:lnTo>
                    <a:pt x="1051" y="518"/>
                  </a:lnTo>
                  <a:lnTo>
                    <a:pt x="1051" y="518"/>
                  </a:lnTo>
                  <a:lnTo>
                    <a:pt x="1047" y="518"/>
                  </a:lnTo>
                  <a:lnTo>
                    <a:pt x="1047" y="518"/>
                  </a:lnTo>
                  <a:lnTo>
                    <a:pt x="1047" y="518"/>
                  </a:lnTo>
                  <a:lnTo>
                    <a:pt x="1047" y="518"/>
                  </a:lnTo>
                  <a:lnTo>
                    <a:pt x="1047" y="518"/>
                  </a:lnTo>
                  <a:lnTo>
                    <a:pt x="1042" y="518"/>
                  </a:lnTo>
                  <a:lnTo>
                    <a:pt x="1042" y="518"/>
                  </a:lnTo>
                  <a:lnTo>
                    <a:pt x="1042" y="522"/>
                  </a:lnTo>
                  <a:lnTo>
                    <a:pt x="1042" y="522"/>
                  </a:lnTo>
                  <a:lnTo>
                    <a:pt x="1042" y="522"/>
                  </a:lnTo>
                  <a:lnTo>
                    <a:pt x="1038" y="522"/>
                  </a:lnTo>
                  <a:lnTo>
                    <a:pt x="1038" y="522"/>
                  </a:lnTo>
                  <a:lnTo>
                    <a:pt x="1038" y="522"/>
                  </a:lnTo>
                  <a:lnTo>
                    <a:pt x="1038" y="522"/>
                  </a:lnTo>
                  <a:lnTo>
                    <a:pt x="1038" y="522"/>
                  </a:lnTo>
                  <a:lnTo>
                    <a:pt x="1033" y="522"/>
                  </a:lnTo>
                  <a:lnTo>
                    <a:pt x="1033" y="522"/>
                  </a:lnTo>
                  <a:lnTo>
                    <a:pt x="1033" y="522"/>
                  </a:lnTo>
                  <a:lnTo>
                    <a:pt x="1033" y="522"/>
                  </a:lnTo>
                  <a:lnTo>
                    <a:pt x="1033" y="522"/>
                  </a:lnTo>
                  <a:lnTo>
                    <a:pt x="1029" y="522"/>
                  </a:lnTo>
                  <a:lnTo>
                    <a:pt x="1029" y="522"/>
                  </a:lnTo>
                  <a:lnTo>
                    <a:pt x="1029" y="522"/>
                  </a:lnTo>
                  <a:lnTo>
                    <a:pt x="1029" y="522"/>
                  </a:lnTo>
                  <a:lnTo>
                    <a:pt x="1029" y="522"/>
                  </a:lnTo>
                  <a:lnTo>
                    <a:pt x="1024" y="522"/>
                  </a:lnTo>
                  <a:lnTo>
                    <a:pt x="1024" y="527"/>
                  </a:lnTo>
                  <a:lnTo>
                    <a:pt x="1024" y="527"/>
                  </a:lnTo>
                  <a:lnTo>
                    <a:pt x="1024" y="527"/>
                  </a:lnTo>
                  <a:lnTo>
                    <a:pt x="1020" y="527"/>
                  </a:lnTo>
                  <a:lnTo>
                    <a:pt x="1020" y="527"/>
                  </a:lnTo>
                  <a:lnTo>
                    <a:pt x="1020" y="527"/>
                  </a:lnTo>
                  <a:lnTo>
                    <a:pt x="1015" y="527"/>
                  </a:lnTo>
                  <a:lnTo>
                    <a:pt x="1015" y="527"/>
                  </a:lnTo>
                  <a:lnTo>
                    <a:pt x="1011" y="527"/>
                  </a:lnTo>
                  <a:lnTo>
                    <a:pt x="1011" y="527"/>
                  </a:lnTo>
                  <a:lnTo>
                    <a:pt x="1011" y="527"/>
                  </a:lnTo>
                  <a:lnTo>
                    <a:pt x="1006" y="527"/>
                  </a:lnTo>
                  <a:lnTo>
                    <a:pt x="1006" y="527"/>
                  </a:lnTo>
                  <a:lnTo>
                    <a:pt x="1002" y="531"/>
                  </a:lnTo>
                  <a:lnTo>
                    <a:pt x="1002" y="531"/>
                  </a:lnTo>
                  <a:lnTo>
                    <a:pt x="1002" y="531"/>
                  </a:lnTo>
                  <a:lnTo>
                    <a:pt x="997" y="531"/>
                  </a:lnTo>
                  <a:lnTo>
                    <a:pt x="997" y="531"/>
                  </a:lnTo>
                  <a:lnTo>
                    <a:pt x="993" y="531"/>
                  </a:lnTo>
                  <a:lnTo>
                    <a:pt x="993" y="531"/>
                  </a:lnTo>
                  <a:lnTo>
                    <a:pt x="988" y="531"/>
                  </a:lnTo>
                  <a:lnTo>
                    <a:pt x="984" y="531"/>
                  </a:lnTo>
                  <a:lnTo>
                    <a:pt x="980" y="536"/>
                  </a:lnTo>
                  <a:lnTo>
                    <a:pt x="980" y="536"/>
                  </a:lnTo>
                  <a:lnTo>
                    <a:pt x="975" y="536"/>
                  </a:lnTo>
                  <a:lnTo>
                    <a:pt x="971" y="536"/>
                  </a:lnTo>
                  <a:lnTo>
                    <a:pt x="971" y="536"/>
                  </a:lnTo>
                  <a:lnTo>
                    <a:pt x="966" y="536"/>
                  </a:lnTo>
                  <a:lnTo>
                    <a:pt x="966" y="536"/>
                  </a:lnTo>
                  <a:lnTo>
                    <a:pt x="962" y="536"/>
                  </a:lnTo>
                  <a:lnTo>
                    <a:pt x="962" y="536"/>
                  </a:lnTo>
                  <a:lnTo>
                    <a:pt x="962" y="540"/>
                  </a:lnTo>
                  <a:lnTo>
                    <a:pt x="957" y="540"/>
                  </a:lnTo>
                  <a:lnTo>
                    <a:pt x="957" y="540"/>
                  </a:lnTo>
                  <a:lnTo>
                    <a:pt x="953" y="540"/>
                  </a:lnTo>
                  <a:lnTo>
                    <a:pt x="953" y="540"/>
                  </a:lnTo>
                  <a:lnTo>
                    <a:pt x="953" y="540"/>
                  </a:lnTo>
                  <a:lnTo>
                    <a:pt x="948" y="540"/>
                  </a:lnTo>
                  <a:lnTo>
                    <a:pt x="948" y="540"/>
                  </a:lnTo>
                  <a:lnTo>
                    <a:pt x="944" y="540"/>
                  </a:lnTo>
                  <a:lnTo>
                    <a:pt x="944" y="540"/>
                  </a:lnTo>
                  <a:lnTo>
                    <a:pt x="944" y="540"/>
                  </a:lnTo>
                  <a:lnTo>
                    <a:pt x="939" y="540"/>
                  </a:lnTo>
                  <a:lnTo>
                    <a:pt x="939" y="540"/>
                  </a:lnTo>
                  <a:lnTo>
                    <a:pt x="939" y="544"/>
                  </a:lnTo>
                  <a:lnTo>
                    <a:pt x="939" y="544"/>
                  </a:lnTo>
                  <a:lnTo>
                    <a:pt x="939" y="544"/>
                  </a:lnTo>
                  <a:lnTo>
                    <a:pt x="935" y="544"/>
                  </a:lnTo>
                  <a:lnTo>
                    <a:pt x="935" y="544"/>
                  </a:lnTo>
                  <a:lnTo>
                    <a:pt x="935" y="544"/>
                  </a:lnTo>
                  <a:lnTo>
                    <a:pt x="935" y="544"/>
                  </a:lnTo>
                  <a:lnTo>
                    <a:pt x="935" y="544"/>
                  </a:lnTo>
                  <a:lnTo>
                    <a:pt x="930" y="544"/>
                  </a:lnTo>
                  <a:lnTo>
                    <a:pt x="930" y="544"/>
                  </a:lnTo>
                  <a:lnTo>
                    <a:pt x="930" y="544"/>
                  </a:lnTo>
                  <a:lnTo>
                    <a:pt x="930" y="544"/>
                  </a:lnTo>
                  <a:lnTo>
                    <a:pt x="930" y="544"/>
                  </a:lnTo>
                  <a:lnTo>
                    <a:pt x="926" y="544"/>
                  </a:lnTo>
                  <a:lnTo>
                    <a:pt x="926" y="544"/>
                  </a:lnTo>
                  <a:lnTo>
                    <a:pt x="926" y="544"/>
                  </a:lnTo>
                  <a:lnTo>
                    <a:pt x="926" y="544"/>
                  </a:lnTo>
                  <a:lnTo>
                    <a:pt x="926" y="544"/>
                  </a:lnTo>
                  <a:lnTo>
                    <a:pt x="926" y="544"/>
                  </a:lnTo>
                  <a:lnTo>
                    <a:pt x="921" y="544"/>
                  </a:lnTo>
                  <a:lnTo>
                    <a:pt x="921" y="544"/>
                  </a:lnTo>
                  <a:lnTo>
                    <a:pt x="921" y="549"/>
                  </a:lnTo>
                  <a:lnTo>
                    <a:pt x="921" y="549"/>
                  </a:lnTo>
                  <a:lnTo>
                    <a:pt x="921" y="549"/>
                  </a:lnTo>
                  <a:lnTo>
                    <a:pt x="917" y="549"/>
                  </a:lnTo>
                  <a:lnTo>
                    <a:pt x="917" y="549"/>
                  </a:lnTo>
                  <a:lnTo>
                    <a:pt x="917" y="549"/>
                  </a:lnTo>
                  <a:lnTo>
                    <a:pt x="917" y="549"/>
                  </a:lnTo>
                  <a:lnTo>
                    <a:pt x="917" y="549"/>
                  </a:lnTo>
                  <a:lnTo>
                    <a:pt x="912" y="549"/>
                  </a:lnTo>
                  <a:lnTo>
                    <a:pt x="912" y="549"/>
                  </a:lnTo>
                  <a:lnTo>
                    <a:pt x="912" y="549"/>
                  </a:lnTo>
                  <a:lnTo>
                    <a:pt x="912" y="549"/>
                  </a:lnTo>
                  <a:lnTo>
                    <a:pt x="912" y="549"/>
                  </a:lnTo>
                  <a:lnTo>
                    <a:pt x="908" y="549"/>
                  </a:lnTo>
                  <a:lnTo>
                    <a:pt x="908" y="549"/>
                  </a:lnTo>
                  <a:lnTo>
                    <a:pt x="908" y="549"/>
                  </a:lnTo>
                  <a:lnTo>
                    <a:pt x="908" y="549"/>
                  </a:lnTo>
                  <a:lnTo>
                    <a:pt x="908" y="549"/>
                  </a:lnTo>
                  <a:lnTo>
                    <a:pt x="908" y="553"/>
                  </a:lnTo>
                  <a:lnTo>
                    <a:pt x="903" y="553"/>
                  </a:lnTo>
                  <a:lnTo>
                    <a:pt x="903" y="553"/>
                  </a:lnTo>
                  <a:lnTo>
                    <a:pt x="903" y="553"/>
                  </a:lnTo>
                  <a:lnTo>
                    <a:pt x="903" y="553"/>
                  </a:lnTo>
                  <a:lnTo>
                    <a:pt x="903" y="553"/>
                  </a:lnTo>
                  <a:lnTo>
                    <a:pt x="899" y="553"/>
                  </a:lnTo>
                  <a:lnTo>
                    <a:pt x="899" y="553"/>
                  </a:lnTo>
                  <a:lnTo>
                    <a:pt x="899" y="553"/>
                  </a:lnTo>
                  <a:lnTo>
                    <a:pt x="899" y="553"/>
                  </a:lnTo>
                  <a:lnTo>
                    <a:pt x="899" y="553"/>
                  </a:lnTo>
                  <a:lnTo>
                    <a:pt x="899" y="553"/>
                  </a:lnTo>
                  <a:lnTo>
                    <a:pt x="895" y="553"/>
                  </a:lnTo>
                  <a:lnTo>
                    <a:pt x="895" y="553"/>
                  </a:lnTo>
                  <a:lnTo>
                    <a:pt x="895" y="553"/>
                  </a:lnTo>
                  <a:lnTo>
                    <a:pt x="895" y="558"/>
                  </a:lnTo>
                  <a:lnTo>
                    <a:pt x="895" y="558"/>
                  </a:lnTo>
                  <a:lnTo>
                    <a:pt x="890" y="558"/>
                  </a:lnTo>
                  <a:lnTo>
                    <a:pt x="890" y="558"/>
                  </a:lnTo>
                  <a:lnTo>
                    <a:pt x="890" y="558"/>
                  </a:lnTo>
                  <a:lnTo>
                    <a:pt x="890" y="558"/>
                  </a:lnTo>
                  <a:lnTo>
                    <a:pt x="890" y="558"/>
                  </a:lnTo>
                  <a:lnTo>
                    <a:pt x="890" y="558"/>
                  </a:lnTo>
                  <a:lnTo>
                    <a:pt x="886" y="558"/>
                  </a:lnTo>
                  <a:lnTo>
                    <a:pt x="886" y="558"/>
                  </a:lnTo>
                  <a:lnTo>
                    <a:pt x="886" y="558"/>
                  </a:lnTo>
                  <a:lnTo>
                    <a:pt x="886" y="558"/>
                  </a:lnTo>
                  <a:lnTo>
                    <a:pt x="886" y="558"/>
                  </a:lnTo>
                  <a:lnTo>
                    <a:pt x="881" y="558"/>
                  </a:lnTo>
                  <a:lnTo>
                    <a:pt x="881" y="562"/>
                  </a:lnTo>
                  <a:lnTo>
                    <a:pt x="881" y="562"/>
                  </a:lnTo>
                  <a:lnTo>
                    <a:pt x="881" y="562"/>
                  </a:lnTo>
                  <a:lnTo>
                    <a:pt x="881" y="562"/>
                  </a:lnTo>
                  <a:lnTo>
                    <a:pt x="881" y="562"/>
                  </a:lnTo>
                  <a:lnTo>
                    <a:pt x="877" y="562"/>
                  </a:lnTo>
                  <a:lnTo>
                    <a:pt x="877" y="562"/>
                  </a:lnTo>
                  <a:lnTo>
                    <a:pt x="877" y="562"/>
                  </a:lnTo>
                  <a:lnTo>
                    <a:pt x="877" y="562"/>
                  </a:lnTo>
                  <a:lnTo>
                    <a:pt x="877" y="562"/>
                  </a:lnTo>
                  <a:lnTo>
                    <a:pt x="877" y="562"/>
                  </a:lnTo>
                  <a:lnTo>
                    <a:pt x="872" y="562"/>
                  </a:lnTo>
                  <a:lnTo>
                    <a:pt x="872" y="562"/>
                  </a:lnTo>
                  <a:lnTo>
                    <a:pt x="872" y="567"/>
                  </a:lnTo>
                  <a:lnTo>
                    <a:pt x="872" y="567"/>
                  </a:lnTo>
                  <a:lnTo>
                    <a:pt x="868" y="567"/>
                  </a:lnTo>
                  <a:lnTo>
                    <a:pt x="868" y="567"/>
                  </a:lnTo>
                  <a:lnTo>
                    <a:pt x="868" y="567"/>
                  </a:lnTo>
                  <a:lnTo>
                    <a:pt x="868" y="567"/>
                  </a:lnTo>
                  <a:lnTo>
                    <a:pt x="863" y="567"/>
                  </a:lnTo>
                  <a:lnTo>
                    <a:pt x="863" y="571"/>
                  </a:lnTo>
                  <a:lnTo>
                    <a:pt x="863" y="571"/>
                  </a:lnTo>
                  <a:lnTo>
                    <a:pt x="859" y="571"/>
                  </a:lnTo>
                  <a:lnTo>
                    <a:pt x="859" y="571"/>
                  </a:lnTo>
                  <a:lnTo>
                    <a:pt x="859" y="571"/>
                  </a:lnTo>
                  <a:lnTo>
                    <a:pt x="854" y="571"/>
                  </a:lnTo>
                  <a:lnTo>
                    <a:pt x="854" y="576"/>
                  </a:lnTo>
                  <a:lnTo>
                    <a:pt x="854" y="576"/>
                  </a:lnTo>
                  <a:lnTo>
                    <a:pt x="854" y="576"/>
                  </a:lnTo>
                  <a:lnTo>
                    <a:pt x="850" y="576"/>
                  </a:lnTo>
                  <a:lnTo>
                    <a:pt x="850" y="576"/>
                  </a:lnTo>
                  <a:lnTo>
                    <a:pt x="850" y="576"/>
                  </a:lnTo>
                  <a:lnTo>
                    <a:pt x="845" y="580"/>
                  </a:lnTo>
                  <a:lnTo>
                    <a:pt x="845" y="580"/>
                  </a:lnTo>
                  <a:lnTo>
                    <a:pt x="845" y="580"/>
                  </a:lnTo>
                  <a:lnTo>
                    <a:pt x="841" y="580"/>
                  </a:lnTo>
                  <a:lnTo>
                    <a:pt x="841" y="580"/>
                  </a:lnTo>
                  <a:lnTo>
                    <a:pt x="841" y="580"/>
                  </a:lnTo>
                  <a:lnTo>
                    <a:pt x="841" y="580"/>
                  </a:lnTo>
                  <a:lnTo>
                    <a:pt x="836" y="585"/>
                  </a:lnTo>
                  <a:lnTo>
                    <a:pt x="836" y="585"/>
                  </a:lnTo>
                  <a:lnTo>
                    <a:pt x="836" y="585"/>
                  </a:lnTo>
                  <a:lnTo>
                    <a:pt x="832" y="585"/>
                  </a:lnTo>
                  <a:lnTo>
                    <a:pt x="832" y="585"/>
                  </a:lnTo>
                  <a:lnTo>
                    <a:pt x="832" y="585"/>
                  </a:lnTo>
                  <a:lnTo>
                    <a:pt x="827" y="589"/>
                  </a:lnTo>
                  <a:lnTo>
                    <a:pt x="827" y="589"/>
                  </a:lnTo>
                  <a:lnTo>
                    <a:pt x="827" y="589"/>
                  </a:lnTo>
                  <a:lnTo>
                    <a:pt x="827" y="589"/>
                  </a:lnTo>
                  <a:lnTo>
                    <a:pt x="823" y="589"/>
                  </a:lnTo>
                  <a:lnTo>
                    <a:pt x="823" y="589"/>
                  </a:lnTo>
                  <a:lnTo>
                    <a:pt x="823" y="594"/>
                  </a:lnTo>
                  <a:lnTo>
                    <a:pt x="819" y="594"/>
                  </a:lnTo>
                  <a:lnTo>
                    <a:pt x="819" y="594"/>
                  </a:lnTo>
                  <a:lnTo>
                    <a:pt x="819" y="594"/>
                  </a:lnTo>
                  <a:lnTo>
                    <a:pt x="814" y="594"/>
                  </a:lnTo>
                  <a:lnTo>
                    <a:pt x="814" y="594"/>
                  </a:lnTo>
                  <a:lnTo>
                    <a:pt x="814" y="598"/>
                  </a:lnTo>
                  <a:lnTo>
                    <a:pt x="814" y="598"/>
                  </a:lnTo>
                  <a:lnTo>
                    <a:pt x="810" y="598"/>
                  </a:lnTo>
                  <a:lnTo>
                    <a:pt x="810" y="598"/>
                  </a:lnTo>
                  <a:lnTo>
                    <a:pt x="810" y="598"/>
                  </a:lnTo>
                  <a:lnTo>
                    <a:pt x="805" y="598"/>
                  </a:lnTo>
                  <a:lnTo>
                    <a:pt x="805" y="603"/>
                  </a:lnTo>
                  <a:lnTo>
                    <a:pt x="805" y="603"/>
                  </a:lnTo>
                  <a:lnTo>
                    <a:pt x="801" y="603"/>
                  </a:lnTo>
                  <a:lnTo>
                    <a:pt x="801" y="603"/>
                  </a:lnTo>
                  <a:lnTo>
                    <a:pt x="801" y="603"/>
                  </a:lnTo>
                  <a:lnTo>
                    <a:pt x="801" y="607"/>
                  </a:lnTo>
                  <a:lnTo>
                    <a:pt x="796" y="607"/>
                  </a:lnTo>
                  <a:lnTo>
                    <a:pt x="796" y="607"/>
                  </a:lnTo>
                  <a:lnTo>
                    <a:pt x="796" y="607"/>
                  </a:lnTo>
                  <a:lnTo>
                    <a:pt x="792" y="607"/>
                  </a:lnTo>
                  <a:lnTo>
                    <a:pt x="792" y="607"/>
                  </a:lnTo>
                  <a:lnTo>
                    <a:pt x="792" y="611"/>
                  </a:lnTo>
                  <a:lnTo>
                    <a:pt x="787" y="611"/>
                  </a:lnTo>
                  <a:lnTo>
                    <a:pt x="787" y="611"/>
                  </a:lnTo>
                  <a:lnTo>
                    <a:pt x="787" y="611"/>
                  </a:lnTo>
                  <a:lnTo>
                    <a:pt x="787" y="611"/>
                  </a:lnTo>
                  <a:lnTo>
                    <a:pt x="783" y="611"/>
                  </a:lnTo>
                  <a:lnTo>
                    <a:pt x="783" y="616"/>
                  </a:lnTo>
                  <a:lnTo>
                    <a:pt x="783" y="616"/>
                  </a:lnTo>
                  <a:lnTo>
                    <a:pt x="778" y="616"/>
                  </a:lnTo>
                  <a:lnTo>
                    <a:pt x="778" y="616"/>
                  </a:lnTo>
                  <a:lnTo>
                    <a:pt x="774" y="620"/>
                  </a:lnTo>
                  <a:lnTo>
                    <a:pt x="774" y="620"/>
                  </a:lnTo>
                  <a:lnTo>
                    <a:pt x="769" y="620"/>
                  </a:lnTo>
                  <a:lnTo>
                    <a:pt x="769" y="625"/>
                  </a:lnTo>
                  <a:lnTo>
                    <a:pt x="765" y="625"/>
                  </a:lnTo>
                  <a:lnTo>
                    <a:pt x="760" y="625"/>
                  </a:lnTo>
                  <a:lnTo>
                    <a:pt x="760" y="629"/>
                  </a:lnTo>
                  <a:lnTo>
                    <a:pt x="756" y="629"/>
                  </a:lnTo>
                  <a:lnTo>
                    <a:pt x="756" y="629"/>
                  </a:lnTo>
                  <a:lnTo>
                    <a:pt x="751" y="634"/>
                  </a:lnTo>
                  <a:lnTo>
                    <a:pt x="747" y="634"/>
                  </a:lnTo>
                  <a:lnTo>
                    <a:pt x="747" y="638"/>
                  </a:lnTo>
                  <a:lnTo>
                    <a:pt x="742" y="638"/>
                  </a:lnTo>
                  <a:lnTo>
                    <a:pt x="742" y="638"/>
                  </a:lnTo>
                  <a:lnTo>
                    <a:pt x="738" y="643"/>
                  </a:lnTo>
                  <a:lnTo>
                    <a:pt x="734" y="643"/>
                  </a:lnTo>
                  <a:lnTo>
                    <a:pt x="734" y="643"/>
                  </a:lnTo>
                  <a:lnTo>
                    <a:pt x="729" y="647"/>
                  </a:lnTo>
                  <a:lnTo>
                    <a:pt x="729" y="647"/>
                  </a:lnTo>
                  <a:lnTo>
                    <a:pt x="725" y="652"/>
                  </a:lnTo>
                  <a:lnTo>
                    <a:pt x="725" y="652"/>
                  </a:lnTo>
                  <a:lnTo>
                    <a:pt x="720" y="652"/>
                  </a:lnTo>
                  <a:lnTo>
                    <a:pt x="716" y="656"/>
                  </a:lnTo>
                  <a:lnTo>
                    <a:pt x="716" y="656"/>
                  </a:lnTo>
                  <a:lnTo>
                    <a:pt x="711" y="656"/>
                  </a:lnTo>
                  <a:lnTo>
                    <a:pt x="711" y="661"/>
                  </a:lnTo>
                  <a:lnTo>
                    <a:pt x="707" y="661"/>
                  </a:lnTo>
                  <a:lnTo>
                    <a:pt x="702" y="665"/>
                  </a:lnTo>
                  <a:lnTo>
                    <a:pt x="702" y="665"/>
                  </a:lnTo>
                  <a:lnTo>
                    <a:pt x="698" y="665"/>
                  </a:lnTo>
                  <a:lnTo>
                    <a:pt x="698" y="670"/>
                  </a:lnTo>
                  <a:lnTo>
                    <a:pt x="693" y="670"/>
                  </a:lnTo>
                  <a:lnTo>
                    <a:pt x="689" y="674"/>
                  </a:lnTo>
                  <a:lnTo>
                    <a:pt x="689" y="674"/>
                  </a:lnTo>
                  <a:lnTo>
                    <a:pt x="684" y="674"/>
                  </a:lnTo>
                  <a:lnTo>
                    <a:pt x="684" y="678"/>
                  </a:lnTo>
                  <a:lnTo>
                    <a:pt x="680" y="678"/>
                  </a:lnTo>
                  <a:lnTo>
                    <a:pt x="675" y="683"/>
                  </a:lnTo>
                  <a:lnTo>
                    <a:pt x="675" y="683"/>
                  </a:lnTo>
                  <a:lnTo>
                    <a:pt x="671" y="683"/>
                  </a:lnTo>
                  <a:lnTo>
                    <a:pt x="671" y="687"/>
                  </a:lnTo>
                  <a:lnTo>
                    <a:pt x="666" y="687"/>
                  </a:lnTo>
                  <a:lnTo>
                    <a:pt x="662" y="692"/>
                  </a:lnTo>
                  <a:lnTo>
                    <a:pt x="662" y="692"/>
                  </a:lnTo>
                  <a:lnTo>
                    <a:pt x="658" y="692"/>
                  </a:lnTo>
                  <a:lnTo>
                    <a:pt x="658" y="696"/>
                  </a:lnTo>
                  <a:lnTo>
                    <a:pt x="653" y="696"/>
                  </a:lnTo>
                  <a:lnTo>
                    <a:pt x="649" y="696"/>
                  </a:lnTo>
                  <a:lnTo>
                    <a:pt x="649" y="701"/>
                  </a:lnTo>
                  <a:lnTo>
                    <a:pt x="644" y="701"/>
                  </a:lnTo>
                  <a:lnTo>
                    <a:pt x="644" y="705"/>
                  </a:lnTo>
                  <a:lnTo>
                    <a:pt x="640" y="705"/>
                  </a:lnTo>
                  <a:lnTo>
                    <a:pt x="631" y="710"/>
                  </a:lnTo>
                  <a:lnTo>
                    <a:pt x="626" y="714"/>
                  </a:lnTo>
                  <a:lnTo>
                    <a:pt x="622" y="719"/>
                  </a:lnTo>
                  <a:lnTo>
                    <a:pt x="617" y="723"/>
                  </a:lnTo>
                  <a:lnTo>
                    <a:pt x="613" y="723"/>
                  </a:lnTo>
                  <a:lnTo>
                    <a:pt x="604" y="728"/>
                  </a:lnTo>
                  <a:lnTo>
                    <a:pt x="595" y="737"/>
                  </a:lnTo>
                  <a:lnTo>
                    <a:pt x="586" y="741"/>
                  </a:lnTo>
                  <a:lnTo>
                    <a:pt x="581" y="745"/>
                  </a:lnTo>
                  <a:lnTo>
                    <a:pt x="573" y="750"/>
                  </a:lnTo>
                  <a:lnTo>
                    <a:pt x="568" y="754"/>
                  </a:lnTo>
                  <a:lnTo>
                    <a:pt x="564" y="759"/>
                  </a:lnTo>
                  <a:lnTo>
                    <a:pt x="559" y="759"/>
                  </a:lnTo>
                  <a:lnTo>
                    <a:pt x="555" y="763"/>
                  </a:lnTo>
                  <a:lnTo>
                    <a:pt x="550" y="768"/>
                  </a:lnTo>
                  <a:lnTo>
                    <a:pt x="550" y="768"/>
                  </a:lnTo>
                  <a:lnTo>
                    <a:pt x="546" y="768"/>
                  </a:lnTo>
                  <a:lnTo>
                    <a:pt x="541" y="772"/>
                  </a:lnTo>
                  <a:lnTo>
                    <a:pt x="541" y="772"/>
                  </a:lnTo>
                  <a:lnTo>
                    <a:pt x="537" y="772"/>
                  </a:lnTo>
                  <a:lnTo>
                    <a:pt x="537" y="777"/>
                  </a:lnTo>
                  <a:lnTo>
                    <a:pt x="532" y="777"/>
                  </a:lnTo>
                  <a:lnTo>
                    <a:pt x="532" y="777"/>
                  </a:lnTo>
                  <a:lnTo>
                    <a:pt x="532" y="781"/>
                  </a:lnTo>
                  <a:lnTo>
                    <a:pt x="528" y="781"/>
                  </a:lnTo>
                  <a:lnTo>
                    <a:pt x="528" y="781"/>
                  </a:lnTo>
                  <a:lnTo>
                    <a:pt x="528" y="781"/>
                  </a:lnTo>
                  <a:lnTo>
                    <a:pt x="528" y="781"/>
                  </a:lnTo>
                  <a:lnTo>
                    <a:pt x="528" y="781"/>
                  </a:lnTo>
                  <a:lnTo>
                    <a:pt x="523" y="781"/>
                  </a:lnTo>
                  <a:lnTo>
                    <a:pt x="523" y="786"/>
                  </a:lnTo>
                  <a:lnTo>
                    <a:pt x="523" y="786"/>
                  </a:lnTo>
                  <a:lnTo>
                    <a:pt x="523" y="786"/>
                  </a:lnTo>
                  <a:lnTo>
                    <a:pt x="519" y="786"/>
                  </a:lnTo>
                  <a:lnTo>
                    <a:pt x="519" y="786"/>
                  </a:lnTo>
                  <a:lnTo>
                    <a:pt x="519" y="786"/>
                  </a:lnTo>
                  <a:lnTo>
                    <a:pt x="519" y="790"/>
                  </a:lnTo>
                  <a:lnTo>
                    <a:pt x="519" y="790"/>
                  </a:lnTo>
                  <a:lnTo>
                    <a:pt x="514" y="790"/>
                  </a:lnTo>
                  <a:lnTo>
                    <a:pt x="514" y="790"/>
                  </a:lnTo>
                  <a:lnTo>
                    <a:pt x="514" y="790"/>
                  </a:lnTo>
                  <a:lnTo>
                    <a:pt x="514" y="790"/>
                  </a:lnTo>
                  <a:lnTo>
                    <a:pt x="510" y="790"/>
                  </a:lnTo>
                  <a:lnTo>
                    <a:pt x="510" y="795"/>
                  </a:lnTo>
                  <a:lnTo>
                    <a:pt x="510" y="795"/>
                  </a:lnTo>
                  <a:lnTo>
                    <a:pt x="510" y="795"/>
                  </a:lnTo>
                  <a:lnTo>
                    <a:pt x="510" y="795"/>
                  </a:lnTo>
                  <a:lnTo>
                    <a:pt x="505" y="795"/>
                  </a:lnTo>
                  <a:lnTo>
                    <a:pt x="505" y="795"/>
                  </a:lnTo>
                  <a:lnTo>
                    <a:pt x="505" y="799"/>
                  </a:lnTo>
                  <a:lnTo>
                    <a:pt x="505" y="799"/>
                  </a:lnTo>
                  <a:lnTo>
                    <a:pt x="501" y="799"/>
                  </a:lnTo>
                  <a:lnTo>
                    <a:pt x="501" y="799"/>
                  </a:lnTo>
                  <a:lnTo>
                    <a:pt x="501" y="799"/>
                  </a:lnTo>
                  <a:lnTo>
                    <a:pt x="501" y="799"/>
                  </a:lnTo>
                  <a:lnTo>
                    <a:pt x="501" y="804"/>
                  </a:lnTo>
                  <a:lnTo>
                    <a:pt x="497" y="804"/>
                  </a:lnTo>
                  <a:lnTo>
                    <a:pt x="497" y="804"/>
                  </a:lnTo>
                  <a:lnTo>
                    <a:pt x="497" y="804"/>
                  </a:lnTo>
                  <a:lnTo>
                    <a:pt x="497" y="804"/>
                  </a:lnTo>
                  <a:lnTo>
                    <a:pt x="497" y="804"/>
                  </a:lnTo>
                  <a:lnTo>
                    <a:pt x="492" y="808"/>
                  </a:lnTo>
                  <a:lnTo>
                    <a:pt x="492" y="808"/>
                  </a:lnTo>
                  <a:lnTo>
                    <a:pt x="492" y="808"/>
                  </a:lnTo>
                  <a:lnTo>
                    <a:pt x="492" y="808"/>
                  </a:lnTo>
                  <a:lnTo>
                    <a:pt x="492" y="808"/>
                  </a:lnTo>
                  <a:lnTo>
                    <a:pt x="488" y="808"/>
                  </a:lnTo>
                  <a:lnTo>
                    <a:pt x="488" y="812"/>
                  </a:lnTo>
                  <a:lnTo>
                    <a:pt x="488" y="812"/>
                  </a:lnTo>
                  <a:lnTo>
                    <a:pt x="488" y="812"/>
                  </a:lnTo>
                  <a:lnTo>
                    <a:pt x="483" y="812"/>
                  </a:lnTo>
                  <a:lnTo>
                    <a:pt x="483" y="812"/>
                  </a:lnTo>
                  <a:lnTo>
                    <a:pt x="483" y="812"/>
                  </a:lnTo>
                  <a:lnTo>
                    <a:pt x="483" y="817"/>
                  </a:lnTo>
                  <a:lnTo>
                    <a:pt x="483" y="817"/>
                  </a:lnTo>
                  <a:lnTo>
                    <a:pt x="479" y="817"/>
                  </a:lnTo>
                  <a:lnTo>
                    <a:pt x="479" y="817"/>
                  </a:lnTo>
                  <a:lnTo>
                    <a:pt x="479" y="817"/>
                  </a:lnTo>
                  <a:lnTo>
                    <a:pt x="479" y="817"/>
                  </a:lnTo>
                  <a:lnTo>
                    <a:pt x="479" y="821"/>
                  </a:lnTo>
                  <a:lnTo>
                    <a:pt x="474" y="821"/>
                  </a:lnTo>
                  <a:lnTo>
                    <a:pt x="474" y="821"/>
                  </a:lnTo>
                  <a:lnTo>
                    <a:pt x="474" y="821"/>
                  </a:lnTo>
                  <a:lnTo>
                    <a:pt x="474" y="821"/>
                  </a:lnTo>
                  <a:lnTo>
                    <a:pt x="474" y="821"/>
                  </a:lnTo>
                  <a:lnTo>
                    <a:pt x="470" y="826"/>
                  </a:lnTo>
                  <a:lnTo>
                    <a:pt x="470" y="826"/>
                  </a:lnTo>
                  <a:lnTo>
                    <a:pt x="470" y="826"/>
                  </a:lnTo>
                  <a:lnTo>
                    <a:pt x="470" y="826"/>
                  </a:lnTo>
                  <a:lnTo>
                    <a:pt x="470" y="826"/>
                  </a:lnTo>
                  <a:lnTo>
                    <a:pt x="465" y="826"/>
                  </a:lnTo>
                  <a:lnTo>
                    <a:pt x="465" y="830"/>
                  </a:lnTo>
                  <a:lnTo>
                    <a:pt x="465" y="830"/>
                  </a:lnTo>
                  <a:lnTo>
                    <a:pt x="465" y="830"/>
                  </a:lnTo>
                  <a:lnTo>
                    <a:pt x="465" y="830"/>
                  </a:lnTo>
                  <a:lnTo>
                    <a:pt x="461" y="830"/>
                  </a:lnTo>
                  <a:lnTo>
                    <a:pt x="461" y="830"/>
                  </a:lnTo>
                  <a:lnTo>
                    <a:pt x="461" y="835"/>
                  </a:lnTo>
                  <a:lnTo>
                    <a:pt x="461" y="835"/>
                  </a:lnTo>
                  <a:lnTo>
                    <a:pt x="461" y="835"/>
                  </a:lnTo>
                  <a:lnTo>
                    <a:pt x="456" y="835"/>
                  </a:lnTo>
                  <a:lnTo>
                    <a:pt x="456" y="835"/>
                  </a:lnTo>
                  <a:lnTo>
                    <a:pt x="456" y="835"/>
                  </a:lnTo>
                  <a:lnTo>
                    <a:pt x="456" y="839"/>
                  </a:lnTo>
                  <a:lnTo>
                    <a:pt x="456" y="839"/>
                  </a:lnTo>
                  <a:lnTo>
                    <a:pt x="452" y="839"/>
                  </a:lnTo>
                  <a:lnTo>
                    <a:pt x="452" y="839"/>
                  </a:lnTo>
                  <a:lnTo>
                    <a:pt x="452" y="839"/>
                  </a:lnTo>
                  <a:lnTo>
                    <a:pt x="452" y="844"/>
                  </a:lnTo>
                  <a:lnTo>
                    <a:pt x="452" y="844"/>
                  </a:lnTo>
                  <a:lnTo>
                    <a:pt x="447" y="844"/>
                  </a:lnTo>
                  <a:lnTo>
                    <a:pt x="447" y="844"/>
                  </a:lnTo>
                  <a:lnTo>
                    <a:pt x="447" y="844"/>
                  </a:lnTo>
                  <a:lnTo>
                    <a:pt x="447" y="844"/>
                  </a:lnTo>
                  <a:lnTo>
                    <a:pt x="447" y="848"/>
                  </a:lnTo>
                  <a:lnTo>
                    <a:pt x="443" y="848"/>
                  </a:lnTo>
                  <a:lnTo>
                    <a:pt x="443" y="848"/>
                  </a:lnTo>
                  <a:lnTo>
                    <a:pt x="443" y="848"/>
                  </a:lnTo>
                  <a:lnTo>
                    <a:pt x="443" y="848"/>
                  </a:lnTo>
                  <a:lnTo>
                    <a:pt x="443" y="853"/>
                  </a:lnTo>
                  <a:lnTo>
                    <a:pt x="443" y="853"/>
                  </a:lnTo>
                  <a:lnTo>
                    <a:pt x="438" y="853"/>
                  </a:lnTo>
                  <a:lnTo>
                    <a:pt x="438" y="853"/>
                  </a:lnTo>
                  <a:lnTo>
                    <a:pt x="438" y="853"/>
                  </a:lnTo>
                  <a:lnTo>
                    <a:pt x="438" y="853"/>
                  </a:lnTo>
                  <a:lnTo>
                    <a:pt x="438" y="857"/>
                  </a:lnTo>
                  <a:lnTo>
                    <a:pt x="434" y="857"/>
                  </a:lnTo>
                  <a:lnTo>
                    <a:pt x="434" y="857"/>
                  </a:lnTo>
                  <a:lnTo>
                    <a:pt x="434" y="857"/>
                  </a:lnTo>
                  <a:lnTo>
                    <a:pt x="434" y="857"/>
                  </a:lnTo>
                  <a:lnTo>
                    <a:pt x="434" y="862"/>
                  </a:lnTo>
                  <a:lnTo>
                    <a:pt x="429" y="862"/>
                  </a:lnTo>
                  <a:lnTo>
                    <a:pt x="429" y="862"/>
                  </a:lnTo>
                  <a:lnTo>
                    <a:pt x="429" y="862"/>
                  </a:lnTo>
                  <a:lnTo>
                    <a:pt x="429" y="862"/>
                  </a:lnTo>
                  <a:lnTo>
                    <a:pt x="429" y="862"/>
                  </a:lnTo>
                  <a:lnTo>
                    <a:pt x="429" y="866"/>
                  </a:lnTo>
                  <a:lnTo>
                    <a:pt x="425" y="866"/>
                  </a:lnTo>
                  <a:lnTo>
                    <a:pt x="425" y="866"/>
                  </a:lnTo>
                  <a:lnTo>
                    <a:pt x="425" y="866"/>
                  </a:lnTo>
                  <a:lnTo>
                    <a:pt x="425" y="866"/>
                  </a:lnTo>
                  <a:lnTo>
                    <a:pt x="425" y="871"/>
                  </a:lnTo>
                  <a:lnTo>
                    <a:pt x="420" y="871"/>
                  </a:lnTo>
                  <a:lnTo>
                    <a:pt x="420" y="871"/>
                  </a:lnTo>
                  <a:lnTo>
                    <a:pt x="420" y="871"/>
                  </a:lnTo>
                  <a:lnTo>
                    <a:pt x="420" y="871"/>
                  </a:lnTo>
                  <a:lnTo>
                    <a:pt x="420" y="871"/>
                  </a:lnTo>
                  <a:lnTo>
                    <a:pt x="420" y="875"/>
                  </a:lnTo>
                  <a:lnTo>
                    <a:pt x="416" y="875"/>
                  </a:lnTo>
                  <a:lnTo>
                    <a:pt x="416" y="875"/>
                  </a:lnTo>
                  <a:lnTo>
                    <a:pt x="416" y="875"/>
                  </a:lnTo>
                  <a:lnTo>
                    <a:pt x="416" y="875"/>
                  </a:lnTo>
                  <a:lnTo>
                    <a:pt x="416" y="879"/>
                  </a:lnTo>
                  <a:lnTo>
                    <a:pt x="412" y="879"/>
                  </a:lnTo>
                  <a:lnTo>
                    <a:pt x="412" y="879"/>
                  </a:lnTo>
                  <a:lnTo>
                    <a:pt x="412" y="879"/>
                  </a:lnTo>
                  <a:lnTo>
                    <a:pt x="412" y="879"/>
                  </a:lnTo>
                  <a:lnTo>
                    <a:pt x="412" y="884"/>
                  </a:lnTo>
                  <a:lnTo>
                    <a:pt x="412" y="884"/>
                  </a:lnTo>
                  <a:lnTo>
                    <a:pt x="407" y="884"/>
                  </a:lnTo>
                  <a:lnTo>
                    <a:pt x="407" y="884"/>
                  </a:lnTo>
                  <a:lnTo>
                    <a:pt x="407" y="884"/>
                  </a:lnTo>
                  <a:lnTo>
                    <a:pt x="407" y="888"/>
                  </a:lnTo>
                  <a:lnTo>
                    <a:pt x="407" y="888"/>
                  </a:lnTo>
                  <a:lnTo>
                    <a:pt x="407" y="888"/>
                  </a:lnTo>
                  <a:lnTo>
                    <a:pt x="403" y="888"/>
                  </a:lnTo>
                  <a:lnTo>
                    <a:pt x="403" y="888"/>
                  </a:lnTo>
                  <a:lnTo>
                    <a:pt x="403" y="888"/>
                  </a:lnTo>
                  <a:lnTo>
                    <a:pt x="403" y="893"/>
                  </a:lnTo>
                  <a:lnTo>
                    <a:pt x="403" y="893"/>
                  </a:lnTo>
                  <a:lnTo>
                    <a:pt x="403" y="893"/>
                  </a:lnTo>
                  <a:lnTo>
                    <a:pt x="398" y="893"/>
                  </a:lnTo>
                  <a:lnTo>
                    <a:pt x="398" y="893"/>
                  </a:lnTo>
                  <a:lnTo>
                    <a:pt x="398" y="897"/>
                  </a:lnTo>
                  <a:lnTo>
                    <a:pt x="398" y="897"/>
                  </a:lnTo>
                  <a:lnTo>
                    <a:pt x="398" y="897"/>
                  </a:lnTo>
                  <a:lnTo>
                    <a:pt x="398" y="897"/>
                  </a:lnTo>
                  <a:lnTo>
                    <a:pt x="394" y="897"/>
                  </a:lnTo>
                  <a:lnTo>
                    <a:pt x="394" y="902"/>
                  </a:lnTo>
                  <a:lnTo>
                    <a:pt x="394" y="902"/>
                  </a:lnTo>
                  <a:lnTo>
                    <a:pt x="394" y="902"/>
                  </a:lnTo>
                  <a:lnTo>
                    <a:pt x="394" y="902"/>
                  </a:lnTo>
                  <a:lnTo>
                    <a:pt x="394" y="902"/>
                  </a:lnTo>
                  <a:lnTo>
                    <a:pt x="389" y="906"/>
                  </a:lnTo>
                  <a:lnTo>
                    <a:pt x="389" y="906"/>
                  </a:lnTo>
                  <a:lnTo>
                    <a:pt x="389" y="906"/>
                  </a:lnTo>
                  <a:lnTo>
                    <a:pt x="389" y="906"/>
                  </a:lnTo>
                  <a:lnTo>
                    <a:pt x="389" y="906"/>
                  </a:lnTo>
                  <a:lnTo>
                    <a:pt x="389" y="911"/>
                  </a:lnTo>
                  <a:lnTo>
                    <a:pt x="385" y="911"/>
                  </a:lnTo>
                  <a:lnTo>
                    <a:pt x="385" y="911"/>
                  </a:lnTo>
                  <a:lnTo>
                    <a:pt x="385" y="911"/>
                  </a:lnTo>
                  <a:lnTo>
                    <a:pt x="385" y="911"/>
                  </a:lnTo>
                  <a:lnTo>
                    <a:pt x="385" y="915"/>
                  </a:lnTo>
                  <a:lnTo>
                    <a:pt x="385" y="915"/>
                  </a:lnTo>
                  <a:lnTo>
                    <a:pt x="380" y="915"/>
                  </a:lnTo>
                  <a:lnTo>
                    <a:pt x="380" y="915"/>
                  </a:lnTo>
                  <a:lnTo>
                    <a:pt x="380" y="915"/>
                  </a:lnTo>
                  <a:lnTo>
                    <a:pt x="380" y="920"/>
                  </a:lnTo>
                  <a:lnTo>
                    <a:pt x="380" y="920"/>
                  </a:lnTo>
                  <a:lnTo>
                    <a:pt x="380" y="920"/>
                  </a:lnTo>
                  <a:lnTo>
                    <a:pt x="376" y="920"/>
                  </a:lnTo>
                  <a:lnTo>
                    <a:pt x="376" y="920"/>
                  </a:lnTo>
                  <a:lnTo>
                    <a:pt x="376" y="924"/>
                  </a:lnTo>
                  <a:lnTo>
                    <a:pt x="376" y="924"/>
                  </a:lnTo>
                  <a:lnTo>
                    <a:pt x="376" y="924"/>
                  </a:lnTo>
                  <a:lnTo>
                    <a:pt x="376" y="924"/>
                  </a:lnTo>
                  <a:lnTo>
                    <a:pt x="371" y="924"/>
                  </a:lnTo>
                  <a:lnTo>
                    <a:pt x="371" y="929"/>
                  </a:lnTo>
                  <a:lnTo>
                    <a:pt x="371" y="929"/>
                  </a:lnTo>
                  <a:lnTo>
                    <a:pt x="371" y="929"/>
                  </a:lnTo>
                  <a:lnTo>
                    <a:pt x="371" y="929"/>
                  </a:lnTo>
                  <a:lnTo>
                    <a:pt x="371" y="929"/>
                  </a:lnTo>
                  <a:lnTo>
                    <a:pt x="371" y="933"/>
                  </a:lnTo>
                  <a:lnTo>
                    <a:pt x="367" y="933"/>
                  </a:lnTo>
                  <a:lnTo>
                    <a:pt x="367" y="933"/>
                  </a:lnTo>
                  <a:lnTo>
                    <a:pt x="367" y="933"/>
                  </a:lnTo>
                  <a:lnTo>
                    <a:pt x="367" y="933"/>
                  </a:lnTo>
                  <a:lnTo>
                    <a:pt x="367" y="938"/>
                  </a:lnTo>
                  <a:lnTo>
                    <a:pt x="367" y="938"/>
                  </a:lnTo>
                  <a:lnTo>
                    <a:pt x="367" y="938"/>
                  </a:lnTo>
                  <a:lnTo>
                    <a:pt x="362" y="938"/>
                  </a:lnTo>
                  <a:lnTo>
                    <a:pt x="362" y="942"/>
                  </a:lnTo>
                  <a:lnTo>
                    <a:pt x="362" y="942"/>
                  </a:lnTo>
                  <a:lnTo>
                    <a:pt x="362" y="942"/>
                  </a:lnTo>
                  <a:lnTo>
                    <a:pt x="362" y="942"/>
                  </a:lnTo>
                  <a:lnTo>
                    <a:pt x="362" y="942"/>
                  </a:lnTo>
                  <a:lnTo>
                    <a:pt x="358" y="946"/>
                  </a:lnTo>
                  <a:lnTo>
                    <a:pt x="358" y="946"/>
                  </a:lnTo>
                  <a:lnTo>
                    <a:pt x="358" y="946"/>
                  </a:lnTo>
                  <a:lnTo>
                    <a:pt x="358" y="946"/>
                  </a:lnTo>
                  <a:lnTo>
                    <a:pt x="358" y="946"/>
                  </a:lnTo>
                  <a:lnTo>
                    <a:pt x="358" y="951"/>
                  </a:lnTo>
                  <a:lnTo>
                    <a:pt x="358" y="951"/>
                  </a:lnTo>
                  <a:lnTo>
                    <a:pt x="353" y="951"/>
                  </a:lnTo>
                  <a:lnTo>
                    <a:pt x="353" y="951"/>
                  </a:lnTo>
                  <a:lnTo>
                    <a:pt x="353" y="951"/>
                  </a:lnTo>
                  <a:lnTo>
                    <a:pt x="353" y="955"/>
                  </a:lnTo>
                  <a:lnTo>
                    <a:pt x="353" y="955"/>
                  </a:lnTo>
                  <a:lnTo>
                    <a:pt x="353" y="955"/>
                  </a:lnTo>
                  <a:lnTo>
                    <a:pt x="353" y="955"/>
                  </a:lnTo>
                  <a:lnTo>
                    <a:pt x="349" y="955"/>
                  </a:lnTo>
                  <a:lnTo>
                    <a:pt x="349" y="960"/>
                  </a:lnTo>
                  <a:lnTo>
                    <a:pt x="349" y="960"/>
                  </a:lnTo>
                  <a:lnTo>
                    <a:pt x="349" y="960"/>
                  </a:lnTo>
                  <a:lnTo>
                    <a:pt x="349" y="960"/>
                  </a:lnTo>
                  <a:lnTo>
                    <a:pt x="349" y="964"/>
                  </a:lnTo>
                  <a:lnTo>
                    <a:pt x="349" y="964"/>
                  </a:lnTo>
                  <a:lnTo>
                    <a:pt x="344" y="964"/>
                  </a:lnTo>
                  <a:lnTo>
                    <a:pt x="344" y="964"/>
                  </a:lnTo>
                  <a:lnTo>
                    <a:pt x="344" y="964"/>
                  </a:lnTo>
                  <a:lnTo>
                    <a:pt x="344" y="969"/>
                  </a:lnTo>
                  <a:lnTo>
                    <a:pt x="344" y="969"/>
                  </a:lnTo>
                  <a:lnTo>
                    <a:pt x="344" y="969"/>
                  </a:lnTo>
                  <a:lnTo>
                    <a:pt x="344" y="969"/>
                  </a:lnTo>
                  <a:lnTo>
                    <a:pt x="344" y="969"/>
                  </a:lnTo>
                  <a:lnTo>
                    <a:pt x="340" y="973"/>
                  </a:lnTo>
                  <a:lnTo>
                    <a:pt x="340" y="973"/>
                  </a:lnTo>
                  <a:lnTo>
                    <a:pt x="340" y="973"/>
                  </a:lnTo>
                  <a:lnTo>
                    <a:pt x="340" y="973"/>
                  </a:lnTo>
                  <a:lnTo>
                    <a:pt x="340" y="978"/>
                  </a:lnTo>
                  <a:lnTo>
                    <a:pt x="340" y="978"/>
                  </a:lnTo>
                  <a:lnTo>
                    <a:pt x="340" y="978"/>
                  </a:lnTo>
                  <a:lnTo>
                    <a:pt x="336" y="978"/>
                  </a:lnTo>
                  <a:lnTo>
                    <a:pt x="336" y="978"/>
                  </a:lnTo>
                  <a:lnTo>
                    <a:pt x="336" y="982"/>
                  </a:lnTo>
                  <a:lnTo>
                    <a:pt x="336" y="982"/>
                  </a:lnTo>
                  <a:lnTo>
                    <a:pt x="336" y="982"/>
                  </a:lnTo>
                  <a:lnTo>
                    <a:pt x="336" y="982"/>
                  </a:lnTo>
                  <a:lnTo>
                    <a:pt x="336" y="987"/>
                  </a:lnTo>
                  <a:lnTo>
                    <a:pt x="336" y="987"/>
                  </a:lnTo>
                  <a:lnTo>
                    <a:pt x="331" y="987"/>
                  </a:lnTo>
                  <a:lnTo>
                    <a:pt x="331" y="987"/>
                  </a:lnTo>
                  <a:lnTo>
                    <a:pt x="331" y="987"/>
                  </a:lnTo>
                  <a:lnTo>
                    <a:pt x="331" y="991"/>
                  </a:lnTo>
                  <a:lnTo>
                    <a:pt x="331" y="991"/>
                  </a:lnTo>
                  <a:lnTo>
                    <a:pt x="331" y="991"/>
                  </a:lnTo>
                  <a:lnTo>
                    <a:pt x="331" y="991"/>
                  </a:lnTo>
                  <a:lnTo>
                    <a:pt x="331" y="991"/>
                  </a:lnTo>
                  <a:lnTo>
                    <a:pt x="327" y="996"/>
                  </a:lnTo>
                  <a:lnTo>
                    <a:pt x="327" y="996"/>
                  </a:lnTo>
                  <a:lnTo>
                    <a:pt x="327" y="996"/>
                  </a:lnTo>
                  <a:lnTo>
                    <a:pt x="327" y="996"/>
                  </a:lnTo>
                  <a:lnTo>
                    <a:pt x="327" y="1000"/>
                  </a:lnTo>
                  <a:lnTo>
                    <a:pt x="327" y="1000"/>
                  </a:lnTo>
                  <a:lnTo>
                    <a:pt x="327" y="1000"/>
                  </a:lnTo>
                  <a:lnTo>
                    <a:pt x="327" y="1000"/>
                  </a:lnTo>
                  <a:lnTo>
                    <a:pt x="322" y="1000"/>
                  </a:lnTo>
                  <a:lnTo>
                    <a:pt x="322" y="1004"/>
                  </a:lnTo>
                  <a:lnTo>
                    <a:pt x="322" y="1004"/>
                  </a:lnTo>
                  <a:lnTo>
                    <a:pt x="322" y="1004"/>
                  </a:lnTo>
                  <a:lnTo>
                    <a:pt x="322" y="1004"/>
                  </a:lnTo>
                  <a:lnTo>
                    <a:pt x="322" y="1009"/>
                  </a:lnTo>
                  <a:lnTo>
                    <a:pt x="322" y="1009"/>
                  </a:lnTo>
                  <a:lnTo>
                    <a:pt x="322" y="1009"/>
                  </a:lnTo>
                  <a:lnTo>
                    <a:pt x="322" y="1009"/>
                  </a:lnTo>
                  <a:lnTo>
                    <a:pt x="318" y="1009"/>
                  </a:lnTo>
                  <a:lnTo>
                    <a:pt x="318" y="1013"/>
                  </a:lnTo>
                  <a:lnTo>
                    <a:pt x="318" y="1013"/>
                  </a:lnTo>
                  <a:lnTo>
                    <a:pt x="318" y="1013"/>
                  </a:lnTo>
                  <a:lnTo>
                    <a:pt x="318" y="1013"/>
                  </a:lnTo>
                  <a:lnTo>
                    <a:pt x="318" y="1018"/>
                  </a:lnTo>
                  <a:lnTo>
                    <a:pt x="318" y="1018"/>
                  </a:lnTo>
                  <a:lnTo>
                    <a:pt x="318" y="1018"/>
                  </a:lnTo>
                  <a:lnTo>
                    <a:pt x="313" y="1018"/>
                  </a:lnTo>
                  <a:lnTo>
                    <a:pt x="313" y="1022"/>
                  </a:lnTo>
                  <a:lnTo>
                    <a:pt x="313" y="1022"/>
                  </a:lnTo>
                  <a:lnTo>
                    <a:pt x="313" y="1022"/>
                  </a:lnTo>
                  <a:lnTo>
                    <a:pt x="313" y="1022"/>
                  </a:lnTo>
                  <a:lnTo>
                    <a:pt x="313" y="1022"/>
                  </a:lnTo>
                  <a:lnTo>
                    <a:pt x="313" y="1027"/>
                  </a:lnTo>
                  <a:lnTo>
                    <a:pt x="313" y="1027"/>
                  </a:lnTo>
                  <a:lnTo>
                    <a:pt x="313" y="1027"/>
                  </a:lnTo>
                  <a:lnTo>
                    <a:pt x="309" y="1027"/>
                  </a:lnTo>
                  <a:lnTo>
                    <a:pt x="309" y="1031"/>
                  </a:lnTo>
                  <a:lnTo>
                    <a:pt x="309" y="1031"/>
                  </a:lnTo>
                  <a:lnTo>
                    <a:pt x="309" y="1031"/>
                  </a:lnTo>
                  <a:lnTo>
                    <a:pt x="309" y="1031"/>
                  </a:lnTo>
                  <a:lnTo>
                    <a:pt x="309" y="1031"/>
                  </a:lnTo>
                  <a:lnTo>
                    <a:pt x="309" y="1036"/>
                  </a:lnTo>
                  <a:lnTo>
                    <a:pt x="309" y="1036"/>
                  </a:lnTo>
                  <a:lnTo>
                    <a:pt x="309" y="1036"/>
                  </a:lnTo>
                  <a:lnTo>
                    <a:pt x="309" y="1036"/>
                  </a:lnTo>
                  <a:lnTo>
                    <a:pt x="304" y="1040"/>
                  </a:lnTo>
                  <a:lnTo>
                    <a:pt x="304" y="1040"/>
                  </a:lnTo>
                  <a:lnTo>
                    <a:pt x="304" y="1040"/>
                  </a:lnTo>
                  <a:lnTo>
                    <a:pt x="304" y="1040"/>
                  </a:lnTo>
                  <a:lnTo>
                    <a:pt x="304" y="1045"/>
                  </a:lnTo>
                  <a:lnTo>
                    <a:pt x="304" y="1045"/>
                  </a:lnTo>
                  <a:lnTo>
                    <a:pt x="304" y="1045"/>
                  </a:lnTo>
                  <a:lnTo>
                    <a:pt x="304" y="1045"/>
                  </a:lnTo>
                  <a:lnTo>
                    <a:pt x="304" y="1045"/>
                  </a:lnTo>
                  <a:lnTo>
                    <a:pt x="300" y="1049"/>
                  </a:lnTo>
                  <a:lnTo>
                    <a:pt x="300" y="1049"/>
                  </a:lnTo>
                  <a:lnTo>
                    <a:pt x="300" y="1049"/>
                  </a:lnTo>
                  <a:lnTo>
                    <a:pt x="300" y="1049"/>
                  </a:lnTo>
                  <a:lnTo>
                    <a:pt x="300" y="1054"/>
                  </a:lnTo>
                  <a:lnTo>
                    <a:pt x="300" y="1054"/>
                  </a:lnTo>
                  <a:lnTo>
                    <a:pt x="300" y="1054"/>
                  </a:lnTo>
                  <a:lnTo>
                    <a:pt x="300" y="1054"/>
                  </a:lnTo>
                  <a:lnTo>
                    <a:pt x="300" y="1058"/>
                  </a:lnTo>
                  <a:lnTo>
                    <a:pt x="300" y="1058"/>
                  </a:lnTo>
                  <a:lnTo>
                    <a:pt x="295" y="1058"/>
                  </a:lnTo>
                  <a:lnTo>
                    <a:pt x="295" y="1058"/>
                  </a:lnTo>
                  <a:lnTo>
                    <a:pt x="295" y="1058"/>
                  </a:lnTo>
                  <a:lnTo>
                    <a:pt x="295" y="1063"/>
                  </a:lnTo>
                  <a:lnTo>
                    <a:pt x="295" y="1063"/>
                  </a:lnTo>
                  <a:lnTo>
                    <a:pt x="295" y="1063"/>
                  </a:lnTo>
                  <a:lnTo>
                    <a:pt x="295" y="1063"/>
                  </a:lnTo>
                  <a:lnTo>
                    <a:pt x="295" y="1067"/>
                  </a:lnTo>
                  <a:lnTo>
                    <a:pt x="295" y="1067"/>
                  </a:lnTo>
                  <a:lnTo>
                    <a:pt x="295" y="1067"/>
                  </a:lnTo>
                  <a:lnTo>
                    <a:pt x="295" y="1067"/>
                  </a:lnTo>
                  <a:lnTo>
                    <a:pt x="291" y="1071"/>
                  </a:lnTo>
                  <a:lnTo>
                    <a:pt x="291" y="1071"/>
                  </a:lnTo>
                  <a:lnTo>
                    <a:pt x="291" y="1071"/>
                  </a:lnTo>
                  <a:lnTo>
                    <a:pt x="291" y="1071"/>
                  </a:lnTo>
                  <a:lnTo>
                    <a:pt x="291" y="1076"/>
                  </a:lnTo>
                  <a:lnTo>
                    <a:pt x="291" y="1076"/>
                  </a:lnTo>
                  <a:lnTo>
                    <a:pt x="291" y="1076"/>
                  </a:lnTo>
                  <a:lnTo>
                    <a:pt x="291" y="1076"/>
                  </a:lnTo>
                  <a:lnTo>
                    <a:pt x="291" y="1076"/>
                  </a:lnTo>
                  <a:lnTo>
                    <a:pt x="291" y="1080"/>
                  </a:lnTo>
                  <a:lnTo>
                    <a:pt x="291" y="1080"/>
                  </a:lnTo>
                  <a:lnTo>
                    <a:pt x="291" y="1080"/>
                  </a:lnTo>
                  <a:lnTo>
                    <a:pt x="286" y="1080"/>
                  </a:lnTo>
                  <a:lnTo>
                    <a:pt x="286" y="1085"/>
                  </a:lnTo>
                  <a:lnTo>
                    <a:pt x="286" y="1085"/>
                  </a:lnTo>
                  <a:lnTo>
                    <a:pt x="286" y="1085"/>
                  </a:lnTo>
                  <a:lnTo>
                    <a:pt x="286" y="1085"/>
                  </a:lnTo>
                  <a:lnTo>
                    <a:pt x="286" y="1089"/>
                  </a:lnTo>
                  <a:lnTo>
                    <a:pt x="286" y="1089"/>
                  </a:lnTo>
                  <a:lnTo>
                    <a:pt x="286" y="1089"/>
                  </a:lnTo>
                  <a:lnTo>
                    <a:pt x="286" y="1089"/>
                  </a:lnTo>
                  <a:lnTo>
                    <a:pt x="286" y="1094"/>
                  </a:lnTo>
                  <a:lnTo>
                    <a:pt x="286" y="1094"/>
                  </a:lnTo>
                  <a:lnTo>
                    <a:pt x="286" y="1094"/>
                  </a:lnTo>
                  <a:lnTo>
                    <a:pt x="282" y="1094"/>
                  </a:lnTo>
                  <a:lnTo>
                    <a:pt x="282" y="1098"/>
                  </a:lnTo>
                  <a:lnTo>
                    <a:pt x="282" y="1098"/>
                  </a:lnTo>
                  <a:lnTo>
                    <a:pt x="282" y="1098"/>
                  </a:lnTo>
                  <a:lnTo>
                    <a:pt x="282" y="1098"/>
                  </a:lnTo>
                  <a:lnTo>
                    <a:pt x="282" y="1098"/>
                  </a:lnTo>
                  <a:lnTo>
                    <a:pt x="282" y="1103"/>
                  </a:lnTo>
                  <a:lnTo>
                    <a:pt x="282" y="1103"/>
                  </a:lnTo>
                  <a:lnTo>
                    <a:pt x="282" y="1103"/>
                  </a:lnTo>
                  <a:lnTo>
                    <a:pt x="282" y="1103"/>
                  </a:lnTo>
                  <a:lnTo>
                    <a:pt x="282" y="1107"/>
                  </a:lnTo>
                  <a:lnTo>
                    <a:pt x="282" y="1107"/>
                  </a:lnTo>
                  <a:lnTo>
                    <a:pt x="282" y="1107"/>
                  </a:lnTo>
                  <a:lnTo>
                    <a:pt x="277" y="1107"/>
                  </a:lnTo>
                  <a:lnTo>
                    <a:pt x="277" y="1112"/>
                  </a:lnTo>
                  <a:lnTo>
                    <a:pt x="277" y="1112"/>
                  </a:lnTo>
                  <a:lnTo>
                    <a:pt x="277" y="1112"/>
                  </a:lnTo>
                  <a:lnTo>
                    <a:pt x="277" y="1112"/>
                  </a:lnTo>
                  <a:lnTo>
                    <a:pt x="277" y="1116"/>
                  </a:lnTo>
                  <a:lnTo>
                    <a:pt x="277" y="1116"/>
                  </a:lnTo>
                  <a:lnTo>
                    <a:pt x="277" y="1116"/>
                  </a:lnTo>
                  <a:lnTo>
                    <a:pt x="277" y="1116"/>
                  </a:lnTo>
                  <a:lnTo>
                    <a:pt x="277" y="1121"/>
                  </a:lnTo>
                  <a:lnTo>
                    <a:pt x="277" y="1121"/>
                  </a:lnTo>
                  <a:lnTo>
                    <a:pt x="277" y="1121"/>
                  </a:lnTo>
                  <a:lnTo>
                    <a:pt x="277" y="1121"/>
                  </a:lnTo>
                  <a:lnTo>
                    <a:pt x="277" y="1125"/>
                  </a:lnTo>
                  <a:lnTo>
                    <a:pt x="273" y="1125"/>
                  </a:lnTo>
                  <a:lnTo>
                    <a:pt x="273" y="1125"/>
                  </a:lnTo>
                  <a:lnTo>
                    <a:pt x="273" y="1125"/>
                  </a:lnTo>
                  <a:lnTo>
                    <a:pt x="273" y="1130"/>
                  </a:lnTo>
                  <a:lnTo>
                    <a:pt x="273" y="1130"/>
                  </a:lnTo>
                  <a:lnTo>
                    <a:pt x="273" y="1130"/>
                  </a:lnTo>
                  <a:lnTo>
                    <a:pt x="273" y="1130"/>
                  </a:lnTo>
                  <a:lnTo>
                    <a:pt x="273" y="1134"/>
                  </a:lnTo>
                  <a:lnTo>
                    <a:pt x="273" y="1134"/>
                  </a:lnTo>
                  <a:lnTo>
                    <a:pt x="273" y="1134"/>
                  </a:lnTo>
                  <a:lnTo>
                    <a:pt x="273" y="1134"/>
                  </a:lnTo>
                  <a:lnTo>
                    <a:pt x="273" y="1138"/>
                  </a:lnTo>
                  <a:lnTo>
                    <a:pt x="273" y="1138"/>
                  </a:lnTo>
                  <a:lnTo>
                    <a:pt x="273" y="1138"/>
                  </a:lnTo>
                  <a:lnTo>
                    <a:pt x="273" y="1138"/>
                  </a:lnTo>
                  <a:lnTo>
                    <a:pt x="273" y="1143"/>
                  </a:lnTo>
                  <a:lnTo>
                    <a:pt x="268" y="1143"/>
                  </a:lnTo>
                  <a:lnTo>
                    <a:pt x="268" y="1143"/>
                  </a:lnTo>
                  <a:lnTo>
                    <a:pt x="268" y="1143"/>
                  </a:lnTo>
                  <a:lnTo>
                    <a:pt x="268" y="1143"/>
                  </a:lnTo>
                  <a:lnTo>
                    <a:pt x="268" y="1147"/>
                  </a:lnTo>
                  <a:lnTo>
                    <a:pt x="268" y="1147"/>
                  </a:lnTo>
                  <a:lnTo>
                    <a:pt x="268" y="1147"/>
                  </a:lnTo>
                  <a:lnTo>
                    <a:pt x="268" y="1147"/>
                  </a:lnTo>
                  <a:lnTo>
                    <a:pt x="268" y="1152"/>
                  </a:lnTo>
                  <a:lnTo>
                    <a:pt x="268" y="1152"/>
                  </a:lnTo>
                  <a:lnTo>
                    <a:pt x="268" y="1152"/>
                  </a:lnTo>
                  <a:lnTo>
                    <a:pt x="268" y="1152"/>
                  </a:lnTo>
                  <a:lnTo>
                    <a:pt x="268" y="1156"/>
                  </a:lnTo>
                  <a:lnTo>
                    <a:pt x="268" y="1156"/>
                  </a:lnTo>
                  <a:lnTo>
                    <a:pt x="268" y="1156"/>
                  </a:lnTo>
                  <a:lnTo>
                    <a:pt x="268" y="1156"/>
                  </a:lnTo>
                  <a:lnTo>
                    <a:pt x="268" y="1161"/>
                  </a:lnTo>
                  <a:lnTo>
                    <a:pt x="268" y="1161"/>
                  </a:lnTo>
                  <a:lnTo>
                    <a:pt x="268" y="1161"/>
                  </a:lnTo>
                  <a:lnTo>
                    <a:pt x="264" y="1161"/>
                  </a:lnTo>
                  <a:lnTo>
                    <a:pt x="264" y="1165"/>
                  </a:lnTo>
                  <a:lnTo>
                    <a:pt x="264" y="1165"/>
                  </a:lnTo>
                  <a:lnTo>
                    <a:pt x="264" y="1165"/>
                  </a:lnTo>
                  <a:lnTo>
                    <a:pt x="264" y="1165"/>
                  </a:lnTo>
                  <a:lnTo>
                    <a:pt x="264" y="1170"/>
                  </a:lnTo>
                  <a:lnTo>
                    <a:pt x="264" y="1170"/>
                  </a:lnTo>
                  <a:lnTo>
                    <a:pt x="264" y="1170"/>
                  </a:lnTo>
                  <a:lnTo>
                    <a:pt x="264" y="1170"/>
                  </a:lnTo>
                  <a:lnTo>
                    <a:pt x="264" y="1174"/>
                  </a:lnTo>
                  <a:lnTo>
                    <a:pt x="264" y="1174"/>
                  </a:lnTo>
                  <a:lnTo>
                    <a:pt x="264" y="1174"/>
                  </a:lnTo>
                  <a:lnTo>
                    <a:pt x="264" y="1174"/>
                  </a:lnTo>
                  <a:lnTo>
                    <a:pt x="264" y="1179"/>
                  </a:lnTo>
                  <a:lnTo>
                    <a:pt x="264" y="1179"/>
                  </a:lnTo>
                  <a:lnTo>
                    <a:pt x="264" y="1179"/>
                  </a:lnTo>
                  <a:lnTo>
                    <a:pt x="264" y="1179"/>
                  </a:lnTo>
                  <a:lnTo>
                    <a:pt x="264" y="1183"/>
                  </a:lnTo>
                  <a:lnTo>
                    <a:pt x="264" y="1183"/>
                  </a:lnTo>
                  <a:lnTo>
                    <a:pt x="264" y="1183"/>
                  </a:lnTo>
                  <a:lnTo>
                    <a:pt x="264" y="1188"/>
                  </a:lnTo>
                  <a:lnTo>
                    <a:pt x="264" y="1188"/>
                  </a:lnTo>
                  <a:lnTo>
                    <a:pt x="264" y="1188"/>
                  </a:lnTo>
                  <a:lnTo>
                    <a:pt x="259" y="1188"/>
                  </a:lnTo>
                  <a:lnTo>
                    <a:pt x="259" y="1192"/>
                  </a:lnTo>
                  <a:lnTo>
                    <a:pt x="259" y="1192"/>
                  </a:lnTo>
                  <a:lnTo>
                    <a:pt x="259" y="1192"/>
                  </a:lnTo>
                  <a:lnTo>
                    <a:pt x="259" y="1192"/>
                  </a:lnTo>
                  <a:lnTo>
                    <a:pt x="259" y="1197"/>
                  </a:lnTo>
                  <a:lnTo>
                    <a:pt x="259" y="1197"/>
                  </a:lnTo>
                  <a:lnTo>
                    <a:pt x="259" y="1197"/>
                  </a:lnTo>
                  <a:lnTo>
                    <a:pt x="259" y="1197"/>
                  </a:lnTo>
                  <a:lnTo>
                    <a:pt x="259" y="1201"/>
                  </a:lnTo>
                  <a:lnTo>
                    <a:pt x="259" y="1201"/>
                  </a:lnTo>
                  <a:lnTo>
                    <a:pt x="259" y="1201"/>
                  </a:lnTo>
                  <a:lnTo>
                    <a:pt x="259" y="1201"/>
                  </a:lnTo>
                  <a:lnTo>
                    <a:pt x="259" y="1205"/>
                  </a:lnTo>
                  <a:lnTo>
                    <a:pt x="259" y="1205"/>
                  </a:lnTo>
                  <a:lnTo>
                    <a:pt x="259" y="1205"/>
                  </a:lnTo>
                  <a:lnTo>
                    <a:pt x="259" y="1205"/>
                  </a:lnTo>
                  <a:lnTo>
                    <a:pt x="259" y="1210"/>
                  </a:lnTo>
                  <a:lnTo>
                    <a:pt x="259" y="1210"/>
                  </a:lnTo>
                  <a:lnTo>
                    <a:pt x="259" y="1210"/>
                  </a:lnTo>
                  <a:lnTo>
                    <a:pt x="259" y="1210"/>
                  </a:lnTo>
                  <a:lnTo>
                    <a:pt x="259" y="1214"/>
                  </a:lnTo>
                  <a:lnTo>
                    <a:pt x="259" y="1214"/>
                  </a:lnTo>
                  <a:lnTo>
                    <a:pt x="259" y="1214"/>
                  </a:lnTo>
                  <a:lnTo>
                    <a:pt x="259" y="1214"/>
                  </a:lnTo>
                  <a:lnTo>
                    <a:pt x="259" y="1219"/>
                  </a:lnTo>
                  <a:lnTo>
                    <a:pt x="259" y="1219"/>
                  </a:lnTo>
                  <a:lnTo>
                    <a:pt x="259" y="1219"/>
                  </a:lnTo>
                  <a:lnTo>
                    <a:pt x="259" y="1219"/>
                  </a:lnTo>
                  <a:lnTo>
                    <a:pt x="259" y="1223"/>
                  </a:lnTo>
                  <a:lnTo>
                    <a:pt x="259" y="1223"/>
                  </a:lnTo>
                  <a:lnTo>
                    <a:pt x="259" y="1223"/>
                  </a:lnTo>
                  <a:lnTo>
                    <a:pt x="259" y="1223"/>
                  </a:lnTo>
                  <a:lnTo>
                    <a:pt x="259" y="1228"/>
                  </a:lnTo>
                  <a:lnTo>
                    <a:pt x="259" y="1228"/>
                  </a:lnTo>
                  <a:lnTo>
                    <a:pt x="255" y="1228"/>
                  </a:lnTo>
                  <a:lnTo>
                    <a:pt x="255" y="1228"/>
                  </a:lnTo>
                  <a:lnTo>
                    <a:pt x="255" y="1232"/>
                  </a:lnTo>
                  <a:lnTo>
                    <a:pt x="255" y="1232"/>
                  </a:lnTo>
                  <a:lnTo>
                    <a:pt x="255" y="1232"/>
                  </a:lnTo>
                  <a:lnTo>
                    <a:pt x="255" y="1237"/>
                  </a:lnTo>
                  <a:lnTo>
                    <a:pt x="255" y="1237"/>
                  </a:lnTo>
                  <a:lnTo>
                    <a:pt x="255" y="1237"/>
                  </a:lnTo>
                  <a:lnTo>
                    <a:pt x="255" y="1237"/>
                  </a:lnTo>
                  <a:lnTo>
                    <a:pt x="255" y="1241"/>
                  </a:lnTo>
                  <a:lnTo>
                    <a:pt x="255" y="1241"/>
                  </a:lnTo>
                  <a:lnTo>
                    <a:pt x="255" y="1241"/>
                  </a:lnTo>
                  <a:lnTo>
                    <a:pt x="255" y="1241"/>
                  </a:lnTo>
                  <a:lnTo>
                    <a:pt x="255" y="1246"/>
                  </a:lnTo>
                  <a:lnTo>
                    <a:pt x="255" y="1246"/>
                  </a:lnTo>
                  <a:lnTo>
                    <a:pt x="255" y="1246"/>
                  </a:lnTo>
                  <a:lnTo>
                    <a:pt x="255" y="1246"/>
                  </a:lnTo>
                  <a:lnTo>
                    <a:pt x="255" y="1250"/>
                  </a:lnTo>
                  <a:lnTo>
                    <a:pt x="255" y="1250"/>
                  </a:lnTo>
                  <a:lnTo>
                    <a:pt x="255" y="1250"/>
                  </a:lnTo>
                  <a:lnTo>
                    <a:pt x="255" y="1250"/>
                  </a:lnTo>
                  <a:lnTo>
                    <a:pt x="255" y="1255"/>
                  </a:lnTo>
                  <a:lnTo>
                    <a:pt x="255" y="1255"/>
                  </a:lnTo>
                  <a:lnTo>
                    <a:pt x="255" y="1255"/>
                  </a:lnTo>
                  <a:lnTo>
                    <a:pt x="255" y="1255"/>
                  </a:lnTo>
                  <a:lnTo>
                    <a:pt x="255" y="1259"/>
                  </a:lnTo>
                  <a:lnTo>
                    <a:pt x="255" y="1259"/>
                  </a:lnTo>
                  <a:lnTo>
                    <a:pt x="255" y="1259"/>
                  </a:lnTo>
                  <a:lnTo>
                    <a:pt x="255" y="1264"/>
                  </a:lnTo>
                  <a:lnTo>
                    <a:pt x="255" y="1264"/>
                  </a:lnTo>
                  <a:lnTo>
                    <a:pt x="255" y="1264"/>
                  </a:lnTo>
                  <a:lnTo>
                    <a:pt x="255" y="1264"/>
                  </a:lnTo>
                  <a:lnTo>
                    <a:pt x="255" y="1268"/>
                  </a:lnTo>
                  <a:lnTo>
                    <a:pt x="255" y="1268"/>
                  </a:lnTo>
                  <a:lnTo>
                    <a:pt x="255" y="1268"/>
                  </a:lnTo>
                  <a:lnTo>
                    <a:pt x="255" y="1268"/>
                  </a:lnTo>
                  <a:lnTo>
                    <a:pt x="255" y="1272"/>
                  </a:lnTo>
                  <a:lnTo>
                    <a:pt x="255" y="1272"/>
                  </a:lnTo>
                  <a:lnTo>
                    <a:pt x="255" y="1272"/>
                  </a:lnTo>
                  <a:lnTo>
                    <a:pt x="255" y="1272"/>
                  </a:lnTo>
                  <a:lnTo>
                    <a:pt x="255" y="1272"/>
                  </a:lnTo>
                  <a:lnTo>
                    <a:pt x="255" y="1277"/>
                  </a:lnTo>
                  <a:lnTo>
                    <a:pt x="255" y="1277"/>
                  </a:lnTo>
                  <a:lnTo>
                    <a:pt x="255" y="1277"/>
                  </a:lnTo>
                  <a:lnTo>
                    <a:pt x="255" y="1277"/>
                  </a:lnTo>
                  <a:lnTo>
                    <a:pt x="255" y="1277"/>
                  </a:lnTo>
                  <a:lnTo>
                    <a:pt x="255" y="1281"/>
                  </a:lnTo>
                  <a:lnTo>
                    <a:pt x="255" y="1281"/>
                  </a:lnTo>
                  <a:lnTo>
                    <a:pt x="255" y="1281"/>
                  </a:lnTo>
                  <a:lnTo>
                    <a:pt x="255" y="1286"/>
                  </a:lnTo>
                  <a:lnTo>
                    <a:pt x="255" y="1286"/>
                  </a:lnTo>
                  <a:lnTo>
                    <a:pt x="255" y="1286"/>
                  </a:lnTo>
                  <a:lnTo>
                    <a:pt x="255" y="1290"/>
                  </a:lnTo>
                  <a:lnTo>
                    <a:pt x="255" y="1290"/>
                  </a:lnTo>
                  <a:lnTo>
                    <a:pt x="255" y="1295"/>
                  </a:lnTo>
                  <a:lnTo>
                    <a:pt x="255" y="1299"/>
                  </a:lnTo>
                  <a:lnTo>
                    <a:pt x="255" y="1299"/>
                  </a:lnTo>
                  <a:lnTo>
                    <a:pt x="255" y="1299"/>
                  </a:lnTo>
                  <a:lnTo>
                    <a:pt x="255" y="1304"/>
                  </a:lnTo>
                  <a:lnTo>
                    <a:pt x="255" y="1304"/>
                  </a:lnTo>
                  <a:lnTo>
                    <a:pt x="255" y="1308"/>
                  </a:lnTo>
                  <a:lnTo>
                    <a:pt x="255" y="1308"/>
                  </a:lnTo>
                  <a:lnTo>
                    <a:pt x="255" y="1308"/>
                  </a:lnTo>
                  <a:lnTo>
                    <a:pt x="255" y="1313"/>
                  </a:lnTo>
                  <a:lnTo>
                    <a:pt x="255" y="1313"/>
                  </a:lnTo>
                  <a:lnTo>
                    <a:pt x="255" y="1313"/>
                  </a:lnTo>
                  <a:lnTo>
                    <a:pt x="255" y="1317"/>
                  </a:lnTo>
                  <a:lnTo>
                    <a:pt x="255" y="1317"/>
                  </a:lnTo>
                  <a:lnTo>
                    <a:pt x="255" y="1317"/>
                  </a:lnTo>
                  <a:lnTo>
                    <a:pt x="255" y="1317"/>
                  </a:lnTo>
                  <a:lnTo>
                    <a:pt x="255" y="1317"/>
                  </a:lnTo>
                  <a:lnTo>
                    <a:pt x="255" y="1322"/>
                  </a:lnTo>
                  <a:lnTo>
                    <a:pt x="255" y="1322"/>
                  </a:lnTo>
                  <a:lnTo>
                    <a:pt x="255" y="1322"/>
                  </a:lnTo>
                  <a:lnTo>
                    <a:pt x="255" y="1322"/>
                  </a:lnTo>
                  <a:lnTo>
                    <a:pt x="255" y="1322"/>
                  </a:lnTo>
                  <a:lnTo>
                    <a:pt x="255" y="1326"/>
                  </a:lnTo>
                  <a:lnTo>
                    <a:pt x="255" y="1326"/>
                  </a:lnTo>
                  <a:lnTo>
                    <a:pt x="255" y="1326"/>
                  </a:lnTo>
                  <a:lnTo>
                    <a:pt x="255" y="1326"/>
                  </a:lnTo>
                  <a:lnTo>
                    <a:pt x="255" y="1331"/>
                  </a:lnTo>
                  <a:lnTo>
                    <a:pt x="255" y="1331"/>
                  </a:lnTo>
                  <a:lnTo>
                    <a:pt x="255" y="1331"/>
                  </a:lnTo>
                  <a:lnTo>
                    <a:pt x="255" y="1331"/>
                  </a:lnTo>
                  <a:lnTo>
                    <a:pt x="255" y="1331"/>
                  </a:lnTo>
                  <a:lnTo>
                    <a:pt x="255" y="1335"/>
                  </a:lnTo>
                  <a:lnTo>
                    <a:pt x="255" y="1335"/>
                  </a:lnTo>
                  <a:lnTo>
                    <a:pt x="255" y="1335"/>
                  </a:lnTo>
                  <a:lnTo>
                    <a:pt x="255" y="1335"/>
                  </a:lnTo>
                  <a:lnTo>
                    <a:pt x="255" y="1335"/>
                  </a:lnTo>
                  <a:lnTo>
                    <a:pt x="255" y="1335"/>
                  </a:lnTo>
                  <a:lnTo>
                    <a:pt x="255" y="1339"/>
                  </a:lnTo>
                  <a:lnTo>
                    <a:pt x="255" y="1339"/>
                  </a:lnTo>
                  <a:lnTo>
                    <a:pt x="255" y="1339"/>
                  </a:lnTo>
                  <a:lnTo>
                    <a:pt x="255" y="1339"/>
                  </a:lnTo>
                  <a:lnTo>
                    <a:pt x="255" y="1339"/>
                  </a:lnTo>
                  <a:lnTo>
                    <a:pt x="255" y="1344"/>
                  </a:lnTo>
                  <a:lnTo>
                    <a:pt x="255" y="1344"/>
                  </a:lnTo>
                  <a:lnTo>
                    <a:pt x="255" y="1344"/>
                  </a:lnTo>
                  <a:lnTo>
                    <a:pt x="255" y="1344"/>
                  </a:lnTo>
                  <a:lnTo>
                    <a:pt x="255" y="1344"/>
                  </a:lnTo>
                  <a:lnTo>
                    <a:pt x="255" y="1348"/>
                  </a:lnTo>
                  <a:lnTo>
                    <a:pt x="255" y="1348"/>
                  </a:lnTo>
                  <a:lnTo>
                    <a:pt x="255" y="1348"/>
                  </a:lnTo>
                  <a:lnTo>
                    <a:pt x="255" y="1348"/>
                  </a:lnTo>
                  <a:lnTo>
                    <a:pt x="255" y="1348"/>
                  </a:lnTo>
                  <a:lnTo>
                    <a:pt x="255" y="1348"/>
                  </a:lnTo>
                  <a:lnTo>
                    <a:pt x="255" y="1353"/>
                  </a:lnTo>
                  <a:lnTo>
                    <a:pt x="255" y="1353"/>
                  </a:lnTo>
                  <a:lnTo>
                    <a:pt x="255" y="1353"/>
                  </a:lnTo>
                  <a:lnTo>
                    <a:pt x="255" y="1353"/>
                  </a:lnTo>
                  <a:lnTo>
                    <a:pt x="255" y="1353"/>
                  </a:lnTo>
                  <a:lnTo>
                    <a:pt x="255" y="1353"/>
                  </a:lnTo>
                  <a:lnTo>
                    <a:pt x="255" y="1353"/>
                  </a:lnTo>
                  <a:lnTo>
                    <a:pt x="255" y="1353"/>
                  </a:lnTo>
                  <a:lnTo>
                    <a:pt x="255" y="1353"/>
                  </a:lnTo>
                  <a:lnTo>
                    <a:pt x="255" y="1353"/>
                  </a:lnTo>
                  <a:lnTo>
                    <a:pt x="255" y="1353"/>
                  </a:lnTo>
                  <a:lnTo>
                    <a:pt x="255" y="1357"/>
                  </a:lnTo>
                  <a:lnTo>
                    <a:pt x="255" y="1357"/>
                  </a:lnTo>
                  <a:lnTo>
                    <a:pt x="255" y="1357"/>
                  </a:lnTo>
                  <a:lnTo>
                    <a:pt x="255" y="1357"/>
                  </a:lnTo>
                  <a:lnTo>
                    <a:pt x="255" y="1357"/>
                  </a:lnTo>
                  <a:lnTo>
                    <a:pt x="255" y="1357"/>
                  </a:lnTo>
                  <a:lnTo>
                    <a:pt x="255" y="1357"/>
                  </a:lnTo>
                  <a:lnTo>
                    <a:pt x="255" y="1357"/>
                  </a:lnTo>
                  <a:lnTo>
                    <a:pt x="255" y="1357"/>
                  </a:lnTo>
                  <a:lnTo>
                    <a:pt x="255" y="1357"/>
                  </a:lnTo>
                  <a:lnTo>
                    <a:pt x="255" y="1357"/>
                  </a:lnTo>
                  <a:lnTo>
                    <a:pt x="255" y="1357"/>
                  </a:lnTo>
                  <a:lnTo>
                    <a:pt x="255" y="1362"/>
                  </a:lnTo>
                  <a:lnTo>
                    <a:pt x="255" y="1362"/>
                  </a:lnTo>
                  <a:lnTo>
                    <a:pt x="255" y="1362"/>
                  </a:lnTo>
                  <a:lnTo>
                    <a:pt x="255" y="1362"/>
                  </a:lnTo>
                  <a:lnTo>
                    <a:pt x="259" y="1362"/>
                  </a:lnTo>
                  <a:lnTo>
                    <a:pt x="259" y="1362"/>
                  </a:lnTo>
                  <a:lnTo>
                    <a:pt x="259" y="1362"/>
                  </a:lnTo>
                  <a:lnTo>
                    <a:pt x="259" y="1362"/>
                  </a:lnTo>
                  <a:lnTo>
                    <a:pt x="259" y="1362"/>
                  </a:lnTo>
                  <a:lnTo>
                    <a:pt x="259" y="1362"/>
                  </a:lnTo>
                  <a:lnTo>
                    <a:pt x="259" y="1362"/>
                  </a:lnTo>
                  <a:lnTo>
                    <a:pt x="259" y="1362"/>
                  </a:lnTo>
                  <a:lnTo>
                    <a:pt x="259" y="1362"/>
                  </a:lnTo>
                  <a:lnTo>
                    <a:pt x="259" y="1362"/>
                  </a:lnTo>
                  <a:lnTo>
                    <a:pt x="259" y="1366"/>
                  </a:lnTo>
                  <a:lnTo>
                    <a:pt x="259" y="1366"/>
                  </a:lnTo>
                  <a:lnTo>
                    <a:pt x="259" y="1366"/>
                  </a:lnTo>
                  <a:lnTo>
                    <a:pt x="259" y="1366"/>
                  </a:lnTo>
                  <a:lnTo>
                    <a:pt x="259" y="1366"/>
                  </a:lnTo>
                  <a:lnTo>
                    <a:pt x="259" y="1366"/>
                  </a:lnTo>
                  <a:lnTo>
                    <a:pt x="259" y="1366"/>
                  </a:lnTo>
                  <a:lnTo>
                    <a:pt x="259" y="1366"/>
                  </a:lnTo>
                  <a:lnTo>
                    <a:pt x="259" y="1366"/>
                  </a:lnTo>
                  <a:lnTo>
                    <a:pt x="259" y="1366"/>
                  </a:lnTo>
                  <a:lnTo>
                    <a:pt x="259" y="1366"/>
                  </a:lnTo>
                  <a:lnTo>
                    <a:pt x="259" y="1366"/>
                  </a:lnTo>
                  <a:lnTo>
                    <a:pt x="259" y="1366"/>
                  </a:lnTo>
                  <a:lnTo>
                    <a:pt x="259" y="1366"/>
                  </a:lnTo>
                  <a:lnTo>
                    <a:pt x="259" y="1371"/>
                  </a:lnTo>
                  <a:lnTo>
                    <a:pt x="259" y="1371"/>
                  </a:lnTo>
                  <a:lnTo>
                    <a:pt x="259" y="1371"/>
                  </a:lnTo>
                  <a:lnTo>
                    <a:pt x="259" y="1371"/>
                  </a:lnTo>
                  <a:lnTo>
                    <a:pt x="259" y="1371"/>
                  </a:lnTo>
                  <a:lnTo>
                    <a:pt x="259" y="1371"/>
                  </a:lnTo>
                  <a:lnTo>
                    <a:pt x="259" y="1371"/>
                  </a:lnTo>
                  <a:lnTo>
                    <a:pt x="259" y="1371"/>
                  </a:lnTo>
                  <a:lnTo>
                    <a:pt x="259" y="1371"/>
                  </a:lnTo>
                  <a:lnTo>
                    <a:pt x="259" y="1371"/>
                  </a:lnTo>
                  <a:lnTo>
                    <a:pt x="259" y="1371"/>
                  </a:lnTo>
                  <a:lnTo>
                    <a:pt x="259" y="1371"/>
                  </a:lnTo>
                  <a:lnTo>
                    <a:pt x="259" y="1371"/>
                  </a:lnTo>
                  <a:lnTo>
                    <a:pt x="259" y="1371"/>
                  </a:lnTo>
                  <a:lnTo>
                    <a:pt x="259" y="1371"/>
                  </a:lnTo>
                  <a:lnTo>
                    <a:pt x="259" y="1371"/>
                  </a:lnTo>
                  <a:lnTo>
                    <a:pt x="259" y="1371"/>
                  </a:lnTo>
                  <a:lnTo>
                    <a:pt x="259" y="1375"/>
                  </a:lnTo>
                  <a:lnTo>
                    <a:pt x="259" y="1375"/>
                  </a:lnTo>
                  <a:lnTo>
                    <a:pt x="259" y="1375"/>
                  </a:lnTo>
                  <a:lnTo>
                    <a:pt x="259" y="1375"/>
                  </a:lnTo>
                  <a:lnTo>
                    <a:pt x="264" y="1375"/>
                  </a:lnTo>
                  <a:lnTo>
                    <a:pt x="264" y="1375"/>
                  </a:lnTo>
                  <a:lnTo>
                    <a:pt x="264" y="1375"/>
                  </a:lnTo>
                  <a:lnTo>
                    <a:pt x="264" y="1375"/>
                  </a:lnTo>
                  <a:lnTo>
                    <a:pt x="264" y="1375"/>
                  </a:lnTo>
                  <a:lnTo>
                    <a:pt x="264" y="1375"/>
                  </a:lnTo>
                  <a:lnTo>
                    <a:pt x="264" y="1375"/>
                  </a:lnTo>
                  <a:lnTo>
                    <a:pt x="264" y="1375"/>
                  </a:lnTo>
                  <a:lnTo>
                    <a:pt x="264" y="1380"/>
                  </a:lnTo>
                  <a:lnTo>
                    <a:pt x="264" y="1380"/>
                  </a:lnTo>
                  <a:lnTo>
                    <a:pt x="264" y="1380"/>
                  </a:lnTo>
                  <a:lnTo>
                    <a:pt x="264" y="1380"/>
                  </a:lnTo>
                  <a:lnTo>
                    <a:pt x="264" y="1380"/>
                  </a:lnTo>
                  <a:lnTo>
                    <a:pt x="264" y="1380"/>
                  </a:lnTo>
                  <a:lnTo>
                    <a:pt x="264" y="1380"/>
                  </a:lnTo>
                  <a:lnTo>
                    <a:pt x="264" y="1380"/>
                  </a:lnTo>
                  <a:lnTo>
                    <a:pt x="264" y="1380"/>
                  </a:lnTo>
                  <a:lnTo>
                    <a:pt x="264" y="1380"/>
                  </a:lnTo>
                  <a:lnTo>
                    <a:pt x="264" y="1384"/>
                  </a:lnTo>
                  <a:lnTo>
                    <a:pt x="264" y="1384"/>
                  </a:lnTo>
                  <a:lnTo>
                    <a:pt x="264" y="1384"/>
                  </a:lnTo>
                  <a:lnTo>
                    <a:pt x="264" y="1384"/>
                  </a:lnTo>
                  <a:lnTo>
                    <a:pt x="264" y="1384"/>
                  </a:lnTo>
                  <a:lnTo>
                    <a:pt x="264" y="1384"/>
                  </a:lnTo>
                  <a:lnTo>
                    <a:pt x="264" y="1384"/>
                  </a:lnTo>
                  <a:lnTo>
                    <a:pt x="264" y="1384"/>
                  </a:lnTo>
                  <a:lnTo>
                    <a:pt x="264" y="1384"/>
                  </a:lnTo>
                  <a:lnTo>
                    <a:pt x="264" y="1384"/>
                  </a:lnTo>
                  <a:lnTo>
                    <a:pt x="264" y="1384"/>
                  </a:lnTo>
                  <a:lnTo>
                    <a:pt x="264" y="1389"/>
                  </a:lnTo>
                  <a:lnTo>
                    <a:pt x="264" y="1389"/>
                  </a:lnTo>
                  <a:lnTo>
                    <a:pt x="264" y="1389"/>
                  </a:lnTo>
                  <a:lnTo>
                    <a:pt x="264" y="1389"/>
                  </a:lnTo>
                  <a:lnTo>
                    <a:pt x="264" y="1389"/>
                  </a:lnTo>
                  <a:lnTo>
                    <a:pt x="264" y="1389"/>
                  </a:lnTo>
                  <a:lnTo>
                    <a:pt x="264" y="1389"/>
                  </a:lnTo>
                  <a:lnTo>
                    <a:pt x="264" y="1389"/>
                  </a:lnTo>
                  <a:lnTo>
                    <a:pt x="264" y="1389"/>
                  </a:lnTo>
                  <a:lnTo>
                    <a:pt x="268" y="1389"/>
                  </a:lnTo>
                  <a:lnTo>
                    <a:pt x="268" y="1389"/>
                  </a:lnTo>
                  <a:lnTo>
                    <a:pt x="268" y="1393"/>
                  </a:lnTo>
                  <a:lnTo>
                    <a:pt x="268" y="1393"/>
                  </a:lnTo>
                  <a:lnTo>
                    <a:pt x="268" y="1393"/>
                  </a:lnTo>
                  <a:lnTo>
                    <a:pt x="268" y="1393"/>
                  </a:lnTo>
                  <a:lnTo>
                    <a:pt x="268" y="1393"/>
                  </a:lnTo>
                  <a:lnTo>
                    <a:pt x="268" y="1393"/>
                  </a:lnTo>
                  <a:lnTo>
                    <a:pt x="268" y="1393"/>
                  </a:lnTo>
                  <a:lnTo>
                    <a:pt x="268" y="1393"/>
                  </a:lnTo>
                  <a:lnTo>
                    <a:pt x="268" y="1393"/>
                  </a:lnTo>
                  <a:lnTo>
                    <a:pt x="268" y="1393"/>
                  </a:lnTo>
                  <a:lnTo>
                    <a:pt x="268" y="1398"/>
                  </a:lnTo>
                  <a:lnTo>
                    <a:pt x="268" y="1398"/>
                  </a:lnTo>
                  <a:lnTo>
                    <a:pt x="268" y="1398"/>
                  </a:lnTo>
                  <a:lnTo>
                    <a:pt x="268" y="1398"/>
                  </a:lnTo>
                  <a:lnTo>
                    <a:pt x="268" y="1398"/>
                  </a:lnTo>
                  <a:lnTo>
                    <a:pt x="268" y="1398"/>
                  </a:lnTo>
                  <a:lnTo>
                    <a:pt x="268" y="1398"/>
                  </a:lnTo>
                  <a:lnTo>
                    <a:pt x="268" y="1398"/>
                  </a:lnTo>
                  <a:lnTo>
                    <a:pt x="268" y="1398"/>
                  </a:lnTo>
                  <a:lnTo>
                    <a:pt x="268" y="1402"/>
                  </a:lnTo>
                  <a:lnTo>
                    <a:pt x="268" y="1402"/>
                  </a:lnTo>
                  <a:lnTo>
                    <a:pt x="268" y="1402"/>
                  </a:lnTo>
                  <a:lnTo>
                    <a:pt x="268" y="1402"/>
                  </a:lnTo>
                  <a:lnTo>
                    <a:pt x="268" y="1402"/>
                  </a:lnTo>
                  <a:lnTo>
                    <a:pt x="268" y="1402"/>
                  </a:lnTo>
                  <a:lnTo>
                    <a:pt x="268" y="1402"/>
                  </a:lnTo>
                  <a:lnTo>
                    <a:pt x="268" y="1402"/>
                  </a:lnTo>
                  <a:lnTo>
                    <a:pt x="268" y="1406"/>
                  </a:lnTo>
                  <a:lnTo>
                    <a:pt x="268" y="1406"/>
                  </a:lnTo>
                  <a:lnTo>
                    <a:pt x="268" y="1406"/>
                  </a:lnTo>
                  <a:lnTo>
                    <a:pt x="268" y="1406"/>
                  </a:lnTo>
                  <a:lnTo>
                    <a:pt x="268" y="1406"/>
                  </a:lnTo>
                  <a:lnTo>
                    <a:pt x="268" y="1406"/>
                  </a:lnTo>
                  <a:lnTo>
                    <a:pt x="268" y="1411"/>
                  </a:lnTo>
                  <a:lnTo>
                    <a:pt x="264" y="1411"/>
                  </a:lnTo>
                  <a:lnTo>
                    <a:pt x="264" y="1411"/>
                  </a:lnTo>
                  <a:lnTo>
                    <a:pt x="264" y="1411"/>
                  </a:lnTo>
                  <a:lnTo>
                    <a:pt x="264" y="1411"/>
                  </a:lnTo>
                  <a:lnTo>
                    <a:pt x="264" y="1411"/>
                  </a:lnTo>
                  <a:lnTo>
                    <a:pt x="264" y="1415"/>
                  </a:lnTo>
                  <a:lnTo>
                    <a:pt x="264" y="1415"/>
                  </a:lnTo>
                  <a:lnTo>
                    <a:pt x="264" y="1415"/>
                  </a:lnTo>
                  <a:lnTo>
                    <a:pt x="264" y="1415"/>
                  </a:lnTo>
                  <a:lnTo>
                    <a:pt x="264" y="1415"/>
                  </a:lnTo>
                  <a:lnTo>
                    <a:pt x="264" y="1420"/>
                  </a:lnTo>
                  <a:lnTo>
                    <a:pt x="264" y="1420"/>
                  </a:lnTo>
                  <a:lnTo>
                    <a:pt x="264" y="1420"/>
                  </a:lnTo>
                  <a:lnTo>
                    <a:pt x="264" y="1424"/>
                  </a:lnTo>
                  <a:lnTo>
                    <a:pt x="264" y="1424"/>
                  </a:lnTo>
                  <a:lnTo>
                    <a:pt x="264" y="1424"/>
                  </a:lnTo>
                  <a:lnTo>
                    <a:pt x="264" y="1429"/>
                  </a:lnTo>
                  <a:lnTo>
                    <a:pt x="264" y="1429"/>
                  </a:lnTo>
                  <a:lnTo>
                    <a:pt x="264" y="1429"/>
                  </a:lnTo>
                  <a:lnTo>
                    <a:pt x="264" y="1429"/>
                  </a:lnTo>
                  <a:lnTo>
                    <a:pt x="264" y="1429"/>
                  </a:lnTo>
                  <a:lnTo>
                    <a:pt x="264" y="1429"/>
                  </a:lnTo>
                  <a:lnTo>
                    <a:pt x="264" y="1429"/>
                  </a:lnTo>
                  <a:lnTo>
                    <a:pt x="264" y="1433"/>
                  </a:lnTo>
                  <a:lnTo>
                    <a:pt x="264" y="1433"/>
                  </a:lnTo>
                  <a:lnTo>
                    <a:pt x="264" y="1433"/>
                  </a:lnTo>
                  <a:lnTo>
                    <a:pt x="264" y="1433"/>
                  </a:lnTo>
                  <a:lnTo>
                    <a:pt x="264" y="1433"/>
                  </a:lnTo>
                  <a:lnTo>
                    <a:pt x="264" y="1433"/>
                  </a:lnTo>
                  <a:lnTo>
                    <a:pt x="264" y="1433"/>
                  </a:lnTo>
                  <a:lnTo>
                    <a:pt x="264" y="1438"/>
                  </a:lnTo>
                  <a:lnTo>
                    <a:pt x="264" y="1438"/>
                  </a:lnTo>
                  <a:lnTo>
                    <a:pt x="264" y="1438"/>
                  </a:lnTo>
                  <a:lnTo>
                    <a:pt x="264" y="1438"/>
                  </a:lnTo>
                  <a:lnTo>
                    <a:pt x="264" y="1438"/>
                  </a:lnTo>
                  <a:lnTo>
                    <a:pt x="264" y="1438"/>
                  </a:lnTo>
                  <a:lnTo>
                    <a:pt x="264" y="1438"/>
                  </a:lnTo>
                  <a:lnTo>
                    <a:pt x="264" y="1438"/>
                  </a:lnTo>
                  <a:lnTo>
                    <a:pt x="264" y="1438"/>
                  </a:lnTo>
                  <a:lnTo>
                    <a:pt x="264" y="1442"/>
                  </a:lnTo>
                  <a:lnTo>
                    <a:pt x="264" y="1442"/>
                  </a:lnTo>
                  <a:lnTo>
                    <a:pt x="264" y="1442"/>
                  </a:lnTo>
                  <a:lnTo>
                    <a:pt x="264" y="1442"/>
                  </a:lnTo>
                  <a:lnTo>
                    <a:pt x="264" y="1442"/>
                  </a:lnTo>
                  <a:lnTo>
                    <a:pt x="264" y="1442"/>
                  </a:lnTo>
                  <a:lnTo>
                    <a:pt x="264" y="1442"/>
                  </a:lnTo>
                  <a:lnTo>
                    <a:pt x="264" y="1442"/>
                  </a:lnTo>
                  <a:lnTo>
                    <a:pt x="264" y="1442"/>
                  </a:lnTo>
                  <a:lnTo>
                    <a:pt x="264" y="1442"/>
                  </a:lnTo>
                  <a:lnTo>
                    <a:pt x="264" y="1442"/>
                  </a:lnTo>
                  <a:lnTo>
                    <a:pt x="264" y="1442"/>
                  </a:lnTo>
                  <a:lnTo>
                    <a:pt x="264" y="1442"/>
                  </a:lnTo>
                  <a:lnTo>
                    <a:pt x="264" y="1442"/>
                  </a:lnTo>
                  <a:lnTo>
                    <a:pt x="264" y="1442"/>
                  </a:lnTo>
                  <a:lnTo>
                    <a:pt x="264" y="1447"/>
                  </a:lnTo>
                  <a:lnTo>
                    <a:pt x="264" y="1447"/>
                  </a:lnTo>
                  <a:lnTo>
                    <a:pt x="264" y="1447"/>
                  </a:lnTo>
                  <a:lnTo>
                    <a:pt x="264" y="1447"/>
                  </a:lnTo>
                  <a:lnTo>
                    <a:pt x="264" y="1447"/>
                  </a:lnTo>
                  <a:lnTo>
                    <a:pt x="264" y="1447"/>
                  </a:lnTo>
                  <a:lnTo>
                    <a:pt x="264" y="1447"/>
                  </a:lnTo>
                  <a:lnTo>
                    <a:pt x="264" y="1447"/>
                  </a:lnTo>
                  <a:lnTo>
                    <a:pt x="264" y="1447"/>
                  </a:lnTo>
                  <a:lnTo>
                    <a:pt x="264" y="1447"/>
                  </a:lnTo>
                  <a:lnTo>
                    <a:pt x="264" y="1447"/>
                  </a:lnTo>
                  <a:lnTo>
                    <a:pt x="264" y="1447"/>
                  </a:lnTo>
                  <a:lnTo>
                    <a:pt x="264" y="1447"/>
                  </a:lnTo>
                  <a:lnTo>
                    <a:pt x="264" y="1447"/>
                  </a:lnTo>
                  <a:lnTo>
                    <a:pt x="264" y="1447"/>
                  </a:lnTo>
                  <a:lnTo>
                    <a:pt x="264" y="1447"/>
                  </a:lnTo>
                  <a:lnTo>
                    <a:pt x="264" y="1447"/>
                  </a:lnTo>
                  <a:lnTo>
                    <a:pt x="264" y="1447"/>
                  </a:lnTo>
                  <a:lnTo>
                    <a:pt x="264" y="1447"/>
                  </a:lnTo>
                  <a:lnTo>
                    <a:pt x="264" y="1447"/>
                  </a:lnTo>
                  <a:lnTo>
                    <a:pt x="264" y="1447"/>
                  </a:lnTo>
                  <a:lnTo>
                    <a:pt x="264" y="1447"/>
                  </a:lnTo>
                  <a:lnTo>
                    <a:pt x="264" y="1451"/>
                  </a:lnTo>
                  <a:lnTo>
                    <a:pt x="264" y="1451"/>
                  </a:lnTo>
                  <a:lnTo>
                    <a:pt x="264" y="1451"/>
                  </a:lnTo>
                  <a:lnTo>
                    <a:pt x="264" y="1451"/>
                  </a:lnTo>
                  <a:lnTo>
                    <a:pt x="264" y="1451"/>
                  </a:lnTo>
                  <a:lnTo>
                    <a:pt x="264" y="1451"/>
                  </a:lnTo>
                  <a:lnTo>
                    <a:pt x="264" y="1451"/>
                  </a:lnTo>
                  <a:lnTo>
                    <a:pt x="264" y="1451"/>
                  </a:lnTo>
                  <a:lnTo>
                    <a:pt x="264" y="1451"/>
                  </a:lnTo>
                  <a:lnTo>
                    <a:pt x="264" y="1451"/>
                  </a:lnTo>
                  <a:lnTo>
                    <a:pt x="264" y="1451"/>
                  </a:lnTo>
                  <a:lnTo>
                    <a:pt x="264" y="1451"/>
                  </a:lnTo>
                  <a:lnTo>
                    <a:pt x="264" y="1451"/>
                  </a:lnTo>
                  <a:lnTo>
                    <a:pt x="264" y="1451"/>
                  </a:lnTo>
                  <a:lnTo>
                    <a:pt x="264" y="1451"/>
                  </a:lnTo>
                  <a:lnTo>
                    <a:pt x="264" y="1451"/>
                  </a:lnTo>
                  <a:lnTo>
                    <a:pt x="264" y="1451"/>
                  </a:lnTo>
                  <a:lnTo>
                    <a:pt x="264" y="1451"/>
                  </a:lnTo>
                  <a:lnTo>
                    <a:pt x="264" y="1451"/>
                  </a:lnTo>
                  <a:lnTo>
                    <a:pt x="264" y="1451"/>
                  </a:lnTo>
                  <a:lnTo>
                    <a:pt x="264" y="1451"/>
                  </a:lnTo>
                  <a:lnTo>
                    <a:pt x="264" y="1451"/>
                  </a:lnTo>
                  <a:lnTo>
                    <a:pt x="264" y="1451"/>
                  </a:lnTo>
                  <a:lnTo>
                    <a:pt x="264" y="1451"/>
                  </a:lnTo>
                  <a:lnTo>
                    <a:pt x="264" y="1451"/>
                  </a:lnTo>
                  <a:lnTo>
                    <a:pt x="264" y="1451"/>
                  </a:lnTo>
                  <a:lnTo>
                    <a:pt x="264" y="1451"/>
                  </a:lnTo>
                  <a:lnTo>
                    <a:pt x="264" y="1451"/>
                  </a:lnTo>
                  <a:lnTo>
                    <a:pt x="264" y="1451"/>
                  </a:lnTo>
                  <a:lnTo>
                    <a:pt x="264" y="1451"/>
                  </a:lnTo>
                  <a:lnTo>
                    <a:pt x="264" y="1451"/>
                  </a:lnTo>
                  <a:lnTo>
                    <a:pt x="264" y="1451"/>
                  </a:lnTo>
                  <a:lnTo>
                    <a:pt x="264" y="1451"/>
                  </a:lnTo>
                  <a:lnTo>
                    <a:pt x="264" y="1451"/>
                  </a:lnTo>
                  <a:lnTo>
                    <a:pt x="264" y="1451"/>
                  </a:lnTo>
                  <a:lnTo>
                    <a:pt x="264" y="1451"/>
                  </a:lnTo>
                  <a:lnTo>
                    <a:pt x="264" y="1451"/>
                  </a:lnTo>
                  <a:lnTo>
                    <a:pt x="264" y="1451"/>
                  </a:lnTo>
                  <a:lnTo>
                    <a:pt x="264" y="1451"/>
                  </a:lnTo>
                  <a:lnTo>
                    <a:pt x="264" y="1451"/>
                  </a:lnTo>
                  <a:lnTo>
                    <a:pt x="264" y="1451"/>
                  </a:lnTo>
                  <a:lnTo>
                    <a:pt x="264" y="1451"/>
                  </a:lnTo>
                  <a:lnTo>
                    <a:pt x="268" y="1456"/>
                  </a:lnTo>
                  <a:lnTo>
                    <a:pt x="268" y="1456"/>
                  </a:lnTo>
                  <a:lnTo>
                    <a:pt x="268" y="1456"/>
                  </a:lnTo>
                  <a:lnTo>
                    <a:pt x="268" y="1456"/>
                  </a:lnTo>
                  <a:lnTo>
                    <a:pt x="268" y="1456"/>
                  </a:lnTo>
                  <a:lnTo>
                    <a:pt x="268" y="1456"/>
                  </a:lnTo>
                  <a:lnTo>
                    <a:pt x="268" y="1456"/>
                  </a:lnTo>
                  <a:lnTo>
                    <a:pt x="268" y="1456"/>
                  </a:lnTo>
                  <a:lnTo>
                    <a:pt x="268" y="1456"/>
                  </a:lnTo>
                  <a:lnTo>
                    <a:pt x="268" y="1456"/>
                  </a:lnTo>
                  <a:lnTo>
                    <a:pt x="268" y="1456"/>
                  </a:lnTo>
                  <a:lnTo>
                    <a:pt x="268" y="1456"/>
                  </a:lnTo>
                  <a:lnTo>
                    <a:pt x="268" y="1456"/>
                  </a:lnTo>
                  <a:lnTo>
                    <a:pt x="268" y="1456"/>
                  </a:lnTo>
                  <a:lnTo>
                    <a:pt x="268" y="1456"/>
                  </a:lnTo>
                  <a:lnTo>
                    <a:pt x="268" y="1456"/>
                  </a:lnTo>
                  <a:lnTo>
                    <a:pt x="268" y="1460"/>
                  </a:lnTo>
                  <a:lnTo>
                    <a:pt x="268" y="1460"/>
                  </a:lnTo>
                  <a:lnTo>
                    <a:pt x="268" y="1460"/>
                  </a:lnTo>
                  <a:lnTo>
                    <a:pt x="268" y="1460"/>
                  </a:lnTo>
                  <a:lnTo>
                    <a:pt x="273" y="1460"/>
                  </a:lnTo>
                  <a:lnTo>
                    <a:pt x="273" y="1460"/>
                  </a:lnTo>
                  <a:lnTo>
                    <a:pt x="273" y="1460"/>
                  </a:lnTo>
                  <a:lnTo>
                    <a:pt x="273" y="1460"/>
                  </a:lnTo>
                  <a:lnTo>
                    <a:pt x="273" y="1460"/>
                  </a:lnTo>
                  <a:lnTo>
                    <a:pt x="273" y="1460"/>
                  </a:lnTo>
                  <a:lnTo>
                    <a:pt x="273" y="1460"/>
                  </a:lnTo>
                  <a:lnTo>
                    <a:pt x="273" y="1460"/>
                  </a:lnTo>
                  <a:lnTo>
                    <a:pt x="273" y="1460"/>
                  </a:lnTo>
                  <a:lnTo>
                    <a:pt x="273" y="1460"/>
                  </a:lnTo>
                  <a:lnTo>
                    <a:pt x="273" y="1465"/>
                  </a:lnTo>
                  <a:lnTo>
                    <a:pt x="273" y="1465"/>
                  </a:lnTo>
                  <a:lnTo>
                    <a:pt x="273" y="1465"/>
                  </a:lnTo>
                  <a:lnTo>
                    <a:pt x="273" y="1465"/>
                  </a:lnTo>
                  <a:lnTo>
                    <a:pt x="273" y="1465"/>
                  </a:lnTo>
                  <a:lnTo>
                    <a:pt x="273" y="1465"/>
                  </a:lnTo>
                  <a:lnTo>
                    <a:pt x="273" y="1465"/>
                  </a:lnTo>
                  <a:lnTo>
                    <a:pt x="273" y="1465"/>
                  </a:lnTo>
                  <a:lnTo>
                    <a:pt x="273" y="1465"/>
                  </a:lnTo>
                  <a:lnTo>
                    <a:pt x="273" y="1465"/>
                  </a:lnTo>
                  <a:lnTo>
                    <a:pt x="273" y="1465"/>
                  </a:lnTo>
                  <a:lnTo>
                    <a:pt x="273" y="1465"/>
                  </a:lnTo>
                  <a:lnTo>
                    <a:pt x="273" y="1469"/>
                  </a:lnTo>
                  <a:lnTo>
                    <a:pt x="273" y="1469"/>
                  </a:lnTo>
                  <a:lnTo>
                    <a:pt x="273" y="1469"/>
                  </a:lnTo>
                  <a:lnTo>
                    <a:pt x="273" y="1469"/>
                  </a:lnTo>
                  <a:lnTo>
                    <a:pt x="273" y="1469"/>
                  </a:lnTo>
                  <a:lnTo>
                    <a:pt x="273" y="1469"/>
                  </a:lnTo>
                  <a:lnTo>
                    <a:pt x="273" y="1469"/>
                  </a:lnTo>
                  <a:lnTo>
                    <a:pt x="273" y="1469"/>
                  </a:lnTo>
                  <a:lnTo>
                    <a:pt x="273" y="1469"/>
                  </a:lnTo>
                  <a:lnTo>
                    <a:pt x="273" y="1469"/>
                  </a:lnTo>
                  <a:lnTo>
                    <a:pt x="273" y="1469"/>
                  </a:lnTo>
                  <a:lnTo>
                    <a:pt x="273" y="1469"/>
                  </a:lnTo>
                  <a:lnTo>
                    <a:pt x="273" y="1473"/>
                  </a:lnTo>
                  <a:lnTo>
                    <a:pt x="273" y="1473"/>
                  </a:lnTo>
                  <a:lnTo>
                    <a:pt x="273" y="1473"/>
                  </a:lnTo>
                  <a:lnTo>
                    <a:pt x="273" y="1473"/>
                  </a:lnTo>
                  <a:lnTo>
                    <a:pt x="273" y="1473"/>
                  </a:lnTo>
                  <a:lnTo>
                    <a:pt x="273" y="1473"/>
                  </a:lnTo>
                  <a:lnTo>
                    <a:pt x="273" y="1473"/>
                  </a:lnTo>
                  <a:lnTo>
                    <a:pt x="273" y="1473"/>
                  </a:lnTo>
                  <a:lnTo>
                    <a:pt x="273" y="1473"/>
                  </a:lnTo>
                  <a:lnTo>
                    <a:pt x="273" y="1473"/>
                  </a:lnTo>
                  <a:lnTo>
                    <a:pt x="273" y="1473"/>
                  </a:lnTo>
                  <a:lnTo>
                    <a:pt x="273" y="1478"/>
                  </a:lnTo>
                  <a:lnTo>
                    <a:pt x="273" y="1478"/>
                  </a:lnTo>
                  <a:lnTo>
                    <a:pt x="273" y="1478"/>
                  </a:lnTo>
                  <a:lnTo>
                    <a:pt x="273" y="1478"/>
                  </a:lnTo>
                  <a:lnTo>
                    <a:pt x="273" y="1478"/>
                  </a:lnTo>
                  <a:lnTo>
                    <a:pt x="273" y="1478"/>
                  </a:lnTo>
                  <a:lnTo>
                    <a:pt x="273" y="1478"/>
                  </a:lnTo>
                  <a:lnTo>
                    <a:pt x="273" y="1478"/>
                  </a:lnTo>
                  <a:lnTo>
                    <a:pt x="273" y="1478"/>
                  </a:lnTo>
                  <a:lnTo>
                    <a:pt x="273" y="1478"/>
                  </a:lnTo>
                  <a:lnTo>
                    <a:pt x="273" y="1478"/>
                  </a:lnTo>
                  <a:lnTo>
                    <a:pt x="273" y="1478"/>
                  </a:lnTo>
                  <a:lnTo>
                    <a:pt x="273" y="1478"/>
                  </a:lnTo>
                  <a:lnTo>
                    <a:pt x="273" y="1482"/>
                  </a:lnTo>
                  <a:lnTo>
                    <a:pt x="273" y="1482"/>
                  </a:lnTo>
                  <a:lnTo>
                    <a:pt x="273" y="1482"/>
                  </a:lnTo>
                  <a:lnTo>
                    <a:pt x="273" y="1482"/>
                  </a:lnTo>
                  <a:lnTo>
                    <a:pt x="273" y="1482"/>
                  </a:lnTo>
                  <a:lnTo>
                    <a:pt x="273" y="1482"/>
                  </a:lnTo>
                  <a:lnTo>
                    <a:pt x="273" y="1482"/>
                  </a:lnTo>
                  <a:lnTo>
                    <a:pt x="273" y="1482"/>
                  </a:lnTo>
                  <a:lnTo>
                    <a:pt x="273" y="1482"/>
                  </a:lnTo>
                  <a:lnTo>
                    <a:pt x="273" y="1482"/>
                  </a:lnTo>
                  <a:lnTo>
                    <a:pt x="273" y="1482"/>
                  </a:lnTo>
                  <a:lnTo>
                    <a:pt x="273" y="1482"/>
                  </a:lnTo>
                  <a:lnTo>
                    <a:pt x="273" y="1482"/>
                  </a:lnTo>
                  <a:lnTo>
                    <a:pt x="273" y="1482"/>
                  </a:lnTo>
                  <a:lnTo>
                    <a:pt x="273" y="1482"/>
                  </a:lnTo>
                  <a:lnTo>
                    <a:pt x="273" y="1487"/>
                  </a:lnTo>
                  <a:lnTo>
                    <a:pt x="273" y="1487"/>
                  </a:lnTo>
                  <a:lnTo>
                    <a:pt x="273" y="1487"/>
                  </a:lnTo>
                  <a:lnTo>
                    <a:pt x="273" y="1487"/>
                  </a:lnTo>
                  <a:lnTo>
                    <a:pt x="273" y="1487"/>
                  </a:lnTo>
                  <a:lnTo>
                    <a:pt x="273" y="1487"/>
                  </a:lnTo>
                  <a:lnTo>
                    <a:pt x="273" y="1487"/>
                  </a:lnTo>
                  <a:lnTo>
                    <a:pt x="268" y="1487"/>
                  </a:lnTo>
                  <a:lnTo>
                    <a:pt x="268" y="1487"/>
                  </a:lnTo>
                  <a:lnTo>
                    <a:pt x="268" y="1487"/>
                  </a:lnTo>
                  <a:lnTo>
                    <a:pt x="268" y="1487"/>
                  </a:lnTo>
                  <a:lnTo>
                    <a:pt x="268" y="1487"/>
                  </a:lnTo>
                  <a:lnTo>
                    <a:pt x="268" y="1487"/>
                  </a:lnTo>
                  <a:lnTo>
                    <a:pt x="268" y="1487"/>
                  </a:lnTo>
                  <a:lnTo>
                    <a:pt x="268" y="1487"/>
                  </a:lnTo>
                  <a:lnTo>
                    <a:pt x="268" y="1491"/>
                  </a:lnTo>
                  <a:lnTo>
                    <a:pt x="268" y="1491"/>
                  </a:lnTo>
                  <a:lnTo>
                    <a:pt x="268" y="1491"/>
                  </a:lnTo>
                  <a:lnTo>
                    <a:pt x="268" y="1491"/>
                  </a:lnTo>
                  <a:lnTo>
                    <a:pt x="268" y="1491"/>
                  </a:lnTo>
                  <a:lnTo>
                    <a:pt x="268" y="1491"/>
                  </a:lnTo>
                  <a:lnTo>
                    <a:pt x="268" y="1491"/>
                  </a:lnTo>
                  <a:lnTo>
                    <a:pt x="268" y="1491"/>
                  </a:lnTo>
                  <a:lnTo>
                    <a:pt x="268" y="1491"/>
                  </a:lnTo>
                  <a:lnTo>
                    <a:pt x="268" y="1491"/>
                  </a:lnTo>
                  <a:lnTo>
                    <a:pt x="268" y="1491"/>
                  </a:lnTo>
                  <a:lnTo>
                    <a:pt x="268" y="1491"/>
                  </a:lnTo>
                  <a:lnTo>
                    <a:pt x="264" y="1491"/>
                  </a:lnTo>
                  <a:lnTo>
                    <a:pt x="264" y="1491"/>
                  </a:lnTo>
                  <a:lnTo>
                    <a:pt x="264" y="1491"/>
                  </a:lnTo>
                  <a:lnTo>
                    <a:pt x="264" y="1491"/>
                  </a:lnTo>
                  <a:lnTo>
                    <a:pt x="264" y="1491"/>
                  </a:lnTo>
                  <a:lnTo>
                    <a:pt x="264" y="1491"/>
                  </a:lnTo>
                  <a:lnTo>
                    <a:pt x="264" y="1491"/>
                  </a:lnTo>
                  <a:lnTo>
                    <a:pt x="264" y="1496"/>
                  </a:lnTo>
                  <a:lnTo>
                    <a:pt x="264" y="1496"/>
                  </a:lnTo>
                  <a:lnTo>
                    <a:pt x="264" y="1496"/>
                  </a:lnTo>
                  <a:lnTo>
                    <a:pt x="264" y="1496"/>
                  </a:lnTo>
                  <a:lnTo>
                    <a:pt x="264" y="1496"/>
                  </a:lnTo>
                  <a:lnTo>
                    <a:pt x="264" y="1496"/>
                  </a:lnTo>
                  <a:lnTo>
                    <a:pt x="264" y="1496"/>
                  </a:lnTo>
                  <a:lnTo>
                    <a:pt x="264" y="1496"/>
                  </a:lnTo>
                  <a:lnTo>
                    <a:pt x="259" y="1496"/>
                  </a:lnTo>
                  <a:lnTo>
                    <a:pt x="259" y="1496"/>
                  </a:lnTo>
                  <a:lnTo>
                    <a:pt x="259" y="1496"/>
                  </a:lnTo>
                  <a:lnTo>
                    <a:pt x="259" y="1496"/>
                  </a:lnTo>
                  <a:lnTo>
                    <a:pt x="259" y="1496"/>
                  </a:lnTo>
                  <a:lnTo>
                    <a:pt x="259" y="1496"/>
                  </a:lnTo>
                  <a:lnTo>
                    <a:pt x="259" y="1496"/>
                  </a:lnTo>
                  <a:lnTo>
                    <a:pt x="259" y="1496"/>
                  </a:lnTo>
                  <a:lnTo>
                    <a:pt x="259" y="1496"/>
                  </a:lnTo>
                  <a:lnTo>
                    <a:pt x="259" y="1496"/>
                  </a:lnTo>
                  <a:lnTo>
                    <a:pt x="259" y="1496"/>
                  </a:lnTo>
                  <a:lnTo>
                    <a:pt x="259" y="1496"/>
                  </a:lnTo>
                  <a:lnTo>
                    <a:pt x="259" y="1496"/>
                  </a:lnTo>
                  <a:lnTo>
                    <a:pt x="255" y="1496"/>
                  </a:lnTo>
                  <a:lnTo>
                    <a:pt x="255" y="1496"/>
                  </a:lnTo>
                  <a:lnTo>
                    <a:pt x="255" y="1496"/>
                  </a:lnTo>
                  <a:lnTo>
                    <a:pt x="255" y="1496"/>
                  </a:lnTo>
                  <a:lnTo>
                    <a:pt x="255" y="1496"/>
                  </a:lnTo>
                  <a:lnTo>
                    <a:pt x="255" y="1496"/>
                  </a:lnTo>
                  <a:lnTo>
                    <a:pt x="255" y="1496"/>
                  </a:lnTo>
                  <a:lnTo>
                    <a:pt x="255" y="1496"/>
                  </a:lnTo>
                  <a:lnTo>
                    <a:pt x="255" y="1496"/>
                  </a:lnTo>
                  <a:lnTo>
                    <a:pt x="255" y="1496"/>
                  </a:lnTo>
                  <a:lnTo>
                    <a:pt x="255" y="1496"/>
                  </a:lnTo>
                  <a:lnTo>
                    <a:pt x="255" y="1496"/>
                  </a:lnTo>
                  <a:lnTo>
                    <a:pt x="251" y="1496"/>
                  </a:lnTo>
                  <a:lnTo>
                    <a:pt x="251" y="1496"/>
                  </a:lnTo>
                  <a:lnTo>
                    <a:pt x="251" y="1496"/>
                  </a:lnTo>
                  <a:lnTo>
                    <a:pt x="251" y="1496"/>
                  </a:lnTo>
                  <a:lnTo>
                    <a:pt x="251" y="1496"/>
                  </a:lnTo>
                  <a:lnTo>
                    <a:pt x="251" y="1496"/>
                  </a:lnTo>
                  <a:lnTo>
                    <a:pt x="251" y="1496"/>
                  </a:lnTo>
                  <a:lnTo>
                    <a:pt x="251" y="1496"/>
                  </a:lnTo>
                  <a:lnTo>
                    <a:pt x="251" y="1496"/>
                  </a:lnTo>
                  <a:lnTo>
                    <a:pt x="251" y="1496"/>
                  </a:lnTo>
                  <a:lnTo>
                    <a:pt x="251" y="1496"/>
                  </a:lnTo>
                  <a:lnTo>
                    <a:pt x="246" y="1496"/>
                  </a:lnTo>
                  <a:lnTo>
                    <a:pt x="246" y="1496"/>
                  </a:lnTo>
                  <a:lnTo>
                    <a:pt x="246" y="1496"/>
                  </a:lnTo>
                  <a:lnTo>
                    <a:pt x="246" y="1496"/>
                  </a:lnTo>
                  <a:lnTo>
                    <a:pt x="246" y="1496"/>
                  </a:lnTo>
                  <a:lnTo>
                    <a:pt x="246" y="1496"/>
                  </a:lnTo>
                  <a:lnTo>
                    <a:pt x="246" y="1496"/>
                  </a:lnTo>
                  <a:lnTo>
                    <a:pt x="246" y="1496"/>
                  </a:lnTo>
                  <a:lnTo>
                    <a:pt x="246" y="1496"/>
                  </a:lnTo>
                  <a:lnTo>
                    <a:pt x="246" y="1496"/>
                  </a:lnTo>
                  <a:lnTo>
                    <a:pt x="246" y="1496"/>
                  </a:lnTo>
                  <a:lnTo>
                    <a:pt x="246" y="1496"/>
                  </a:lnTo>
                  <a:lnTo>
                    <a:pt x="242" y="1496"/>
                  </a:lnTo>
                  <a:lnTo>
                    <a:pt x="242" y="1496"/>
                  </a:lnTo>
                  <a:lnTo>
                    <a:pt x="242" y="1496"/>
                  </a:lnTo>
                  <a:lnTo>
                    <a:pt x="242" y="1496"/>
                  </a:lnTo>
                  <a:lnTo>
                    <a:pt x="242" y="1496"/>
                  </a:lnTo>
                  <a:lnTo>
                    <a:pt x="242" y="1496"/>
                  </a:lnTo>
                  <a:lnTo>
                    <a:pt x="242" y="1496"/>
                  </a:lnTo>
                  <a:lnTo>
                    <a:pt x="242" y="1496"/>
                  </a:lnTo>
                  <a:lnTo>
                    <a:pt x="242" y="1496"/>
                  </a:lnTo>
                  <a:lnTo>
                    <a:pt x="242" y="1496"/>
                  </a:lnTo>
                  <a:lnTo>
                    <a:pt x="242" y="1496"/>
                  </a:lnTo>
                  <a:lnTo>
                    <a:pt x="242" y="1496"/>
                  </a:lnTo>
                  <a:lnTo>
                    <a:pt x="237" y="1496"/>
                  </a:lnTo>
                  <a:lnTo>
                    <a:pt x="237" y="1496"/>
                  </a:lnTo>
                  <a:lnTo>
                    <a:pt x="237" y="1496"/>
                  </a:lnTo>
                  <a:lnTo>
                    <a:pt x="237" y="1496"/>
                  </a:lnTo>
                  <a:lnTo>
                    <a:pt x="237" y="1491"/>
                  </a:lnTo>
                  <a:lnTo>
                    <a:pt x="237" y="1491"/>
                  </a:lnTo>
                  <a:lnTo>
                    <a:pt x="237" y="1491"/>
                  </a:lnTo>
                  <a:lnTo>
                    <a:pt x="237" y="1491"/>
                  </a:lnTo>
                  <a:lnTo>
                    <a:pt x="237" y="1491"/>
                  </a:lnTo>
                  <a:lnTo>
                    <a:pt x="237" y="1491"/>
                  </a:lnTo>
                  <a:lnTo>
                    <a:pt x="237" y="1491"/>
                  </a:lnTo>
                  <a:lnTo>
                    <a:pt x="237" y="1491"/>
                  </a:lnTo>
                  <a:lnTo>
                    <a:pt x="237" y="1491"/>
                  </a:lnTo>
                  <a:lnTo>
                    <a:pt x="237" y="1491"/>
                  </a:lnTo>
                  <a:lnTo>
                    <a:pt x="233" y="1491"/>
                  </a:lnTo>
                  <a:lnTo>
                    <a:pt x="233" y="1491"/>
                  </a:lnTo>
                  <a:lnTo>
                    <a:pt x="233" y="1491"/>
                  </a:lnTo>
                  <a:lnTo>
                    <a:pt x="233" y="1491"/>
                  </a:lnTo>
                  <a:lnTo>
                    <a:pt x="233" y="1491"/>
                  </a:lnTo>
                  <a:lnTo>
                    <a:pt x="233" y="1491"/>
                  </a:lnTo>
                  <a:lnTo>
                    <a:pt x="233" y="1491"/>
                  </a:lnTo>
                  <a:lnTo>
                    <a:pt x="233" y="1491"/>
                  </a:lnTo>
                  <a:lnTo>
                    <a:pt x="233" y="1487"/>
                  </a:lnTo>
                  <a:lnTo>
                    <a:pt x="233" y="1487"/>
                  </a:lnTo>
                  <a:lnTo>
                    <a:pt x="233" y="1487"/>
                  </a:lnTo>
                  <a:lnTo>
                    <a:pt x="233" y="1487"/>
                  </a:lnTo>
                  <a:lnTo>
                    <a:pt x="233" y="1487"/>
                  </a:lnTo>
                  <a:lnTo>
                    <a:pt x="233" y="1487"/>
                  </a:lnTo>
                  <a:lnTo>
                    <a:pt x="233" y="1487"/>
                  </a:lnTo>
                  <a:lnTo>
                    <a:pt x="233" y="1487"/>
                  </a:lnTo>
                  <a:lnTo>
                    <a:pt x="228" y="1487"/>
                  </a:lnTo>
                  <a:lnTo>
                    <a:pt x="228" y="1487"/>
                  </a:lnTo>
                  <a:lnTo>
                    <a:pt x="228" y="1487"/>
                  </a:lnTo>
                  <a:lnTo>
                    <a:pt x="228" y="1487"/>
                  </a:lnTo>
                  <a:lnTo>
                    <a:pt x="228" y="1487"/>
                  </a:lnTo>
                  <a:lnTo>
                    <a:pt x="228" y="1487"/>
                  </a:lnTo>
                  <a:lnTo>
                    <a:pt x="228" y="1482"/>
                  </a:lnTo>
                  <a:lnTo>
                    <a:pt x="228" y="1482"/>
                  </a:lnTo>
                  <a:lnTo>
                    <a:pt x="228" y="1482"/>
                  </a:lnTo>
                  <a:lnTo>
                    <a:pt x="228" y="1482"/>
                  </a:lnTo>
                  <a:lnTo>
                    <a:pt x="228" y="1482"/>
                  </a:lnTo>
                  <a:lnTo>
                    <a:pt x="228" y="1482"/>
                  </a:lnTo>
                  <a:lnTo>
                    <a:pt x="228" y="1482"/>
                  </a:lnTo>
                  <a:lnTo>
                    <a:pt x="228" y="1482"/>
                  </a:lnTo>
                  <a:lnTo>
                    <a:pt x="228" y="1482"/>
                  </a:lnTo>
                  <a:lnTo>
                    <a:pt x="228" y="1482"/>
                  </a:lnTo>
                  <a:lnTo>
                    <a:pt x="228" y="1482"/>
                  </a:lnTo>
                  <a:lnTo>
                    <a:pt x="228" y="1482"/>
                  </a:lnTo>
                  <a:lnTo>
                    <a:pt x="224" y="1478"/>
                  </a:lnTo>
                  <a:lnTo>
                    <a:pt x="224" y="1478"/>
                  </a:lnTo>
                  <a:lnTo>
                    <a:pt x="224" y="1478"/>
                  </a:lnTo>
                  <a:lnTo>
                    <a:pt x="224" y="1478"/>
                  </a:lnTo>
                  <a:lnTo>
                    <a:pt x="224" y="1478"/>
                  </a:lnTo>
                  <a:lnTo>
                    <a:pt x="224" y="1478"/>
                  </a:lnTo>
                  <a:lnTo>
                    <a:pt x="224" y="1478"/>
                  </a:lnTo>
                  <a:lnTo>
                    <a:pt x="224" y="1478"/>
                  </a:lnTo>
                  <a:lnTo>
                    <a:pt x="224" y="1478"/>
                  </a:lnTo>
                  <a:lnTo>
                    <a:pt x="224" y="1478"/>
                  </a:lnTo>
                  <a:lnTo>
                    <a:pt x="224" y="1478"/>
                  </a:lnTo>
                  <a:lnTo>
                    <a:pt x="224" y="1473"/>
                  </a:lnTo>
                  <a:lnTo>
                    <a:pt x="224" y="1473"/>
                  </a:lnTo>
                  <a:lnTo>
                    <a:pt x="224" y="1473"/>
                  </a:lnTo>
                  <a:lnTo>
                    <a:pt x="224" y="1473"/>
                  </a:lnTo>
                  <a:lnTo>
                    <a:pt x="224" y="1473"/>
                  </a:lnTo>
                  <a:lnTo>
                    <a:pt x="224" y="1473"/>
                  </a:lnTo>
                  <a:lnTo>
                    <a:pt x="224" y="1473"/>
                  </a:lnTo>
                  <a:lnTo>
                    <a:pt x="224" y="1473"/>
                  </a:lnTo>
                  <a:lnTo>
                    <a:pt x="224" y="1473"/>
                  </a:lnTo>
                  <a:lnTo>
                    <a:pt x="219" y="1473"/>
                  </a:lnTo>
                  <a:lnTo>
                    <a:pt x="219" y="1469"/>
                  </a:lnTo>
                  <a:lnTo>
                    <a:pt x="219" y="1469"/>
                  </a:lnTo>
                  <a:lnTo>
                    <a:pt x="219" y="1469"/>
                  </a:lnTo>
                  <a:lnTo>
                    <a:pt x="219" y="1469"/>
                  </a:lnTo>
                  <a:lnTo>
                    <a:pt x="219" y="1465"/>
                  </a:lnTo>
                  <a:lnTo>
                    <a:pt x="219" y="1465"/>
                  </a:lnTo>
                  <a:lnTo>
                    <a:pt x="219" y="1460"/>
                  </a:lnTo>
                  <a:lnTo>
                    <a:pt x="215" y="1460"/>
                  </a:lnTo>
                  <a:lnTo>
                    <a:pt x="215" y="1460"/>
                  </a:lnTo>
                  <a:lnTo>
                    <a:pt x="215" y="1456"/>
                  </a:lnTo>
                  <a:lnTo>
                    <a:pt x="215" y="1456"/>
                  </a:lnTo>
                  <a:lnTo>
                    <a:pt x="215" y="1456"/>
                  </a:lnTo>
                  <a:lnTo>
                    <a:pt x="215" y="1451"/>
                  </a:lnTo>
                  <a:lnTo>
                    <a:pt x="215" y="1451"/>
                  </a:lnTo>
                  <a:lnTo>
                    <a:pt x="210" y="1451"/>
                  </a:lnTo>
                  <a:lnTo>
                    <a:pt x="210" y="1451"/>
                  </a:lnTo>
                  <a:lnTo>
                    <a:pt x="210" y="1451"/>
                  </a:lnTo>
                  <a:lnTo>
                    <a:pt x="210" y="1447"/>
                  </a:lnTo>
                  <a:lnTo>
                    <a:pt x="210" y="1447"/>
                  </a:lnTo>
                  <a:lnTo>
                    <a:pt x="210" y="1447"/>
                  </a:lnTo>
                  <a:lnTo>
                    <a:pt x="210" y="1447"/>
                  </a:lnTo>
                  <a:lnTo>
                    <a:pt x="210" y="1447"/>
                  </a:lnTo>
                  <a:lnTo>
                    <a:pt x="210" y="1447"/>
                  </a:lnTo>
                  <a:lnTo>
                    <a:pt x="210" y="1442"/>
                  </a:lnTo>
                  <a:lnTo>
                    <a:pt x="210" y="1442"/>
                  </a:lnTo>
                  <a:lnTo>
                    <a:pt x="210" y="1442"/>
                  </a:lnTo>
                  <a:lnTo>
                    <a:pt x="210" y="1442"/>
                  </a:lnTo>
                  <a:lnTo>
                    <a:pt x="210" y="1442"/>
                  </a:lnTo>
                  <a:lnTo>
                    <a:pt x="206" y="1442"/>
                  </a:lnTo>
                  <a:lnTo>
                    <a:pt x="206" y="1438"/>
                  </a:lnTo>
                  <a:lnTo>
                    <a:pt x="206" y="1438"/>
                  </a:lnTo>
                  <a:lnTo>
                    <a:pt x="206" y="1438"/>
                  </a:lnTo>
                  <a:lnTo>
                    <a:pt x="206" y="1438"/>
                  </a:lnTo>
                  <a:lnTo>
                    <a:pt x="206" y="1438"/>
                  </a:lnTo>
                  <a:lnTo>
                    <a:pt x="206" y="1438"/>
                  </a:lnTo>
                  <a:lnTo>
                    <a:pt x="206" y="1438"/>
                  </a:lnTo>
                  <a:lnTo>
                    <a:pt x="206" y="1433"/>
                  </a:lnTo>
                  <a:lnTo>
                    <a:pt x="206" y="1433"/>
                  </a:lnTo>
                  <a:lnTo>
                    <a:pt x="206" y="1433"/>
                  </a:lnTo>
                  <a:lnTo>
                    <a:pt x="206" y="1433"/>
                  </a:lnTo>
                  <a:lnTo>
                    <a:pt x="206" y="1433"/>
                  </a:lnTo>
                  <a:lnTo>
                    <a:pt x="201" y="1433"/>
                  </a:lnTo>
                  <a:lnTo>
                    <a:pt x="201" y="1433"/>
                  </a:lnTo>
                  <a:lnTo>
                    <a:pt x="201" y="1429"/>
                  </a:lnTo>
                  <a:lnTo>
                    <a:pt x="201" y="1429"/>
                  </a:lnTo>
                  <a:lnTo>
                    <a:pt x="201" y="1429"/>
                  </a:lnTo>
                  <a:lnTo>
                    <a:pt x="201" y="1429"/>
                  </a:lnTo>
                  <a:lnTo>
                    <a:pt x="201" y="1429"/>
                  </a:lnTo>
                  <a:lnTo>
                    <a:pt x="201" y="1429"/>
                  </a:lnTo>
                  <a:lnTo>
                    <a:pt x="201" y="1429"/>
                  </a:lnTo>
                  <a:lnTo>
                    <a:pt x="201" y="1429"/>
                  </a:lnTo>
                  <a:lnTo>
                    <a:pt x="201" y="1429"/>
                  </a:lnTo>
                  <a:lnTo>
                    <a:pt x="201" y="1429"/>
                  </a:lnTo>
                  <a:lnTo>
                    <a:pt x="201" y="1429"/>
                  </a:lnTo>
                  <a:lnTo>
                    <a:pt x="201" y="1433"/>
                  </a:lnTo>
                  <a:lnTo>
                    <a:pt x="201" y="1433"/>
                  </a:lnTo>
                  <a:lnTo>
                    <a:pt x="201" y="1433"/>
                  </a:lnTo>
                  <a:lnTo>
                    <a:pt x="201" y="1433"/>
                  </a:lnTo>
                  <a:lnTo>
                    <a:pt x="201" y="1433"/>
                  </a:lnTo>
                  <a:lnTo>
                    <a:pt x="201" y="1438"/>
                  </a:lnTo>
                  <a:lnTo>
                    <a:pt x="201" y="1438"/>
                  </a:lnTo>
                  <a:lnTo>
                    <a:pt x="201" y="1438"/>
                  </a:lnTo>
                  <a:lnTo>
                    <a:pt x="201" y="1442"/>
                  </a:lnTo>
                  <a:lnTo>
                    <a:pt x="201" y="1442"/>
                  </a:lnTo>
                  <a:lnTo>
                    <a:pt x="201" y="1442"/>
                  </a:lnTo>
                  <a:lnTo>
                    <a:pt x="201" y="1442"/>
                  </a:lnTo>
                  <a:lnTo>
                    <a:pt x="201" y="1442"/>
                  </a:lnTo>
                  <a:lnTo>
                    <a:pt x="201" y="1442"/>
                  </a:lnTo>
                  <a:lnTo>
                    <a:pt x="201" y="1447"/>
                  </a:lnTo>
                  <a:lnTo>
                    <a:pt x="201" y="1447"/>
                  </a:lnTo>
                  <a:lnTo>
                    <a:pt x="201" y="1447"/>
                  </a:lnTo>
                  <a:lnTo>
                    <a:pt x="201" y="1447"/>
                  </a:lnTo>
                  <a:lnTo>
                    <a:pt x="201" y="1447"/>
                  </a:lnTo>
                  <a:lnTo>
                    <a:pt x="201" y="1451"/>
                  </a:lnTo>
                  <a:lnTo>
                    <a:pt x="201" y="1451"/>
                  </a:lnTo>
                  <a:lnTo>
                    <a:pt x="201" y="1451"/>
                  </a:lnTo>
                  <a:lnTo>
                    <a:pt x="201" y="1451"/>
                  </a:lnTo>
                  <a:lnTo>
                    <a:pt x="201" y="1456"/>
                  </a:lnTo>
                  <a:lnTo>
                    <a:pt x="201" y="1456"/>
                  </a:lnTo>
                  <a:lnTo>
                    <a:pt x="201" y="1456"/>
                  </a:lnTo>
                  <a:lnTo>
                    <a:pt x="201" y="1456"/>
                  </a:lnTo>
                  <a:lnTo>
                    <a:pt x="201" y="1460"/>
                  </a:lnTo>
                  <a:lnTo>
                    <a:pt x="201" y="1460"/>
                  </a:lnTo>
                  <a:lnTo>
                    <a:pt x="201" y="1460"/>
                  </a:lnTo>
                  <a:lnTo>
                    <a:pt x="201" y="1460"/>
                  </a:lnTo>
                  <a:lnTo>
                    <a:pt x="201" y="1465"/>
                  </a:lnTo>
                  <a:lnTo>
                    <a:pt x="201" y="1465"/>
                  </a:lnTo>
                  <a:lnTo>
                    <a:pt x="201" y="1465"/>
                  </a:lnTo>
                  <a:lnTo>
                    <a:pt x="201" y="1465"/>
                  </a:lnTo>
                  <a:lnTo>
                    <a:pt x="201" y="1469"/>
                  </a:lnTo>
                  <a:lnTo>
                    <a:pt x="201" y="1469"/>
                  </a:lnTo>
                  <a:lnTo>
                    <a:pt x="201" y="1469"/>
                  </a:lnTo>
                  <a:lnTo>
                    <a:pt x="201" y="1469"/>
                  </a:lnTo>
                  <a:lnTo>
                    <a:pt x="201" y="1469"/>
                  </a:lnTo>
                  <a:lnTo>
                    <a:pt x="201" y="1473"/>
                  </a:lnTo>
                  <a:lnTo>
                    <a:pt x="201" y="1473"/>
                  </a:lnTo>
                  <a:lnTo>
                    <a:pt x="201" y="1473"/>
                  </a:lnTo>
                  <a:lnTo>
                    <a:pt x="201" y="1473"/>
                  </a:lnTo>
                  <a:lnTo>
                    <a:pt x="201" y="1478"/>
                  </a:lnTo>
                  <a:lnTo>
                    <a:pt x="201" y="1478"/>
                  </a:lnTo>
                  <a:lnTo>
                    <a:pt x="201" y="1478"/>
                  </a:lnTo>
                  <a:lnTo>
                    <a:pt x="201" y="1478"/>
                  </a:lnTo>
                  <a:lnTo>
                    <a:pt x="201" y="1482"/>
                  </a:lnTo>
                  <a:lnTo>
                    <a:pt x="201" y="1482"/>
                  </a:lnTo>
                  <a:lnTo>
                    <a:pt x="206" y="1482"/>
                  </a:lnTo>
                  <a:lnTo>
                    <a:pt x="206" y="1482"/>
                  </a:lnTo>
                  <a:lnTo>
                    <a:pt x="206" y="1487"/>
                  </a:lnTo>
                  <a:lnTo>
                    <a:pt x="206" y="1487"/>
                  </a:lnTo>
                  <a:lnTo>
                    <a:pt x="206" y="1487"/>
                  </a:lnTo>
                  <a:lnTo>
                    <a:pt x="206" y="1487"/>
                  </a:lnTo>
                  <a:lnTo>
                    <a:pt x="206" y="1491"/>
                  </a:lnTo>
                  <a:lnTo>
                    <a:pt x="206" y="1491"/>
                  </a:lnTo>
                  <a:lnTo>
                    <a:pt x="206" y="1491"/>
                  </a:lnTo>
                  <a:lnTo>
                    <a:pt x="206" y="1491"/>
                  </a:lnTo>
                  <a:lnTo>
                    <a:pt x="206" y="1491"/>
                  </a:lnTo>
                  <a:lnTo>
                    <a:pt x="206" y="1496"/>
                  </a:lnTo>
                  <a:lnTo>
                    <a:pt x="206" y="1496"/>
                  </a:lnTo>
                  <a:lnTo>
                    <a:pt x="206" y="1496"/>
                  </a:lnTo>
                  <a:lnTo>
                    <a:pt x="206" y="1496"/>
                  </a:lnTo>
                  <a:lnTo>
                    <a:pt x="206" y="1500"/>
                  </a:lnTo>
                  <a:lnTo>
                    <a:pt x="206" y="1500"/>
                  </a:lnTo>
                  <a:lnTo>
                    <a:pt x="206" y="1500"/>
                  </a:lnTo>
                  <a:lnTo>
                    <a:pt x="206" y="1500"/>
                  </a:lnTo>
                  <a:lnTo>
                    <a:pt x="206" y="1505"/>
                  </a:lnTo>
                  <a:lnTo>
                    <a:pt x="206" y="1505"/>
                  </a:lnTo>
                  <a:lnTo>
                    <a:pt x="206" y="1505"/>
                  </a:lnTo>
                  <a:lnTo>
                    <a:pt x="206" y="1505"/>
                  </a:lnTo>
                  <a:lnTo>
                    <a:pt x="206" y="1509"/>
                  </a:lnTo>
                  <a:lnTo>
                    <a:pt x="206" y="1509"/>
                  </a:lnTo>
                  <a:lnTo>
                    <a:pt x="206" y="1509"/>
                  </a:lnTo>
                  <a:lnTo>
                    <a:pt x="210" y="1509"/>
                  </a:lnTo>
                  <a:lnTo>
                    <a:pt x="210" y="1514"/>
                  </a:lnTo>
                  <a:lnTo>
                    <a:pt x="210" y="1514"/>
                  </a:lnTo>
                  <a:lnTo>
                    <a:pt x="210" y="1514"/>
                  </a:lnTo>
                  <a:lnTo>
                    <a:pt x="210" y="1514"/>
                  </a:lnTo>
                  <a:lnTo>
                    <a:pt x="210" y="1518"/>
                  </a:lnTo>
                  <a:lnTo>
                    <a:pt x="210" y="1518"/>
                  </a:lnTo>
                  <a:lnTo>
                    <a:pt x="210" y="1518"/>
                  </a:lnTo>
                  <a:lnTo>
                    <a:pt x="210" y="1523"/>
                  </a:lnTo>
                  <a:lnTo>
                    <a:pt x="210" y="1523"/>
                  </a:lnTo>
                  <a:lnTo>
                    <a:pt x="210" y="1523"/>
                  </a:lnTo>
                  <a:lnTo>
                    <a:pt x="210" y="1523"/>
                  </a:lnTo>
                  <a:lnTo>
                    <a:pt x="210" y="1527"/>
                  </a:lnTo>
                  <a:lnTo>
                    <a:pt x="210" y="1527"/>
                  </a:lnTo>
                  <a:lnTo>
                    <a:pt x="210" y="1527"/>
                  </a:lnTo>
                  <a:lnTo>
                    <a:pt x="210" y="1527"/>
                  </a:lnTo>
                  <a:lnTo>
                    <a:pt x="215" y="1531"/>
                  </a:lnTo>
                  <a:lnTo>
                    <a:pt x="215" y="1531"/>
                  </a:lnTo>
                  <a:lnTo>
                    <a:pt x="215" y="1531"/>
                  </a:lnTo>
                  <a:lnTo>
                    <a:pt x="215" y="1531"/>
                  </a:lnTo>
                  <a:lnTo>
                    <a:pt x="215" y="1536"/>
                  </a:lnTo>
                  <a:lnTo>
                    <a:pt x="215" y="1536"/>
                  </a:lnTo>
                  <a:lnTo>
                    <a:pt x="215" y="1536"/>
                  </a:lnTo>
                  <a:lnTo>
                    <a:pt x="215" y="1536"/>
                  </a:lnTo>
                  <a:lnTo>
                    <a:pt x="215" y="1540"/>
                  </a:lnTo>
                  <a:lnTo>
                    <a:pt x="215" y="1540"/>
                  </a:lnTo>
                  <a:lnTo>
                    <a:pt x="215" y="1540"/>
                  </a:lnTo>
                  <a:lnTo>
                    <a:pt x="215" y="1540"/>
                  </a:lnTo>
                  <a:lnTo>
                    <a:pt x="215" y="1545"/>
                  </a:lnTo>
                  <a:lnTo>
                    <a:pt x="215" y="1545"/>
                  </a:lnTo>
                  <a:lnTo>
                    <a:pt x="215" y="1545"/>
                  </a:lnTo>
                  <a:lnTo>
                    <a:pt x="215" y="1545"/>
                  </a:lnTo>
                  <a:lnTo>
                    <a:pt x="219" y="1549"/>
                  </a:lnTo>
                  <a:lnTo>
                    <a:pt x="219" y="1549"/>
                  </a:lnTo>
                  <a:lnTo>
                    <a:pt x="219" y="1549"/>
                  </a:lnTo>
                  <a:lnTo>
                    <a:pt x="219" y="1549"/>
                  </a:lnTo>
                  <a:lnTo>
                    <a:pt x="219" y="1554"/>
                  </a:lnTo>
                  <a:lnTo>
                    <a:pt x="219" y="1554"/>
                  </a:lnTo>
                  <a:lnTo>
                    <a:pt x="219" y="1554"/>
                  </a:lnTo>
                  <a:lnTo>
                    <a:pt x="219" y="1558"/>
                  </a:lnTo>
                  <a:lnTo>
                    <a:pt x="219" y="1558"/>
                  </a:lnTo>
                  <a:lnTo>
                    <a:pt x="219" y="1558"/>
                  </a:lnTo>
                  <a:lnTo>
                    <a:pt x="219" y="1558"/>
                  </a:lnTo>
                  <a:lnTo>
                    <a:pt x="219" y="1563"/>
                  </a:lnTo>
                  <a:lnTo>
                    <a:pt x="224" y="1563"/>
                  </a:lnTo>
                  <a:lnTo>
                    <a:pt x="224" y="1563"/>
                  </a:lnTo>
                  <a:lnTo>
                    <a:pt x="224" y="1563"/>
                  </a:lnTo>
                  <a:lnTo>
                    <a:pt x="224" y="1567"/>
                  </a:lnTo>
                  <a:lnTo>
                    <a:pt x="224" y="1567"/>
                  </a:lnTo>
                  <a:lnTo>
                    <a:pt x="224" y="1567"/>
                  </a:lnTo>
                  <a:lnTo>
                    <a:pt x="224" y="1567"/>
                  </a:lnTo>
                  <a:lnTo>
                    <a:pt x="224" y="1572"/>
                  </a:lnTo>
                  <a:lnTo>
                    <a:pt x="224" y="1572"/>
                  </a:lnTo>
                  <a:lnTo>
                    <a:pt x="224" y="1572"/>
                  </a:lnTo>
                  <a:lnTo>
                    <a:pt x="224" y="1576"/>
                  </a:lnTo>
                  <a:lnTo>
                    <a:pt x="228" y="1576"/>
                  </a:lnTo>
                  <a:lnTo>
                    <a:pt x="228" y="1576"/>
                  </a:lnTo>
                  <a:lnTo>
                    <a:pt x="228" y="1576"/>
                  </a:lnTo>
                  <a:lnTo>
                    <a:pt x="228" y="1581"/>
                  </a:lnTo>
                  <a:lnTo>
                    <a:pt x="228" y="1581"/>
                  </a:lnTo>
                  <a:lnTo>
                    <a:pt x="228" y="1581"/>
                  </a:lnTo>
                  <a:lnTo>
                    <a:pt x="228" y="1581"/>
                  </a:lnTo>
                  <a:lnTo>
                    <a:pt x="228" y="1585"/>
                  </a:lnTo>
                  <a:lnTo>
                    <a:pt x="228" y="1585"/>
                  </a:lnTo>
                  <a:lnTo>
                    <a:pt x="228" y="1585"/>
                  </a:lnTo>
                  <a:lnTo>
                    <a:pt x="228" y="1590"/>
                  </a:lnTo>
                  <a:lnTo>
                    <a:pt x="233" y="1590"/>
                  </a:lnTo>
                  <a:lnTo>
                    <a:pt x="233" y="1594"/>
                  </a:lnTo>
                  <a:lnTo>
                    <a:pt x="233" y="1594"/>
                  </a:lnTo>
                  <a:lnTo>
                    <a:pt x="233" y="1598"/>
                  </a:lnTo>
                  <a:lnTo>
                    <a:pt x="233" y="1598"/>
                  </a:lnTo>
                  <a:lnTo>
                    <a:pt x="233" y="1603"/>
                  </a:lnTo>
                  <a:lnTo>
                    <a:pt x="237" y="1603"/>
                  </a:lnTo>
                  <a:lnTo>
                    <a:pt x="237" y="1607"/>
                  </a:lnTo>
                  <a:lnTo>
                    <a:pt x="237" y="1607"/>
                  </a:lnTo>
                  <a:lnTo>
                    <a:pt x="237" y="1607"/>
                  </a:lnTo>
                  <a:lnTo>
                    <a:pt x="237" y="1612"/>
                  </a:lnTo>
                  <a:lnTo>
                    <a:pt x="237" y="1612"/>
                  </a:lnTo>
                  <a:lnTo>
                    <a:pt x="242" y="1616"/>
                  </a:lnTo>
                  <a:lnTo>
                    <a:pt x="242" y="1616"/>
                  </a:lnTo>
                  <a:lnTo>
                    <a:pt x="242" y="1621"/>
                  </a:lnTo>
                  <a:lnTo>
                    <a:pt x="242" y="1621"/>
                  </a:lnTo>
                  <a:lnTo>
                    <a:pt x="242" y="1625"/>
                  </a:lnTo>
                  <a:lnTo>
                    <a:pt x="246" y="1625"/>
                  </a:lnTo>
                  <a:lnTo>
                    <a:pt x="246" y="1630"/>
                  </a:lnTo>
                  <a:lnTo>
                    <a:pt x="246" y="1630"/>
                  </a:lnTo>
                  <a:lnTo>
                    <a:pt x="246" y="1634"/>
                  </a:lnTo>
                  <a:lnTo>
                    <a:pt x="251" y="1639"/>
                  </a:lnTo>
                  <a:lnTo>
                    <a:pt x="251" y="1643"/>
                  </a:lnTo>
                  <a:lnTo>
                    <a:pt x="251" y="1648"/>
                  </a:lnTo>
                  <a:lnTo>
                    <a:pt x="255" y="1652"/>
                  </a:lnTo>
                  <a:lnTo>
                    <a:pt x="255" y="1657"/>
                  </a:lnTo>
                  <a:lnTo>
                    <a:pt x="255" y="1661"/>
                  </a:lnTo>
                  <a:lnTo>
                    <a:pt x="259" y="1665"/>
                  </a:lnTo>
                  <a:lnTo>
                    <a:pt x="259" y="1665"/>
                  </a:lnTo>
                  <a:lnTo>
                    <a:pt x="259" y="1670"/>
                  </a:lnTo>
                  <a:lnTo>
                    <a:pt x="259" y="1670"/>
                  </a:lnTo>
                  <a:lnTo>
                    <a:pt x="259" y="1674"/>
                  </a:lnTo>
                  <a:lnTo>
                    <a:pt x="264" y="1674"/>
                  </a:lnTo>
                  <a:lnTo>
                    <a:pt x="264" y="1679"/>
                  </a:lnTo>
                  <a:lnTo>
                    <a:pt x="264" y="1679"/>
                  </a:lnTo>
                  <a:lnTo>
                    <a:pt x="264" y="1683"/>
                  </a:lnTo>
                  <a:lnTo>
                    <a:pt x="264" y="1683"/>
                  </a:lnTo>
                  <a:lnTo>
                    <a:pt x="268" y="1688"/>
                  </a:lnTo>
                  <a:lnTo>
                    <a:pt x="268" y="1688"/>
                  </a:lnTo>
                  <a:lnTo>
                    <a:pt x="268" y="1692"/>
                  </a:lnTo>
                  <a:lnTo>
                    <a:pt x="268" y="1692"/>
                  </a:lnTo>
                  <a:lnTo>
                    <a:pt x="268" y="1697"/>
                  </a:lnTo>
                  <a:lnTo>
                    <a:pt x="268" y="1697"/>
                  </a:lnTo>
                  <a:lnTo>
                    <a:pt x="273" y="1697"/>
                  </a:lnTo>
                  <a:lnTo>
                    <a:pt x="273" y="1701"/>
                  </a:lnTo>
                  <a:lnTo>
                    <a:pt x="273" y="1701"/>
                  </a:lnTo>
                  <a:lnTo>
                    <a:pt x="273" y="1706"/>
                  </a:lnTo>
                  <a:lnTo>
                    <a:pt x="273" y="1706"/>
                  </a:lnTo>
                  <a:lnTo>
                    <a:pt x="277" y="1710"/>
                  </a:lnTo>
                  <a:lnTo>
                    <a:pt x="277" y="1715"/>
                  </a:lnTo>
                  <a:lnTo>
                    <a:pt x="277" y="1715"/>
                  </a:lnTo>
                  <a:lnTo>
                    <a:pt x="277" y="1715"/>
                  </a:lnTo>
                  <a:lnTo>
                    <a:pt x="277" y="1715"/>
                  </a:lnTo>
                  <a:lnTo>
                    <a:pt x="277" y="1719"/>
                  </a:lnTo>
                  <a:lnTo>
                    <a:pt x="277" y="1719"/>
                  </a:lnTo>
                  <a:lnTo>
                    <a:pt x="277" y="1719"/>
                  </a:lnTo>
                  <a:lnTo>
                    <a:pt x="277" y="1719"/>
                  </a:lnTo>
                  <a:lnTo>
                    <a:pt x="277" y="1719"/>
                  </a:lnTo>
                  <a:lnTo>
                    <a:pt x="277" y="1719"/>
                  </a:lnTo>
                  <a:lnTo>
                    <a:pt x="277" y="1719"/>
                  </a:lnTo>
                  <a:lnTo>
                    <a:pt x="277" y="1724"/>
                  </a:lnTo>
                  <a:lnTo>
                    <a:pt x="277" y="1724"/>
                  </a:lnTo>
                  <a:lnTo>
                    <a:pt x="277" y="1724"/>
                  </a:lnTo>
                  <a:lnTo>
                    <a:pt x="277" y="1724"/>
                  </a:lnTo>
                  <a:lnTo>
                    <a:pt x="282" y="1724"/>
                  </a:lnTo>
                  <a:lnTo>
                    <a:pt x="282" y="1724"/>
                  </a:lnTo>
                  <a:lnTo>
                    <a:pt x="282" y="1728"/>
                  </a:lnTo>
                  <a:lnTo>
                    <a:pt x="282" y="1728"/>
                  </a:lnTo>
                  <a:lnTo>
                    <a:pt x="282" y="1728"/>
                  </a:lnTo>
                  <a:lnTo>
                    <a:pt x="282" y="1728"/>
                  </a:lnTo>
                  <a:lnTo>
                    <a:pt x="282" y="1728"/>
                  </a:lnTo>
                  <a:lnTo>
                    <a:pt x="282" y="1728"/>
                  </a:lnTo>
                  <a:lnTo>
                    <a:pt x="282" y="1728"/>
                  </a:lnTo>
                  <a:lnTo>
                    <a:pt x="282" y="1732"/>
                  </a:lnTo>
                  <a:lnTo>
                    <a:pt x="282" y="1732"/>
                  </a:lnTo>
                  <a:lnTo>
                    <a:pt x="282" y="1732"/>
                  </a:lnTo>
                  <a:lnTo>
                    <a:pt x="282" y="1732"/>
                  </a:lnTo>
                  <a:lnTo>
                    <a:pt x="282" y="1732"/>
                  </a:lnTo>
                  <a:lnTo>
                    <a:pt x="282" y="1732"/>
                  </a:lnTo>
                  <a:lnTo>
                    <a:pt x="282" y="1732"/>
                  </a:lnTo>
                  <a:lnTo>
                    <a:pt x="286" y="1737"/>
                  </a:lnTo>
                  <a:lnTo>
                    <a:pt x="286" y="1737"/>
                  </a:lnTo>
                  <a:lnTo>
                    <a:pt x="286" y="1737"/>
                  </a:lnTo>
                  <a:lnTo>
                    <a:pt x="286" y="1737"/>
                  </a:lnTo>
                  <a:lnTo>
                    <a:pt x="286" y="1737"/>
                  </a:lnTo>
                  <a:lnTo>
                    <a:pt x="286" y="1737"/>
                  </a:lnTo>
                  <a:lnTo>
                    <a:pt x="286" y="1741"/>
                  </a:lnTo>
                  <a:lnTo>
                    <a:pt x="286" y="1741"/>
                  </a:lnTo>
                  <a:lnTo>
                    <a:pt x="286" y="1741"/>
                  </a:lnTo>
                  <a:lnTo>
                    <a:pt x="286" y="1741"/>
                  </a:lnTo>
                  <a:lnTo>
                    <a:pt x="286" y="1741"/>
                  </a:lnTo>
                  <a:lnTo>
                    <a:pt x="286" y="1741"/>
                  </a:lnTo>
                  <a:lnTo>
                    <a:pt x="286" y="1741"/>
                  </a:lnTo>
                  <a:lnTo>
                    <a:pt x="286" y="1746"/>
                  </a:lnTo>
                  <a:lnTo>
                    <a:pt x="286" y="1746"/>
                  </a:lnTo>
                  <a:lnTo>
                    <a:pt x="291" y="1746"/>
                  </a:lnTo>
                  <a:lnTo>
                    <a:pt x="291" y="1746"/>
                  </a:lnTo>
                  <a:lnTo>
                    <a:pt x="291" y="1746"/>
                  </a:lnTo>
                  <a:lnTo>
                    <a:pt x="291" y="1746"/>
                  </a:lnTo>
                  <a:lnTo>
                    <a:pt x="291" y="1746"/>
                  </a:lnTo>
                  <a:lnTo>
                    <a:pt x="291" y="1750"/>
                  </a:lnTo>
                  <a:lnTo>
                    <a:pt x="291" y="1750"/>
                  </a:lnTo>
                  <a:lnTo>
                    <a:pt x="291" y="1750"/>
                  </a:lnTo>
                  <a:lnTo>
                    <a:pt x="291" y="1750"/>
                  </a:lnTo>
                  <a:lnTo>
                    <a:pt x="291" y="1750"/>
                  </a:lnTo>
                  <a:lnTo>
                    <a:pt x="291" y="1750"/>
                  </a:lnTo>
                  <a:lnTo>
                    <a:pt x="291" y="1750"/>
                  </a:lnTo>
                  <a:lnTo>
                    <a:pt x="291" y="1755"/>
                  </a:lnTo>
                  <a:lnTo>
                    <a:pt x="291" y="1755"/>
                  </a:lnTo>
                  <a:lnTo>
                    <a:pt x="295" y="1755"/>
                  </a:lnTo>
                  <a:lnTo>
                    <a:pt x="295" y="1755"/>
                  </a:lnTo>
                  <a:lnTo>
                    <a:pt x="295" y="1755"/>
                  </a:lnTo>
                  <a:lnTo>
                    <a:pt x="295" y="1755"/>
                  </a:lnTo>
                  <a:lnTo>
                    <a:pt x="295" y="1755"/>
                  </a:lnTo>
                  <a:lnTo>
                    <a:pt x="295" y="1759"/>
                  </a:lnTo>
                  <a:lnTo>
                    <a:pt x="295" y="1759"/>
                  </a:lnTo>
                  <a:lnTo>
                    <a:pt x="295" y="1759"/>
                  </a:lnTo>
                  <a:lnTo>
                    <a:pt x="295" y="1759"/>
                  </a:lnTo>
                  <a:lnTo>
                    <a:pt x="295" y="1759"/>
                  </a:lnTo>
                  <a:lnTo>
                    <a:pt x="295" y="1759"/>
                  </a:lnTo>
                  <a:lnTo>
                    <a:pt x="295" y="1759"/>
                  </a:lnTo>
                  <a:lnTo>
                    <a:pt x="295" y="1764"/>
                  </a:lnTo>
                  <a:lnTo>
                    <a:pt x="300" y="1764"/>
                  </a:lnTo>
                  <a:lnTo>
                    <a:pt x="300" y="1764"/>
                  </a:lnTo>
                  <a:lnTo>
                    <a:pt x="300" y="1764"/>
                  </a:lnTo>
                  <a:lnTo>
                    <a:pt x="300" y="1764"/>
                  </a:lnTo>
                  <a:lnTo>
                    <a:pt x="300" y="1764"/>
                  </a:lnTo>
                  <a:lnTo>
                    <a:pt x="300" y="1764"/>
                  </a:lnTo>
                  <a:lnTo>
                    <a:pt x="300" y="1768"/>
                  </a:lnTo>
                  <a:lnTo>
                    <a:pt x="300" y="1768"/>
                  </a:lnTo>
                  <a:lnTo>
                    <a:pt x="300" y="1768"/>
                  </a:lnTo>
                  <a:lnTo>
                    <a:pt x="300" y="1768"/>
                  </a:lnTo>
                  <a:lnTo>
                    <a:pt x="300" y="1768"/>
                  </a:lnTo>
                  <a:lnTo>
                    <a:pt x="300" y="1768"/>
                  </a:lnTo>
                  <a:lnTo>
                    <a:pt x="300" y="1768"/>
                  </a:lnTo>
                  <a:lnTo>
                    <a:pt x="304" y="1773"/>
                  </a:lnTo>
                  <a:lnTo>
                    <a:pt x="304" y="1773"/>
                  </a:lnTo>
                  <a:lnTo>
                    <a:pt x="304" y="1773"/>
                  </a:lnTo>
                  <a:lnTo>
                    <a:pt x="304" y="1773"/>
                  </a:lnTo>
                  <a:lnTo>
                    <a:pt x="304" y="1773"/>
                  </a:lnTo>
                  <a:lnTo>
                    <a:pt x="304" y="1773"/>
                  </a:lnTo>
                  <a:lnTo>
                    <a:pt x="304" y="1773"/>
                  </a:lnTo>
                  <a:lnTo>
                    <a:pt x="304" y="1777"/>
                  </a:lnTo>
                  <a:lnTo>
                    <a:pt x="304" y="1777"/>
                  </a:lnTo>
                  <a:lnTo>
                    <a:pt x="304" y="1777"/>
                  </a:lnTo>
                  <a:lnTo>
                    <a:pt x="304" y="1777"/>
                  </a:lnTo>
                  <a:lnTo>
                    <a:pt x="304" y="1777"/>
                  </a:lnTo>
                  <a:lnTo>
                    <a:pt x="309" y="1777"/>
                  </a:lnTo>
                  <a:lnTo>
                    <a:pt x="309" y="1777"/>
                  </a:lnTo>
                  <a:lnTo>
                    <a:pt x="309" y="1782"/>
                  </a:lnTo>
                  <a:lnTo>
                    <a:pt x="309" y="1782"/>
                  </a:lnTo>
                  <a:lnTo>
                    <a:pt x="309" y="1782"/>
                  </a:lnTo>
                  <a:lnTo>
                    <a:pt x="309" y="1782"/>
                  </a:lnTo>
                  <a:lnTo>
                    <a:pt x="309" y="1782"/>
                  </a:lnTo>
                  <a:lnTo>
                    <a:pt x="309" y="1782"/>
                  </a:lnTo>
                  <a:lnTo>
                    <a:pt x="309" y="1782"/>
                  </a:lnTo>
                  <a:lnTo>
                    <a:pt x="309" y="1786"/>
                  </a:lnTo>
                  <a:lnTo>
                    <a:pt x="309" y="1786"/>
                  </a:lnTo>
                  <a:lnTo>
                    <a:pt x="313" y="1786"/>
                  </a:lnTo>
                  <a:lnTo>
                    <a:pt x="313" y="1786"/>
                  </a:lnTo>
                  <a:lnTo>
                    <a:pt x="313" y="1786"/>
                  </a:lnTo>
                  <a:lnTo>
                    <a:pt x="313" y="1786"/>
                  </a:lnTo>
                  <a:lnTo>
                    <a:pt x="313" y="1786"/>
                  </a:lnTo>
                  <a:lnTo>
                    <a:pt x="313" y="1786"/>
                  </a:lnTo>
                  <a:lnTo>
                    <a:pt x="313" y="1791"/>
                  </a:lnTo>
                  <a:lnTo>
                    <a:pt x="313" y="1791"/>
                  </a:lnTo>
                  <a:lnTo>
                    <a:pt x="313" y="1791"/>
                  </a:lnTo>
                  <a:lnTo>
                    <a:pt x="313" y="1791"/>
                  </a:lnTo>
                  <a:lnTo>
                    <a:pt x="313" y="1791"/>
                  </a:lnTo>
                  <a:lnTo>
                    <a:pt x="318" y="1791"/>
                  </a:lnTo>
                  <a:lnTo>
                    <a:pt x="318" y="1791"/>
                  </a:lnTo>
                  <a:lnTo>
                    <a:pt x="318" y="1795"/>
                  </a:lnTo>
                  <a:lnTo>
                    <a:pt x="318" y="1795"/>
                  </a:lnTo>
                  <a:lnTo>
                    <a:pt x="318" y="1795"/>
                  </a:lnTo>
                  <a:lnTo>
                    <a:pt x="318" y="1795"/>
                  </a:lnTo>
                  <a:lnTo>
                    <a:pt x="318" y="1795"/>
                  </a:lnTo>
                  <a:lnTo>
                    <a:pt x="318" y="1795"/>
                  </a:lnTo>
                  <a:lnTo>
                    <a:pt x="318" y="1795"/>
                  </a:lnTo>
                  <a:lnTo>
                    <a:pt x="318" y="1799"/>
                  </a:lnTo>
                  <a:lnTo>
                    <a:pt x="322" y="1799"/>
                  </a:lnTo>
                  <a:lnTo>
                    <a:pt x="322" y="1799"/>
                  </a:lnTo>
                  <a:lnTo>
                    <a:pt x="322" y="1799"/>
                  </a:lnTo>
                  <a:lnTo>
                    <a:pt x="322" y="1804"/>
                  </a:lnTo>
                  <a:lnTo>
                    <a:pt x="322" y="1804"/>
                  </a:lnTo>
                  <a:lnTo>
                    <a:pt x="327" y="1804"/>
                  </a:lnTo>
                  <a:lnTo>
                    <a:pt x="327" y="1804"/>
                  </a:lnTo>
                  <a:lnTo>
                    <a:pt x="327" y="1808"/>
                  </a:lnTo>
                  <a:lnTo>
                    <a:pt x="327" y="1808"/>
                  </a:lnTo>
                  <a:lnTo>
                    <a:pt x="327" y="1808"/>
                  </a:lnTo>
                  <a:lnTo>
                    <a:pt x="331" y="1813"/>
                  </a:lnTo>
                  <a:lnTo>
                    <a:pt x="331" y="1813"/>
                  </a:lnTo>
                  <a:lnTo>
                    <a:pt x="331" y="1813"/>
                  </a:lnTo>
                  <a:lnTo>
                    <a:pt x="331" y="1813"/>
                  </a:lnTo>
                  <a:lnTo>
                    <a:pt x="331" y="1817"/>
                  </a:lnTo>
                  <a:lnTo>
                    <a:pt x="336" y="1817"/>
                  </a:lnTo>
                  <a:lnTo>
                    <a:pt x="336" y="1817"/>
                  </a:lnTo>
                  <a:lnTo>
                    <a:pt x="336" y="1817"/>
                  </a:lnTo>
                  <a:lnTo>
                    <a:pt x="336" y="1822"/>
                  </a:lnTo>
                  <a:lnTo>
                    <a:pt x="336" y="1822"/>
                  </a:lnTo>
                  <a:lnTo>
                    <a:pt x="340" y="1822"/>
                  </a:lnTo>
                  <a:lnTo>
                    <a:pt x="340" y="1822"/>
                  </a:lnTo>
                  <a:lnTo>
                    <a:pt x="340" y="1826"/>
                  </a:lnTo>
                  <a:lnTo>
                    <a:pt x="340" y="1826"/>
                  </a:lnTo>
                  <a:lnTo>
                    <a:pt x="340" y="1826"/>
                  </a:lnTo>
                  <a:lnTo>
                    <a:pt x="344" y="1826"/>
                  </a:lnTo>
                  <a:lnTo>
                    <a:pt x="344" y="1831"/>
                  </a:lnTo>
                  <a:lnTo>
                    <a:pt x="344" y="1831"/>
                  </a:lnTo>
                  <a:lnTo>
                    <a:pt x="344" y="1831"/>
                  </a:lnTo>
                  <a:lnTo>
                    <a:pt x="349" y="1831"/>
                  </a:lnTo>
                  <a:lnTo>
                    <a:pt x="349" y="1835"/>
                  </a:lnTo>
                  <a:lnTo>
                    <a:pt x="349" y="1835"/>
                  </a:lnTo>
                  <a:lnTo>
                    <a:pt x="349" y="1835"/>
                  </a:lnTo>
                  <a:lnTo>
                    <a:pt x="349" y="1835"/>
                  </a:lnTo>
                  <a:lnTo>
                    <a:pt x="353" y="1840"/>
                  </a:lnTo>
                  <a:lnTo>
                    <a:pt x="353" y="1840"/>
                  </a:lnTo>
                  <a:lnTo>
                    <a:pt x="353" y="1840"/>
                  </a:lnTo>
                  <a:lnTo>
                    <a:pt x="353" y="1840"/>
                  </a:lnTo>
                  <a:lnTo>
                    <a:pt x="353" y="1840"/>
                  </a:lnTo>
                  <a:lnTo>
                    <a:pt x="358" y="1844"/>
                  </a:lnTo>
                  <a:lnTo>
                    <a:pt x="358" y="1844"/>
                  </a:lnTo>
                  <a:lnTo>
                    <a:pt x="358" y="1844"/>
                  </a:lnTo>
                  <a:lnTo>
                    <a:pt x="358" y="1844"/>
                  </a:lnTo>
                  <a:lnTo>
                    <a:pt x="358" y="1849"/>
                  </a:lnTo>
                  <a:lnTo>
                    <a:pt x="362" y="1849"/>
                  </a:lnTo>
                  <a:lnTo>
                    <a:pt x="358" y="1840"/>
                  </a:lnTo>
                  <a:lnTo>
                    <a:pt x="358" y="1835"/>
                  </a:lnTo>
                  <a:lnTo>
                    <a:pt x="358" y="1831"/>
                  </a:lnTo>
                  <a:lnTo>
                    <a:pt x="353" y="1831"/>
                  </a:lnTo>
                  <a:lnTo>
                    <a:pt x="353" y="1826"/>
                  </a:lnTo>
                  <a:lnTo>
                    <a:pt x="353" y="1822"/>
                  </a:lnTo>
                  <a:lnTo>
                    <a:pt x="349" y="1817"/>
                  </a:lnTo>
                  <a:lnTo>
                    <a:pt x="349" y="1813"/>
                  </a:lnTo>
                  <a:lnTo>
                    <a:pt x="349" y="1808"/>
                  </a:lnTo>
                  <a:lnTo>
                    <a:pt x="349" y="1804"/>
                  </a:lnTo>
                  <a:lnTo>
                    <a:pt x="344" y="1799"/>
                  </a:lnTo>
                  <a:lnTo>
                    <a:pt x="344" y="1795"/>
                  </a:lnTo>
                  <a:lnTo>
                    <a:pt x="344" y="1795"/>
                  </a:lnTo>
                  <a:lnTo>
                    <a:pt x="344" y="1791"/>
                  </a:lnTo>
                  <a:lnTo>
                    <a:pt x="340" y="1786"/>
                  </a:lnTo>
                  <a:lnTo>
                    <a:pt x="340" y="1782"/>
                  </a:lnTo>
                  <a:lnTo>
                    <a:pt x="340" y="1777"/>
                  </a:lnTo>
                  <a:lnTo>
                    <a:pt x="340" y="1773"/>
                  </a:lnTo>
                  <a:lnTo>
                    <a:pt x="336" y="1773"/>
                  </a:lnTo>
                  <a:lnTo>
                    <a:pt x="336" y="1768"/>
                  </a:lnTo>
                  <a:lnTo>
                    <a:pt x="336" y="1764"/>
                  </a:lnTo>
                  <a:lnTo>
                    <a:pt x="336" y="1759"/>
                  </a:lnTo>
                  <a:lnTo>
                    <a:pt x="331" y="1755"/>
                  </a:lnTo>
                  <a:lnTo>
                    <a:pt x="331" y="1755"/>
                  </a:lnTo>
                  <a:lnTo>
                    <a:pt x="331" y="1750"/>
                  </a:lnTo>
                  <a:lnTo>
                    <a:pt x="327" y="1746"/>
                  </a:lnTo>
                  <a:lnTo>
                    <a:pt x="327" y="1741"/>
                  </a:lnTo>
                  <a:lnTo>
                    <a:pt x="327" y="1741"/>
                  </a:lnTo>
                  <a:lnTo>
                    <a:pt x="327" y="1737"/>
                  </a:lnTo>
                  <a:lnTo>
                    <a:pt x="327" y="1732"/>
                  </a:lnTo>
                  <a:lnTo>
                    <a:pt x="322" y="1728"/>
                  </a:lnTo>
                  <a:lnTo>
                    <a:pt x="322" y="1728"/>
                  </a:lnTo>
                  <a:lnTo>
                    <a:pt x="322" y="1724"/>
                  </a:lnTo>
                  <a:lnTo>
                    <a:pt x="322" y="1719"/>
                  </a:lnTo>
                  <a:lnTo>
                    <a:pt x="318" y="1715"/>
                  </a:lnTo>
                  <a:lnTo>
                    <a:pt x="318" y="1715"/>
                  </a:lnTo>
                  <a:lnTo>
                    <a:pt x="318" y="1710"/>
                  </a:lnTo>
                  <a:lnTo>
                    <a:pt x="318" y="1706"/>
                  </a:lnTo>
                  <a:lnTo>
                    <a:pt x="313" y="1706"/>
                  </a:lnTo>
                  <a:lnTo>
                    <a:pt x="313" y="1701"/>
                  </a:lnTo>
                  <a:lnTo>
                    <a:pt x="313" y="1697"/>
                  </a:lnTo>
                  <a:lnTo>
                    <a:pt x="313" y="1697"/>
                  </a:lnTo>
                  <a:lnTo>
                    <a:pt x="313" y="1697"/>
                  </a:lnTo>
                  <a:lnTo>
                    <a:pt x="309" y="1692"/>
                  </a:lnTo>
                  <a:lnTo>
                    <a:pt x="304" y="1688"/>
                  </a:lnTo>
                  <a:lnTo>
                    <a:pt x="304" y="1683"/>
                  </a:lnTo>
                  <a:lnTo>
                    <a:pt x="304" y="1683"/>
                  </a:lnTo>
                  <a:lnTo>
                    <a:pt x="304" y="1679"/>
                  </a:lnTo>
                  <a:lnTo>
                    <a:pt x="300" y="1674"/>
                  </a:lnTo>
                  <a:lnTo>
                    <a:pt x="300" y="1674"/>
                  </a:lnTo>
                  <a:lnTo>
                    <a:pt x="300" y="1670"/>
                  </a:lnTo>
                  <a:lnTo>
                    <a:pt x="295" y="1670"/>
                  </a:lnTo>
                  <a:lnTo>
                    <a:pt x="295" y="1670"/>
                  </a:lnTo>
                  <a:lnTo>
                    <a:pt x="295" y="1665"/>
                  </a:lnTo>
                  <a:lnTo>
                    <a:pt x="295" y="1665"/>
                  </a:lnTo>
                  <a:lnTo>
                    <a:pt x="295" y="1665"/>
                  </a:lnTo>
                  <a:lnTo>
                    <a:pt x="295" y="1661"/>
                  </a:lnTo>
                  <a:lnTo>
                    <a:pt x="295" y="1661"/>
                  </a:lnTo>
                  <a:lnTo>
                    <a:pt x="291" y="1661"/>
                  </a:lnTo>
                  <a:lnTo>
                    <a:pt x="291" y="1661"/>
                  </a:lnTo>
                  <a:lnTo>
                    <a:pt x="291" y="1657"/>
                  </a:lnTo>
                  <a:lnTo>
                    <a:pt x="291" y="1657"/>
                  </a:lnTo>
                  <a:lnTo>
                    <a:pt x="291" y="1657"/>
                  </a:lnTo>
                  <a:lnTo>
                    <a:pt x="291" y="1652"/>
                  </a:lnTo>
                  <a:lnTo>
                    <a:pt x="286" y="1652"/>
                  </a:lnTo>
                  <a:lnTo>
                    <a:pt x="286" y="1652"/>
                  </a:lnTo>
                  <a:lnTo>
                    <a:pt x="286" y="1652"/>
                  </a:lnTo>
                  <a:lnTo>
                    <a:pt x="286" y="1648"/>
                  </a:lnTo>
                  <a:lnTo>
                    <a:pt x="286" y="1648"/>
                  </a:lnTo>
                  <a:lnTo>
                    <a:pt x="286" y="1648"/>
                  </a:lnTo>
                  <a:lnTo>
                    <a:pt x="286" y="1648"/>
                  </a:lnTo>
                  <a:lnTo>
                    <a:pt x="286" y="1648"/>
                  </a:lnTo>
                  <a:lnTo>
                    <a:pt x="286" y="1648"/>
                  </a:lnTo>
                  <a:lnTo>
                    <a:pt x="286" y="1643"/>
                  </a:lnTo>
                  <a:lnTo>
                    <a:pt x="286" y="1643"/>
                  </a:lnTo>
                  <a:lnTo>
                    <a:pt x="282" y="1643"/>
                  </a:lnTo>
                  <a:lnTo>
                    <a:pt x="282" y="1643"/>
                  </a:lnTo>
                  <a:lnTo>
                    <a:pt x="282" y="1643"/>
                  </a:lnTo>
                  <a:lnTo>
                    <a:pt x="282" y="1643"/>
                  </a:lnTo>
                  <a:lnTo>
                    <a:pt x="282" y="1643"/>
                  </a:lnTo>
                  <a:lnTo>
                    <a:pt x="282" y="1639"/>
                  </a:lnTo>
                  <a:lnTo>
                    <a:pt x="282" y="1639"/>
                  </a:lnTo>
                  <a:lnTo>
                    <a:pt x="282" y="1639"/>
                  </a:lnTo>
                  <a:lnTo>
                    <a:pt x="282" y="1634"/>
                  </a:lnTo>
                  <a:lnTo>
                    <a:pt x="277" y="1634"/>
                  </a:lnTo>
                  <a:lnTo>
                    <a:pt x="277" y="1634"/>
                  </a:lnTo>
                  <a:lnTo>
                    <a:pt x="277" y="1634"/>
                  </a:lnTo>
                  <a:lnTo>
                    <a:pt x="277" y="1630"/>
                  </a:lnTo>
                  <a:lnTo>
                    <a:pt x="277" y="1630"/>
                  </a:lnTo>
                  <a:lnTo>
                    <a:pt x="277" y="1630"/>
                  </a:lnTo>
                  <a:lnTo>
                    <a:pt x="277" y="1630"/>
                  </a:lnTo>
                  <a:lnTo>
                    <a:pt x="273" y="1630"/>
                  </a:lnTo>
                  <a:lnTo>
                    <a:pt x="273" y="1625"/>
                  </a:lnTo>
                  <a:lnTo>
                    <a:pt x="273" y="1625"/>
                  </a:lnTo>
                  <a:lnTo>
                    <a:pt x="273" y="1625"/>
                  </a:lnTo>
                  <a:lnTo>
                    <a:pt x="273" y="1625"/>
                  </a:lnTo>
                  <a:lnTo>
                    <a:pt x="273" y="1625"/>
                  </a:lnTo>
                  <a:lnTo>
                    <a:pt x="273" y="1625"/>
                  </a:lnTo>
                  <a:lnTo>
                    <a:pt x="273" y="1625"/>
                  </a:lnTo>
                  <a:lnTo>
                    <a:pt x="273" y="1625"/>
                  </a:lnTo>
                  <a:lnTo>
                    <a:pt x="273" y="1625"/>
                  </a:lnTo>
                  <a:lnTo>
                    <a:pt x="273" y="1621"/>
                  </a:lnTo>
                  <a:lnTo>
                    <a:pt x="273" y="1621"/>
                  </a:lnTo>
                  <a:lnTo>
                    <a:pt x="273" y="1621"/>
                  </a:lnTo>
                  <a:lnTo>
                    <a:pt x="273" y="1621"/>
                  </a:lnTo>
                  <a:lnTo>
                    <a:pt x="273" y="1621"/>
                  </a:lnTo>
                  <a:lnTo>
                    <a:pt x="273" y="1621"/>
                  </a:lnTo>
                  <a:lnTo>
                    <a:pt x="273" y="1621"/>
                  </a:lnTo>
                  <a:lnTo>
                    <a:pt x="273" y="1621"/>
                  </a:lnTo>
                  <a:lnTo>
                    <a:pt x="268" y="1621"/>
                  </a:lnTo>
                  <a:lnTo>
                    <a:pt x="268" y="1616"/>
                  </a:lnTo>
                  <a:lnTo>
                    <a:pt x="268" y="1616"/>
                  </a:lnTo>
                  <a:lnTo>
                    <a:pt x="268" y="1616"/>
                  </a:lnTo>
                  <a:lnTo>
                    <a:pt x="268" y="1616"/>
                  </a:lnTo>
                  <a:lnTo>
                    <a:pt x="268" y="1616"/>
                  </a:lnTo>
                  <a:lnTo>
                    <a:pt x="268" y="1616"/>
                  </a:lnTo>
                  <a:lnTo>
                    <a:pt x="268" y="1616"/>
                  </a:lnTo>
                  <a:lnTo>
                    <a:pt x="268" y="1616"/>
                  </a:lnTo>
                  <a:lnTo>
                    <a:pt x="268" y="1616"/>
                  </a:lnTo>
                  <a:lnTo>
                    <a:pt x="268" y="1616"/>
                  </a:lnTo>
                  <a:lnTo>
                    <a:pt x="268" y="1612"/>
                  </a:lnTo>
                  <a:lnTo>
                    <a:pt x="268" y="1612"/>
                  </a:lnTo>
                  <a:lnTo>
                    <a:pt x="268" y="1612"/>
                  </a:lnTo>
                  <a:lnTo>
                    <a:pt x="268" y="1612"/>
                  </a:lnTo>
                  <a:lnTo>
                    <a:pt x="268" y="1612"/>
                  </a:lnTo>
                  <a:lnTo>
                    <a:pt x="268" y="1612"/>
                  </a:lnTo>
                  <a:lnTo>
                    <a:pt x="268" y="1612"/>
                  </a:lnTo>
                  <a:lnTo>
                    <a:pt x="268" y="1612"/>
                  </a:lnTo>
                  <a:lnTo>
                    <a:pt x="268" y="1612"/>
                  </a:lnTo>
                  <a:lnTo>
                    <a:pt x="268" y="1612"/>
                  </a:lnTo>
                  <a:lnTo>
                    <a:pt x="268" y="1612"/>
                  </a:lnTo>
                  <a:lnTo>
                    <a:pt x="268" y="1612"/>
                  </a:lnTo>
                  <a:lnTo>
                    <a:pt x="268" y="1612"/>
                  </a:lnTo>
                  <a:lnTo>
                    <a:pt x="268" y="1612"/>
                  </a:lnTo>
                  <a:lnTo>
                    <a:pt x="268" y="1607"/>
                  </a:lnTo>
                  <a:lnTo>
                    <a:pt x="268" y="1607"/>
                  </a:lnTo>
                  <a:lnTo>
                    <a:pt x="268" y="1607"/>
                  </a:lnTo>
                  <a:lnTo>
                    <a:pt x="268" y="1607"/>
                  </a:lnTo>
                  <a:lnTo>
                    <a:pt x="268" y="1607"/>
                  </a:lnTo>
                  <a:lnTo>
                    <a:pt x="268" y="1607"/>
                  </a:lnTo>
                  <a:lnTo>
                    <a:pt x="268" y="1607"/>
                  </a:lnTo>
                  <a:lnTo>
                    <a:pt x="268" y="1607"/>
                  </a:lnTo>
                  <a:lnTo>
                    <a:pt x="268" y="1607"/>
                  </a:lnTo>
                  <a:lnTo>
                    <a:pt x="268" y="1607"/>
                  </a:lnTo>
                  <a:lnTo>
                    <a:pt x="268" y="1607"/>
                  </a:lnTo>
                  <a:lnTo>
                    <a:pt x="268" y="1607"/>
                  </a:lnTo>
                  <a:lnTo>
                    <a:pt x="268" y="1603"/>
                  </a:lnTo>
                  <a:lnTo>
                    <a:pt x="268" y="1603"/>
                  </a:lnTo>
                  <a:lnTo>
                    <a:pt x="268" y="1603"/>
                  </a:lnTo>
                  <a:lnTo>
                    <a:pt x="268" y="1603"/>
                  </a:lnTo>
                  <a:lnTo>
                    <a:pt x="268" y="1603"/>
                  </a:lnTo>
                  <a:lnTo>
                    <a:pt x="268" y="1603"/>
                  </a:lnTo>
                  <a:lnTo>
                    <a:pt x="268" y="1603"/>
                  </a:lnTo>
                  <a:lnTo>
                    <a:pt x="268" y="1603"/>
                  </a:lnTo>
                  <a:lnTo>
                    <a:pt x="268" y="1603"/>
                  </a:lnTo>
                  <a:lnTo>
                    <a:pt x="268" y="1598"/>
                  </a:lnTo>
                  <a:lnTo>
                    <a:pt x="268" y="1598"/>
                  </a:lnTo>
                  <a:lnTo>
                    <a:pt x="268" y="1598"/>
                  </a:lnTo>
                  <a:lnTo>
                    <a:pt x="268" y="1598"/>
                  </a:lnTo>
                  <a:lnTo>
                    <a:pt x="268" y="1598"/>
                  </a:lnTo>
                  <a:lnTo>
                    <a:pt x="268" y="1598"/>
                  </a:lnTo>
                  <a:lnTo>
                    <a:pt x="268" y="1598"/>
                  </a:lnTo>
                  <a:lnTo>
                    <a:pt x="273" y="1594"/>
                  </a:lnTo>
                  <a:lnTo>
                    <a:pt x="273" y="1594"/>
                  </a:lnTo>
                  <a:lnTo>
                    <a:pt x="273" y="1594"/>
                  </a:lnTo>
                  <a:lnTo>
                    <a:pt x="273" y="1594"/>
                  </a:lnTo>
                  <a:lnTo>
                    <a:pt x="273" y="1594"/>
                  </a:lnTo>
                  <a:lnTo>
                    <a:pt x="273" y="1594"/>
                  </a:lnTo>
                  <a:lnTo>
                    <a:pt x="273" y="1594"/>
                  </a:lnTo>
                  <a:lnTo>
                    <a:pt x="273" y="1594"/>
                  </a:lnTo>
                  <a:lnTo>
                    <a:pt x="277" y="1594"/>
                  </a:lnTo>
                  <a:lnTo>
                    <a:pt x="277" y="1594"/>
                  </a:lnTo>
                  <a:lnTo>
                    <a:pt x="277" y="1594"/>
                  </a:lnTo>
                  <a:lnTo>
                    <a:pt x="277" y="1594"/>
                  </a:lnTo>
                  <a:lnTo>
                    <a:pt x="277" y="1590"/>
                  </a:lnTo>
                  <a:lnTo>
                    <a:pt x="277" y="1590"/>
                  </a:lnTo>
                  <a:lnTo>
                    <a:pt x="277" y="1590"/>
                  </a:lnTo>
                  <a:lnTo>
                    <a:pt x="282" y="1590"/>
                  </a:lnTo>
                  <a:lnTo>
                    <a:pt x="282" y="1590"/>
                  </a:lnTo>
                  <a:lnTo>
                    <a:pt x="282" y="1590"/>
                  </a:lnTo>
                  <a:lnTo>
                    <a:pt x="282" y="1590"/>
                  </a:lnTo>
                  <a:lnTo>
                    <a:pt x="282" y="1590"/>
                  </a:lnTo>
                  <a:lnTo>
                    <a:pt x="282" y="1590"/>
                  </a:lnTo>
                  <a:close/>
                  <a:moveTo>
                    <a:pt x="322" y="1889"/>
                  </a:moveTo>
                  <a:lnTo>
                    <a:pt x="322" y="1889"/>
                  </a:lnTo>
                  <a:lnTo>
                    <a:pt x="322" y="1889"/>
                  </a:lnTo>
                  <a:lnTo>
                    <a:pt x="322" y="1889"/>
                  </a:lnTo>
                  <a:lnTo>
                    <a:pt x="322" y="1889"/>
                  </a:lnTo>
                  <a:lnTo>
                    <a:pt x="322" y="1889"/>
                  </a:lnTo>
                  <a:lnTo>
                    <a:pt x="327" y="1889"/>
                  </a:lnTo>
                  <a:lnTo>
                    <a:pt x="327" y="1889"/>
                  </a:lnTo>
                  <a:lnTo>
                    <a:pt x="327" y="1889"/>
                  </a:lnTo>
                  <a:lnTo>
                    <a:pt x="327" y="1889"/>
                  </a:lnTo>
                  <a:lnTo>
                    <a:pt x="327" y="1889"/>
                  </a:lnTo>
                  <a:lnTo>
                    <a:pt x="327" y="1889"/>
                  </a:lnTo>
                  <a:lnTo>
                    <a:pt x="327" y="1889"/>
                  </a:lnTo>
                  <a:lnTo>
                    <a:pt x="327" y="1889"/>
                  </a:lnTo>
                  <a:lnTo>
                    <a:pt x="327" y="1889"/>
                  </a:lnTo>
                  <a:lnTo>
                    <a:pt x="327" y="1889"/>
                  </a:lnTo>
                  <a:lnTo>
                    <a:pt x="327" y="1889"/>
                  </a:lnTo>
                  <a:lnTo>
                    <a:pt x="327" y="1889"/>
                  </a:lnTo>
                  <a:lnTo>
                    <a:pt x="327" y="1889"/>
                  </a:lnTo>
                  <a:lnTo>
                    <a:pt x="331" y="1889"/>
                  </a:lnTo>
                  <a:lnTo>
                    <a:pt x="331" y="1889"/>
                  </a:lnTo>
                  <a:lnTo>
                    <a:pt x="331" y="1889"/>
                  </a:lnTo>
                  <a:lnTo>
                    <a:pt x="331" y="1889"/>
                  </a:lnTo>
                  <a:lnTo>
                    <a:pt x="331" y="1889"/>
                  </a:lnTo>
                  <a:lnTo>
                    <a:pt x="331" y="1889"/>
                  </a:lnTo>
                  <a:lnTo>
                    <a:pt x="331" y="1889"/>
                  </a:lnTo>
                  <a:lnTo>
                    <a:pt x="331" y="1889"/>
                  </a:lnTo>
                  <a:lnTo>
                    <a:pt x="331" y="1889"/>
                  </a:lnTo>
                  <a:lnTo>
                    <a:pt x="331" y="1889"/>
                  </a:lnTo>
                  <a:lnTo>
                    <a:pt x="331" y="1889"/>
                  </a:lnTo>
                  <a:lnTo>
                    <a:pt x="331" y="1889"/>
                  </a:lnTo>
                  <a:lnTo>
                    <a:pt x="331" y="1889"/>
                  </a:lnTo>
                  <a:lnTo>
                    <a:pt x="331" y="1889"/>
                  </a:lnTo>
                  <a:lnTo>
                    <a:pt x="336" y="1889"/>
                  </a:lnTo>
                  <a:lnTo>
                    <a:pt x="336" y="1889"/>
                  </a:lnTo>
                  <a:lnTo>
                    <a:pt x="336" y="1889"/>
                  </a:lnTo>
                  <a:lnTo>
                    <a:pt x="336" y="1889"/>
                  </a:lnTo>
                  <a:lnTo>
                    <a:pt x="336" y="1889"/>
                  </a:lnTo>
                  <a:lnTo>
                    <a:pt x="336" y="1889"/>
                  </a:lnTo>
                  <a:lnTo>
                    <a:pt x="336" y="1889"/>
                  </a:lnTo>
                  <a:lnTo>
                    <a:pt x="336" y="1889"/>
                  </a:lnTo>
                  <a:lnTo>
                    <a:pt x="336" y="1889"/>
                  </a:lnTo>
                  <a:lnTo>
                    <a:pt x="336" y="1889"/>
                  </a:lnTo>
                  <a:lnTo>
                    <a:pt x="336" y="1889"/>
                  </a:lnTo>
                  <a:lnTo>
                    <a:pt x="336" y="1889"/>
                  </a:lnTo>
                  <a:lnTo>
                    <a:pt x="336" y="1889"/>
                  </a:lnTo>
                  <a:lnTo>
                    <a:pt x="336" y="1889"/>
                  </a:lnTo>
                  <a:lnTo>
                    <a:pt x="336" y="1889"/>
                  </a:lnTo>
                  <a:lnTo>
                    <a:pt x="340" y="1889"/>
                  </a:lnTo>
                  <a:lnTo>
                    <a:pt x="340" y="1889"/>
                  </a:lnTo>
                  <a:lnTo>
                    <a:pt x="340" y="1893"/>
                  </a:lnTo>
                  <a:lnTo>
                    <a:pt x="340" y="1893"/>
                  </a:lnTo>
                  <a:lnTo>
                    <a:pt x="340" y="1893"/>
                  </a:lnTo>
                  <a:lnTo>
                    <a:pt x="340" y="1893"/>
                  </a:lnTo>
                  <a:lnTo>
                    <a:pt x="340" y="1893"/>
                  </a:lnTo>
                  <a:lnTo>
                    <a:pt x="340" y="1893"/>
                  </a:lnTo>
                  <a:lnTo>
                    <a:pt x="340" y="1893"/>
                  </a:lnTo>
                  <a:lnTo>
                    <a:pt x="340" y="1893"/>
                  </a:lnTo>
                  <a:lnTo>
                    <a:pt x="340" y="1893"/>
                  </a:lnTo>
                  <a:lnTo>
                    <a:pt x="340" y="1893"/>
                  </a:lnTo>
                  <a:lnTo>
                    <a:pt x="340" y="1893"/>
                  </a:lnTo>
                  <a:lnTo>
                    <a:pt x="340" y="1893"/>
                  </a:lnTo>
                  <a:lnTo>
                    <a:pt x="340" y="1893"/>
                  </a:lnTo>
                  <a:lnTo>
                    <a:pt x="344" y="1893"/>
                  </a:lnTo>
                  <a:lnTo>
                    <a:pt x="344" y="1893"/>
                  </a:lnTo>
                  <a:lnTo>
                    <a:pt x="344" y="1893"/>
                  </a:lnTo>
                  <a:lnTo>
                    <a:pt x="344" y="1893"/>
                  </a:lnTo>
                  <a:lnTo>
                    <a:pt x="344" y="1893"/>
                  </a:lnTo>
                  <a:lnTo>
                    <a:pt x="344" y="1893"/>
                  </a:lnTo>
                  <a:lnTo>
                    <a:pt x="344" y="1893"/>
                  </a:lnTo>
                  <a:lnTo>
                    <a:pt x="344" y="1893"/>
                  </a:lnTo>
                  <a:lnTo>
                    <a:pt x="344" y="1893"/>
                  </a:lnTo>
                  <a:lnTo>
                    <a:pt x="344" y="1893"/>
                  </a:lnTo>
                  <a:lnTo>
                    <a:pt x="344" y="1893"/>
                  </a:lnTo>
                  <a:lnTo>
                    <a:pt x="344" y="1893"/>
                  </a:lnTo>
                  <a:lnTo>
                    <a:pt x="344" y="1893"/>
                  </a:lnTo>
                  <a:lnTo>
                    <a:pt x="344" y="1893"/>
                  </a:lnTo>
                  <a:lnTo>
                    <a:pt x="344" y="1898"/>
                  </a:lnTo>
                  <a:lnTo>
                    <a:pt x="344" y="1898"/>
                  </a:lnTo>
                  <a:lnTo>
                    <a:pt x="344" y="1898"/>
                  </a:lnTo>
                  <a:lnTo>
                    <a:pt x="349" y="1898"/>
                  </a:lnTo>
                  <a:lnTo>
                    <a:pt x="349" y="1898"/>
                  </a:lnTo>
                  <a:lnTo>
                    <a:pt x="349" y="1898"/>
                  </a:lnTo>
                  <a:lnTo>
                    <a:pt x="349" y="1898"/>
                  </a:lnTo>
                  <a:lnTo>
                    <a:pt x="349" y="1898"/>
                  </a:lnTo>
                  <a:lnTo>
                    <a:pt x="349" y="1898"/>
                  </a:lnTo>
                  <a:lnTo>
                    <a:pt x="349" y="1898"/>
                  </a:lnTo>
                  <a:lnTo>
                    <a:pt x="349" y="1898"/>
                  </a:lnTo>
                  <a:lnTo>
                    <a:pt x="349" y="1898"/>
                  </a:lnTo>
                  <a:lnTo>
                    <a:pt x="349" y="1898"/>
                  </a:lnTo>
                  <a:lnTo>
                    <a:pt x="353" y="1898"/>
                  </a:lnTo>
                  <a:lnTo>
                    <a:pt x="353" y="1898"/>
                  </a:lnTo>
                  <a:lnTo>
                    <a:pt x="353" y="1902"/>
                  </a:lnTo>
                  <a:lnTo>
                    <a:pt x="353" y="1902"/>
                  </a:lnTo>
                  <a:lnTo>
                    <a:pt x="353" y="1902"/>
                  </a:lnTo>
                  <a:lnTo>
                    <a:pt x="353" y="1902"/>
                  </a:lnTo>
                  <a:lnTo>
                    <a:pt x="353" y="1902"/>
                  </a:lnTo>
                  <a:lnTo>
                    <a:pt x="353" y="1902"/>
                  </a:lnTo>
                  <a:lnTo>
                    <a:pt x="353" y="1902"/>
                  </a:lnTo>
                  <a:lnTo>
                    <a:pt x="358" y="1902"/>
                  </a:lnTo>
                  <a:lnTo>
                    <a:pt x="358" y="1902"/>
                  </a:lnTo>
                  <a:lnTo>
                    <a:pt x="358" y="1907"/>
                  </a:lnTo>
                  <a:lnTo>
                    <a:pt x="358" y="1907"/>
                  </a:lnTo>
                  <a:lnTo>
                    <a:pt x="358" y="1907"/>
                  </a:lnTo>
                  <a:lnTo>
                    <a:pt x="358" y="1907"/>
                  </a:lnTo>
                  <a:lnTo>
                    <a:pt x="358" y="1907"/>
                  </a:lnTo>
                  <a:lnTo>
                    <a:pt x="358" y="1907"/>
                  </a:lnTo>
                  <a:lnTo>
                    <a:pt x="358" y="1907"/>
                  </a:lnTo>
                  <a:lnTo>
                    <a:pt x="362" y="1907"/>
                  </a:lnTo>
                  <a:lnTo>
                    <a:pt x="362" y="1907"/>
                  </a:lnTo>
                  <a:lnTo>
                    <a:pt x="362" y="1911"/>
                  </a:lnTo>
                  <a:lnTo>
                    <a:pt x="362" y="1911"/>
                  </a:lnTo>
                  <a:lnTo>
                    <a:pt x="362" y="1911"/>
                  </a:lnTo>
                  <a:lnTo>
                    <a:pt x="362" y="1911"/>
                  </a:lnTo>
                  <a:lnTo>
                    <a:pt x="362" y="1911"/>
                  </a:lnTo>
                  <a:lnTo>
                    <a:pt x="362" y="1911"/>
                  </a:lnTo>
                  <a:lnTo>
                    <a:pt x="362" y="1911"/>
                  </a:lnTo>
                  <a:lnTo>
                    <a:pt x="367" y="1911"/>
                  </a:lnTo>
                  <a:lnTo>
                    <a:pt x="367" y="1916"/>
                  </a:lnTo>
                  <a:lnTo>
                    <a:pt x="367" y="1916"/>
                  </a:lnTo>
                  <a:lnTo>
                    <a:pt x="367" y="1916"/>
                  </a:lnTo>
                  <a:lnTo>
                    <a:pt x="367" y="1916"/>
                  </a:lnTo>
                  <a:lnTo>
                    <a:pt x="367" y="1916"/>
                  </a:lnTo>
                  <a:lnTo>
                    <a:pt x="367" y="1916"/>
                  </a:lnTo>
                  <a:lnTo>
                    <a:pt x="367" y="1916"/>
                  </a:lnTo>
                  <a:lnTo>
                    <a:pt x="367" y="1920"/>
                  </a:lnTo>
                  <a:lnTo>
                    <a:pt x="367" y="1920"/>
                  </a:lnTo>
                  <a:lnTo>
                    <a:pt x="371" y="1920"/>
                  </a:lnTo>
                  <a:lnTo>
                    <a:pt x="371" y="1920"/>
                  </a:lnTo>
                  <a:lnTo>
                    <a:pt x="371" y="1920"/>
                  </a:lnTo>
                  <a:lnTo>
                    <a:pt x="371" y="1920"/>
                  </a:lnTo>
                  <a:lnTo>
                    <a:pt x="371" y="1920"/>
                  </a:lnTo>
                  <a:lnTo>
                    <a:pt x="371" y="1925"/>
                  </a:lnTo>
                  <a:lnTo>
                    <a:pt x="371" y="1925"/>
                  </a:lnTo>
                  <a:lnTo>
                    <a:pt x="371" y="1925"/>
                  </a:lnTo>
                  <a:lnTo>
                    <a:pt x="371" y="1925"/>
                  </a:lnTo>
                  <a:lnTo>
                    <a:pt x="376" y="1925"/>
                  </a:lnTo>
                  <a:lnTo>
                    <a:pt x="376" y="1925"/>
                  </a:lnTo>
                  <a:lnTo>
                    <a:pt x="376" y="1925"/>
                  </a:lnTo>
                  <a:lnTo>
                    <a:pt x="376" y="1929"/>
                  </a:lnTo>
                  <a:lnTo>
                    <a:pt x="376" y="1929"/>
                  </a:lnTo>
                  <a:lnTo>
                    <a:pt x="376" y="1929"/>
                  </a:lnTo>
                  <a:lnTo>
                    <a:pt x="376" y="1929"/>
                  </a:lnTo>
                  <a:lnTo>
                    <a:pt x="376" y="1929"/>
                  </a:lnTo>
                  <a:lnTo>
                    <a:pt x="376" y="1929"/>
                  </a:lnTo>
                  <a:lnTo>
                    <a:pt x="380" y="1933"/>
                  </a:lnTo>
                  <a:lnTo>
                    <a:pt x="380" y="1933"/>
                  </a:lnTo>
                  <a:lnTo>
                    <a:pt x="380" y="1933"/>
                  </a:lnTo>
                  <a:lnTo>
                    <a:pt x="380" y="1933"/>
                  </a:lnTo>
                  <a:lnTo>
                    <a:pt x="380" y="1933"/>
                  </a:lnTo>
                  <a:lnTo>
                    <a:pt x="380" y="1933"/>
                  </a:lnTo>
                  <a:lnTo>
                    <a:pt x="380" y="1938"/>
                  </a:lnTo>
                  <a:lnTo>
                    <a:pt x="380" y="1938"/>
                  </a:lnTo>
                  <a:lnTo>
                    <a:pt x="380" y="1938"/>
                  </a:lnTo>
                  <a:lnTo>
                    <a:pt x="380" y="1938"/>
                  </a:lnTo>
                  <a:lnTo>
                    <a:pt x="385" y="1938"/>
                  </a:lnTo>
                  <a:lnTo>
                    <a:pt x="385" y="1938"/>
                  </a:lnTo>
                  <a:lnTo>
                    <a:pt x="385" y="1942"/>
                  </a:lnTo>
                  <a:lnTo>
                    <a:pt x="385" y="1942"/>
                  </a:lnTo>
                  <a:lnTo>
                    <a:pt x="385" y="1942"/>
                  </a:lnTo>
                  <a:lnTo>
                    <a:pt x="385" y="1942"/>
                  </a:lnTo>
                  <a:lnTo>
                    <a:pt x="385" y="1942"/>
                  </a:lnTo>
                  <a:lnTo>
                    <a:pt x="385" y="1942"/>
                  </a:lnTo>
                  <a:lnTo>
                    <a:pt x="385" y="1947"/>
                  </a:lnTo>
                  <a:lnTo>
                    <a:pt x="385" y="1947"/>
                  </a:lnTo>
                  <a:lnTo>
                    <a:pt x="389" y="1947"/>
                  </a:lnTo>
                  <a:lnTo>
                    <a:pt x="389" y="1947"/>
                  </a:lnTo>
                  <a:lnTo>
                    <a:pt x="389" y="1947"/>
                  </a:lnTo>
                  <a:lnTo>
                    <a:pt x="389" y="1951"/>
                  </a:lnTo>
                  <a:lnTo>
                    <a:pt x="389" y="1951"/>
                  </a:lnTo>
                  <a:lnTo>
                    <a:pt x="389" y="1951"/>
                  </a:lnTo>
                  <a:lnTo>
                    <a:pt x="389" y="1951"/>
                  </a:lnTo>
                  <a:lnTo>
                    <a:pt x="389" y="1951"/>
                  </a:lnTo>
                  <a:lnTo>
                    <a:pt x="389" y="1951"/>
                  </a:lnTo>
                  <a:lnTo>
                    <a:pt x="394" y="1956"/>
                  </a:lnTo>
                  <a:lnTo>
                    <a:pt x="394" y="1956"/>
                  </a:lnTo>
                  <a:lnTo>
                    <a:pt x="394" y="1956"/>
                  </a:lnTo>
                  <a:lnTo>
                    <a:pt x="394" y="1956"/>
                  </a:lnTo>
                  <a:lnTo>
                    <a:pt x="394" y="1956"/>
                  </a:lnTo>
                  <a:lnTo>
                    <a:pt x="394" y="1960"/>
                  </a:lnTo>
                  <a:lnTo>
                    <a:pt x="394" y="1960"/>
                  </a:lnTo>
                  <a:lnTo>
                    <a:pt x="394" y="1960"/>
                  </a:lnTo>
                  <a:lnTo>
                    <a:pt x="394" y="1960"/>
                  </a:lnTo>
                  <a:lnTo>
                    <a:pt x="394" y="1960"/>
                  </a:lnTo>
                  <a:lnTo>
                    <a:pt x="394" y="1960"/>
                  </a:lnTo>
                  <a:lnTo>
                    <a:pt x="394" y="1956"/>
                  </a:lnTo>
                  <a:lnTo>
                    <a:pt x="389" y="1942"/>
                  </a:lnTo>
                  <a:lnTo>
                    <a:pt x="389" y="1933"/>
                  </a:lnTo>
                  <a:lnTo>
                    <a:pt x="385" y="1925"/>
                  </a:lnTo>
                  <a:lnTo>
                    <a:pt x="380" y="1920"/>
                  </a:lnTo>
                  <a:lnTo>
                    <a:pt x="380" y="1911"/>
                  </a:lnTo>
                  <a:lnTo>
                    <a:pt x="376" y="1902"/>
                  </a:lnTo>
                  <a:lnTo>
                    <a:pt x="376" y="1893"/>
                  </a:lnTo>
                  <a:lnTo>
                    <a:pt x="376" y="1889"/>
                  </a:lnTo>
                  <a:lnTo>
                    <a:pt x="376" y="1889"/>
                  </a:lnTo>
                  <a:lnTo>
                    <a:pt x="371" y="1889"/>
                  </a:lnTo>
                  <a:lnTo>
                    <a:pt x="371" y="1889"/>
                  </a:lnTo>
                  <a:lnTo>
                    <a:pt x="371" y="1889"/>
                  </a:lnTo>
                  <a:lnTo>
                    <a:pt x="371" y="1889"/>
                  </a:lnTo>
                  <a:lnTo>
                    <a:pt x="371" y="1889"/>
                  </a:lnTo>
                  <a:lnTo>
                    <a:pt x="371" y="1889"/>
                  </a:lnTo>
                  <a:lnTo>
                    <a:pt x="371" y="1889"/>
                  </a:lnTo>
                  <a:lnTo>
                    <a:pt x="371" y="1889"/>
                  </a:lnTo>
                  <a:lnTo>
                    <a:pt x="371" y="1889"/>
                  </a:lnTo>
                  <a:lnTo>
                    <a:pt x="371" y="1889"/>
                  </a:lnTo>
                  <a:lnTo>
                    <a:pt x="367" y="1889"/>
                  </a:lnTo>
                  <a:lnTo>
                    <a:pt x="367" y="1889"/>
                  </a:lnTo>
                  <a:lnTo>
                    <a:pt x="367" y="1889"/>
                  </a:lnTo>
                  <a:lnTo>
                    <a:pt x="367" y="1889"/>
                  </a:lnTo>
                  <a:lnTo>
                    <a:pt x="367" y="1889"/>
                  </a:lnTo>
                  <a:lnTo>
                    <a:pt x="367" y="1889"/>
                  </a:lnTo>
                  <a:lnTo>
                    <a:pt x="367" y="1889"/>
                  </a:lnTo>
                  <a:lnTo>
                    <a:pt x="367" y="1889"/>
                  </a:lnTo>
                  <a:lnTo>
                    <a:pt x="367" y="1889"/>
                  </a:lnTo>
                  <a:lnTo>
                    <a:pt x="367" y="1889"/>
                  </a:lnTo>
                  <a:lnTo>
                    <a:pt x="367" y="1889"/>
                  </a:lnTo>
                  <a:lnTo>
                    <a:pt x="367" y="1889"/>
                  </a:lnTo>
                  <a:lnTo>
                    <a:pt x="367" y="1889"/>
                  </a:lnTo>
                  <a:lnTo>
                    <a:pt x="362" y="1889"/>
                  </a:lnTo>
                  <a:lnTo>
                    <a:pt x="362" y="1889"/>
                  </a:lnTo>
                  <a:lnTo>
                    <a:pt x="362" y="1889"/>
                  </a:lnTo>
                  <a:lnTo>
                    <a:pt x="362" y="1889"/>
                  </a:lnTo>
                  <a:lnTo>
                    <a:pt x="362" y="1889"/>
                  </a:lnTo>
                  <a:lnTo>
                    <a:pt x="362" y="1889"/>
                  </a:lnTo>
                  <a:lnTo>
                    <a:pt x="362" y="1889"/>
                  </a:lnTo>
                  <a:lnTo>
                    <a:pt x="362" y="1889"/>
                  </a:lnTo>
                  <a:lnTo>
                    <a:pt x="362" y="1889"/>
                  </a:lnTo>
                  <a:lnTo>
                    <a:pt x="362" y="1889"/>
                  </a:lnTo>
                  <a:lnTo>
                    <a:pt x="362" y="1884"/>
                  </a:lnTo>
                  <a:lnTo>
                    <a:pt x="362" y="1884"/>
                  </a:lnTo>
                  <a:lnTo>
                    <a:pt x="362" y="1884"/>
                  </a:lnTo>
                  <a:lnTo>
                    <a:pt x="362" y="1884"/>
                  </a:lnTo>
                  <a:lnTo>
                    <a:pt x="362" y="1884"/>
                  </a:lnTo>
                  <a:lnTo>
                    <a:pt x="358" y="1884"/>
                  </a:lnTo>
                  <a:lnTo>
                    <a:pt x="358" y="1884"/>
                  </a:lnTo>
                  <a:lnTo>
                    <a:pt x="358" y="1884"/>
                  </a:lnTo>
                  <a:lnTo>
                    <a:pt x="358" y="1880"/>
                  </a:lnTo>
                  <a:lnTo>
                    <a:pt x="353" y="1880"/>
                  </a:lnTo>
                  <a:lnTo>
                    <a:pt x="353" y="1880"/>
                  </a:lnTo>
                  <a:lnTo>
                    <a:pt x="353" y="1880"/>
                  </a:lnTo>
                  <a:lnTo>
                    <a:pt x="353" y="1875"/>
                  </a:lnTo>
                  <a:lnTo>
                    <a:pt x="353" y="1875"/>
                  </a:lnTo>
                  <a:lnTo>
                    <a:pt x="349" y="1875"/>
                  </a:lnTo>
                  <a:lnTo>
                    <a:pt x="349" y="1875"/>
                  </a:lnTo>
                  <a:lnTo>
                    <a:pt x="349" y="1871"/>
                  </a:lnTo>
                  <a:lnTo>
                    <a:pt x="349" y="1871"/>
                  </a:lnTo>
                  <a:lnTo>
                    <a:pt x="344" y="1871"/>
                  </a:lnTo>
                  <a:lnTo>
                    <a:pt x="344" y="1871"/>
                  </a:lnTo>
                  <a:lnTo>
                    <a:pt x="344" y="1871"/>
                  </a:lnTo>
                  <a:lnTo>
                    <a:pt x="344" y="1866"/>
                  </a:lnTo>
                  <a:lnTo>
                    <a:pt x="344" y="1866"/>
                  </a:lnTo>
                  <a:lnTo>
                    <a:pt x="340" y="1866"/>
                  </a:lnTo>
                  <a:lnTo>
                    <a:pt x="340" y="1866"/>
                  </a:lnTo>
                  <a:lnTo>
                    <a:pt x="340" y="1862"/>
                  </a:lnTo>
                  <a:lnTo>
                    <a:pt x="340" y="1862"/>
                  </a:lnTo>
                  <a:lnTo>
                    <a:pt x="336" y="1862"/>
                  </a:lnTo>
                  <a:lnTo>
                    <a:pt x="336" y="1862"/>
                  </a:lnTo>
                  <a:lnTo>
                    <a:pt x="336" y="1858"/>
                  </a:lnTo>
                  <a:lnTo>
                    <a:pt x="336" y="1858"/>
                  </a:lnTo>
                  <a:lnTo>
                    <a:pt x="336" y="1858"/>
                  </a:lnTo>
                  <a:lnTo>
                    <a:pt x="331" y="1858"/>
                  </a:lnTo>
                  <a:lnTo>
                    <a:pt x="331" y="1853"/>
                  </a:lnTo>
                  <a:lnTo>
                    <a:pt x="331" y="1853"/>
                  </a:lnTo>
                  <a:lnTo>
                    <a:pt x="331" y="1853"/>
                  </a:lnTo>
                  <a:lnTo>
                    <a:pt x="327" y="1853"/>
                  </a:lnTo>
                  <a:lnTo>
                    <a:pt x="327" y="1849"/>
                  </a:lnTo>
                  <a:lnTo>
                    <a:pt x="327" y="1849"/>
                  </a:lnTo>
                  <a:lnTo>
                    <a:pt x="327" y="1849"/>
                  </a:lnTo>
                  <a:lnTo>
                    <a:pt x="327" y="1849"/>
                  </a:lnTo>
                  <a:lnTo>
                    <a:pt x="322" y="1844"/>
                  </a:lnTo>
                  <a:lnTo>
                    <a:pt x="322" y="1844"/>
                  </a:lnTo>
                  <a:lnTo>
                    <a:pt x="322" y="1844"/>
                  </a:lnTo>
                  <a:lnTo>
                    <a:pt x="322" y="1844"/>
                  </a:lnTo>
                  <a:lnTo>
                    <a:pt x="322" y="1840"/>
                  </a:lnTo>
                  <a:lnTo>
                    <a:pt x="318" y="1840"/>
                  </a:lnTo>
                  <a:lnTo>
                    <a:pt x="318" y="1840"/>
                  </a:lnTo>
                  <a:lnTo>
                    <a:pt x="318" y="1840"/>
                  </a:lnTo>
                  <a:lnTo>
                    <a:pt x="318" y="1835"/>
                  </a:lnTo>
                  <a:lnTo>
                    <a:pt x="313" y="1835"/>
                  </a:lnTo>
                  <a:lnTo>
                    <a:pt x="313" y="1835"/>
                  </a:lnTo>
                  <a:lnTo>
                    <a:pt x="313" y="1831"/>
                  </a:lnTo>
                  <a:lnTo>
                    <a:pt x="313" y="1831"/>
                  </a:lnTo>
                  <a:lnTo>
                    <a:pt x="313" y="1831"/>
                  </a:lnTo>
                  <a:lnTo>
                    <a:pt x="309" y="1831"/>
                  </a:lnTo>
                  <a:lnTo>
                    <a:pt x="309" y="1826"/>
                  </a:lnTo>
                  <a:lnTo>
                    <a:pt x="309" y="1826"/>
                  </a:lnTo>
                  <a:lnTo>
                    <a:pt x="309" y="1826"/>
                  </a:lnTo>
                  <a:lnTo>
                    <a:pt x="309" y="1826"/>
                  </a:lnTo>
                  <a:lnTo>
                    <a:pt x="304" y="1822"/>
                  </a:lnTo>
                  <a:lnTo>
                    <a:pt x="304" y="1822"/>
                  </a:lnTo>
                  <a:lnTo>
                    <a:pt x="304" y="1822"/>
                  </a:lnTo>
                  <a:lnTo>
                    <a:pt x="304" y="1817"/>
                  </a:lnTo>
                  <a:lnTo>
                    <a:pt x="304" y="1817"/>
                  </a:lnTo>
                  <a:lnTo>
                    <a:pt x="300" y="1817"/>
                  </a:lnTo>
                  <a:lnTo>
                    <a:pt x="300" y="1817"/>
                  </a:lnTo>
                  <a:lnTo>
                    <a:pt x="300" y="1813"/>
                  </a:lnTo>
                  <a:lnTo>
                    <a:pt x="300" y="1813"/>
                  </a:lnTo>
                  <a:lnTo>
                    <a:pt x="300" y="1813"/>
                  </a:lnTo>
                  <a:lnTo>
                    <a:pt x="295" y="1813"/>
                  </a:lnTo>
                  <a:lnTo>
                    <a:pt x="295" y="1808"/>
                  </a:lnTo>
                  <a:lnTo>
                    <a:pt x="295" y="1808"/>
                  </a:lnTo>
                  <a:lnTo>
                    <a:pt x="295" y="1808"/>
                  </a:lnTo>
                  <a:lnTo>
                    <a:pt x="295" y="1808"/>
                  </a:lnTo>
                  <a:lnTo>
                    <a:pt x="295" y="1808"/>
                  </a:lnTo>
                  <a:lnTo>
                    <a:pt x="295" y="1808"/>
                  </a:lnTo>
                  <a:lnTo>
                    <a:pt x="295" y="1808"/>
                  </a:lnTo>
                  <a:lnTo>
                    <a:pt x="295" y="1804"/>
                  </a:lnTo>
                  <a:lnTo>
                    <a:pt x="295" y="1804"/>
                  </a:lnTo>
                  <a:lnTo>
                    <a:pt x="291" y="1804"/>
                  </a:lnTo>
                  <a:lnTo>
                    <a:pt x="291" y="1804"/>
                  </a:lnTo>
                  <a:lnTo>
                    <a:pt x="291" y="1804"/>
                  </a:lnTo>
                  <a:lnTo>
                    <a:pt x="291" y="1804"/>
                  </a:lnTo>
                  <a:lnTo>
                    <a:pt x="291" y="1804"/>
                  </a:lnTo>
                  <a:lnTo>
                    <a:pt x="291" y="1799"/>
                  </a:lnTo>
                  <a:lnTo>
                    <a:pt x="291" y="1799"/>
                  </a:lnTo>
                  <a:lnTo>
                    <a:pt x="291" y="1799"/>
                  </a:lnTo>
                  <a:lnTo>
                    <a:pt x="291" y="1799"/>
                  </a:lnTo>
                  <a:lnTo>
                    <a:pt x="291" y="1799"/>
                  </a:lnTo>
                  <a:lnTo>
                    <a:pt x="286" y="1799"/>
                  </a:lnTo>
                  <a:lnTo>
                    <a:pt x="286" y="1799"/>
                  </a:lnTo>
                  <a:lnTo>
                    <a:pt x="286" y="1795"/>
                  </a:lnTo>
                  <a:lnTo>
                    <a:pt x="286" y="1795"/>
                  </a:lnTo>
                  <a:lnTo>
                    <a:pt x="286" y="1795"/>
                  </a:lnTo>
                  <a:lnTo>
                    <a:pt x="286" y="1795"/>
                  </a:lnTo>
                  <a:lnTo>
                    <a:pt x="286" y="1795"/>
                  </a:lnTo>
                  <a:lnTo>
                    <a:pt x="286" y="1795"/>
                  </a:lnTo>
                  <a:lnTo>
                    <a:pt x="286" y="1795"/>
                  </a:lnTo>
                  <a:lnTo>
                    <a:pt x="286" y="1791"/>
                  </a:lnTo>
                  <a:lnTo>
                    <a:pt x="286" y="1791"/>
                  </a:lnTo>
                  <a:lnTo>
                    <a:pt x="282" y="1791"/>
                  </a:lnTo>
                  <a:lnTo>
                    <a:pt x="282" y="1791"/>
                  </a:lnTo>
                  <a:lnTo>
                    <a:pt x="282" y="1791"/>
                  </a:lnTo>
                  <a:lnTo>
                    <a:pt x="282" y="1791"/>
                  </a:lnTo>
                  <a:lnTo>
                    <a:pt x="282" y="1786"/>
                  </a:lnTo>
                  <a:lnTo>
                    <a:pt x="282" y="1786"/>
                  </a:lnTo>
                  <a:lnTo>
                    <a:pt x="282" y="1786"/>
                  </a:lnTo>
                  <a:lnTo>
                    <a:pt x="282" y="1786"/>
                  </a:lnTo>
                  <a:lnTo>
                    <a:pt x="282" y="1786"/>
                  </a:lnTo>
                  <a:lnTo>
                    <a:pt x="282" y="1786"/>
                  </a:lnTo>
                  <a:lnTo>
                    <a:pt x="282" y="1786"/>
                  </a:lnTo>
                  <a:lnTo>
                    <a:pt x="277" y="1782"/>
                  </a:lnTo>
                  <a:lnTo>
                    <a:pt x="277" y="1782"/>
                  </a:lnTo>
                  <a:lnTo>
                    <a:pt x="277" y="1782"/>
                  </a:lnTo>
                  <a:lnTo>
                    <a:pt x="277" y="1782"/>
                  </a:lnTo>
                  <a:lnTo>
                    <a:pt x="277" y="1782"/>
                  </a:lnTo>
                  <a:lnTo>
                    <a:pt x="277" y="1782"/>
                  </a:lnTo>
                  <a:lnTo>
                    <a:pt x="277" y="1782"/>
                  </a:lnTo>
                  <a:lnTo>
                    <a:pt x="277" y="1777"/>
                  </a:lnTo>
                  <a:lnTo>
                    <a:pt x="277" y="1777"/>
                  </a:lnTo>
                  <a:lnTo>
                    <a:pt x="277" y="1777"/>
                  </a:lnTo>
                  <a:lnTo>
                    <a:pt x="277" y="1777"/>
                  </a:lnTo>
                  <a:lnTo>
                    <a:pt x="273" y="1777"/>
                  </a:lnTo>
                  <a:lnTo>
                    <a:pt x="273" y="1777"/>
                  </a:lnTo>
                  <a:lnTo>
                    <a:pt x="273" y="1773"/>
                  </a:lnTo>
                  <a:lnTo>
                    <a:pt x="273" y="1773"/>
                  </a:lnTo>
                  <a:lnTo>
                    <a:pt x="273" y="1773"/>
                  </a:lnTo>
                  <a:lnTo>
                    <a:pt x="273" y="1773"/>
                  </a:lnTo>
                  <a:lnTo>
                    <a:pt x="273" y="1773"/>
                  </a:lnTo>
                  <a:lnTo>
                    <a:pt x="273" y="1773"/>
                  </a:lnTo>
                  <a:lnTo>
                    <a:pt x="273" y="1773"/>
                  </a:lnTo>
                  <a:lnTo>
                    <a:pt x="273" y="1768"/>
                  </a:lnTo>
                  <a:lnTo>
                    <a:pt x="273" y="1768"/>
                  </a:lnTo>
                  <a:lnTo>
                    <a:pt x="273" y="1768"/>
                  </a:lnTo>
                  <a:lnTo>
                    <a:pt x="268" y="1768"/>
                  </a:lnTo>
                  <a:lnTo>
                    <a:pt x="268" y="1768"/>
                  </a:lnTo>
                  <a:lnTo>
                    <a:pt x="268" y="1768"/>
                  </a:lnTo>
                  <a:lnTo>
                    <a:pt x="268" y="1764"/>
                  </a:lnTo>
                  <a:lnTo>
                    <a:pt x="268" y="1764"/>
                  </a:lnTo>
                  <a:lnTo>
                    <a:pt x="268" y="1764"/>
                  </a:lnTo>
                  <a:lnTo>
                    <a:pt x="268" y="1764"/>
                  </a:lnTo>
                  <a:lnTo>
                    <a:pt x="268" y="1764"/>
                  </a:lnTo>
                  <a:lnTo>
                    <a:pt x="268" y="1764"/>
                  </a:lnTo>
                  <a:lnTo>
                    <a:pt x="268" y="1759"/>
                  </a:lnTo>
                  <a:lnTo>
                    <a:pt x="268" y="1759"/>
                  </a:lnTo>
                  <a:lnTo>
                    <a:pt x="268" y="1759"/>
                  </a:lnTo>
                  <a:lnTo>
                    <a:pt x="268" y="1759"/>
                  </a:lnTo>
                  <a:lnTo>
                    <a:pt x="264" y="1759"/>
                  </a:lnTo>
                  <a:lnTo>
                    <a:pt x="264" y="1759"/>
                  </a:lnTo>
                  <a:lnTo>
                    <a:pt x="264" y="1759"/>
                  </a:lnTo>
                  <a:lnTo>
                    <a:pt x="264" y="1755"/>
                  </a:lnTo>
                  <a:lnTo>
                    <a:pt x="264" y="1755"/>
                  </a:lnTo>
                  <a:lnTo>
                    <a:pt x="264" y="1755"/>
                  </a:lnTo>
                  <a:lnTo>
                    <a:pt x="264" y="1755"/>
                  </a:lnTo>
                  <a:lnTo>
                    <a:pt x="264" y="1755"/>
                  </a:lnTo>
                  <a:lnTo>
                    <a:pt x="264" y="1755"/>
                  </a:lnTo>
                  <a:lnTo>
                    <a:pt x="264" y="1750"/>
                  </a:lnTo>
                  <a:lnTo>
                    <a:pt x="264" y="1750"/>
                  </a:lnTo>
                  <a:lnTo>
                    <a:pt x="264" y="1750"/>
                  </a:lnTo>
                  <a:lnTo>
                    <a:pt x="264" y="1750"/>
                  </a:lnTo>
                  <a:lnTo>
                    <a:pt x="259" y="1750"/>
                  </a:lnTo>
                  <a:lnTo>
                    <a:pt x="259" y="1750"/>
                  </a:lnTo>
                  <a:lnTo>
                    <a:pt x="259" y="1746"/>
                  </a:lnTo>
                  <a:lnTo>
                    <a:pt x="259" y="1746"/>
                  </a:lnTo>
                  <a:lnTo>
                    <a:pt x="259" y="1746"/>
                  </a:lnTo>
                  <a:lnTo>
                    <a:pt x="259" y="1746"/>
                  </a:lnTo>
                  <a:lnTo>
                    <a:pt x="259" y="1746"/>
                  </a:lnTo>
                  <a:lnTo>
                    <a:pt x="259" y="1746"/>
                  </a:lnTo>
                  <a:lnTo>
                    <a:pt x="259" y="1741"/>
                  </a:lnTo>
                  <a:lnTo>
                    <a:pt x="259" y="1741"/>
                  </a:lnTo>
                  <a:lnTo>
                    <a:pt x="259" y="1741"/>
                  </a:lnTo>
                  <a:lnTo>
                    <a:pt x="259" y="1741"/>
                  </a:lnTo>
                  <a:lnTo>
                    <a:pt x="259" y="1741"/>
                  </a:lnTo>
                  <a:lnTo>
                    <a:pt x="259" y="1741"/>
                  </a:lnTo>
                  <a:lnTo>
                    <a:pt x="259" y="1737"/>
                  </a:lnTo>
                  <a:lnTo>
                    <a:pt x="255" y="1737"/>
                  </a:lnTo>
                  <a:lnTo>
                    <a:pt x="255" y="1737"/>
                  </a:lnTo>
                  <a:lnTo>
                    <a:pt x="255" y="1737"/>
                  </a:lnTo>
                  <a:lnTo>
                    <a:pt x="255" y="1737"/>
                  </a:lnTo>
                  <a:lnTo>
                    <a:pt x="255" y="1737"/>
                  </a:lnTo>
                  <a:lnTo>
                    <a:pt x="255" y="1732"/>
                  </a:lnTo>
                  <a:lnTo>
                    <a:pt x="255" y="1732"/>
                  </a:lnTo>
                  <a:lnTo>
                    <a:pt x="255" y="1732"/>
                  </a:lnTo>
                  <a:lnTo>
                    <a:pt x="255" y="1732"/>
                  </a:lnTo>
                  <a:lnTo>
                    <a:pt x="255" y="1732"/>
                  </a:lnTo>
                  <a:lnTo>
                    <a:pt x="255" y="1732"/>
                  </a:lnTo>
                  <a:lnTo>
                    <a:pt x="255" y="1728"/>
                  </a:lnTo>
                  <a:lnTo>
                    <a:pt x="255" y="1728"/>
                  </a:lnTo>
                  <a:lnTo>
                    <a:pt x="255" y="1728"/>
                  </a:lnTo>
                  <a:lnTo>
                    <a:pt x="255" y="1728"/>
                  </a:lnTo>
                  <a:lnTo>
                    <a:pt x="255" y="1728"/>
                  </a:lnTo>
                  <a:lnTo>
                    <a:pt x="251" y="1728"/>
                  </a:lnTo>
                  <a:lnTo>
                    <a:pt x="251" y="1724"/>
                  </a:lnTo>
                  <a:lnTo>
                    <a:pt x="251" y="1724"/>
                  </a:lnTo>
                  <a:lnTo>
                    <a:pt x="251" y="1724"/>
                  </a:lnTo>
                  <a:lnTo>
                    <a:pt x="251" y="1724"/>
                  </a:lnTo>
                  <a:lnTo>
                    <a:pt x="251" y="1724"/>
                  </a:lnTo>
                  <a:lnTo>
                    <a:pt x="251" y="1719"/>
                  </a:lnTo>
                  <a:lnTo>
                    <a:pt x="251" y="1719"/>
                  </a:lnTo>
                  <a:lnTo>
                    <a:pt x="251" y="1719"/>
                  </a:lnTo>
                  <a:lnTo>
                    <a:pt x="251" y="1715"/>
                  </a:lnTo>
                  <a:lnTo>
                    <a:pt x="246" y="1715"/>
                  </a:lnTo>
                  <a:lnTo>
                    <a:pt x="246" y="1710"/>
                  </a:lnTo>
                  <a:lnTo>
                    <a:pt x="246" y="1710"/>
                  </a:lnTo>
                  <a:lnTo>
                    <a:pt x="246" y="1706"/>
                  </a:lnTo>
                  <a:lnTo>
                    <a:pt x="246" y="1706"/>
                  </a:lnTo>
                  <a:lnTo>
                    <a:pt x="246" y="1701"/>
                  </a:lnTo>
                  <a:lnTo>
                    <a:pt x="246" y="1701"/>
                  </a:lnTo>
                  <a:lnTo>
                    <a:pt x="242" y="1701"/>
                  </a:lnTo>
                  <a:lnTo>
                    <a:pt x="242" y="1697"/>
                  </a:lnTo>
                  <a:lnTo>
                    <a:pt x="242" y="1697"/>
                  </a:lnTo>
                  <a:lnTo>
                    <a:pt x="242" y="1692"/>
                  </a:lnTo>
                  <a:lnTo>
                    <a:pt x="242" y="1692"/>
                  </a:lnTo>
                  <a:lnTo>
                    <a:pt x="237" y="1688"/>
                  </a:lnTo>
                  <a:lnTo>
                    <a:pt x="237" y="1688"/>
                  </a:lnTo>
                  <a:lnTo>
                    <a:pt x="237" y="1683"/>
                  </a:lnTo>
                  <a:lnTo>
                    <a:pt x="237" y="1683"/>
                  </a:lnTo>
                  <a:lnTo>
                    <a:pt x="237" y="1679"/>
                  </a:lnTo>
                  <a:lnTo>
                    <a:pt x="237" y="1679"/>
                  </a:lnTo>
                  <a:lnTo>
                    <a:pt x="233" y="1674"/>
                  </a:lnTo>
                  <a:lnTo>
                    <a:pt x="233" y="1674"/>
                  </a:lnTo>
                  <a:lnTo>
                    <a:pt x="233" y="1670"/>
                  </a:lnTo>
                  <a:lnTo>
                    <a:pt x="233" y="1665"/>
                  </a:lnTo>
                  <a:lnTo>
                    <a:pt x="228" y="1661"/>
                  </a:lnTo>
                  <a:lnTo>
                    <a:pt x="228" y="1657"/>
                  </a:lnTo>
                  <a:lnTo>
                    <a:pt x="224" y="1652"/>
                  </a:lnTo>
                  <a:lnTo>
                    <a:pt x="224" y="1648"/>
                  </a:lnTo>
                  <a:lnTo>
                    <a:pt x="224" y="1643"/>
                  </a:lnTo>
                  <a:lnTo>
                    <a:pt x="219" y="1639"/>
                  </a:lnTo>
                  <a:lnTo>
                    <a:pt x="219" y="1639"/>
                  </a:lnTo>
                  <a:lnTo>
                    <a:pt x="219" y="1634"/>
                  </a:lnTo>
                  <a:lnTo>
                    <a:pt x="219" y="1634"/>
                  </a:lnTo>
                  <a:lnTo>
                    <a:pt x="219" y="1630"/>
                  </a:lnTo>
                  <a:lnTo>
                    <a:pt x="215" y="1630"/>
                  </a:lnTo>
                  <a:lnTo>
                    <a:pt x="215" y="1625"/>
                  </a:lnTo>
                  <a:lnTo>
                    <a:pt x="215" y="1625"/>
                  </a:lnTo>
                  <a:lnTo>
                    <a:pt x="215" y="1621"/>
                  </a:lnTo>
                  <a:lnTo>
                    <a:pt x="215" y="1621"/>
                  </a:lnTo>
                  <a:lnTo>
                    <a:pt x="215" y="1616"/>
                  </a:lnTo>
                  <a:lnTo>
                    <a:pt x="210" y="1616"/>
                  </a:lnTo>
                  <a:lnTo>
                    <a:pt x="210" y="1616"/>
                  </a:lnTo>
                  <a:lnTo>
                    <a:pt x="210" y="1612"/>
                  </a:lnTo>
                  <a:lnTo>
                    <a:pt x="210" y="1612"/>
                  </a:lnTo>
                  <a:lnTo>
                    <a:pt x="210" y="1607"/>
                  </a:lnTo>
                  <a:lnTo>
                    <a:pt x="210" y="1607"/>
                  </a:lnTo>
                  <a:lnTo>
                    <a:pt x="206" y="1603"/>
                  </a:lnTo>
                  <a:lnTo>
                    <a:pt x="206" y="1603"/>
                  </a:lnTo>
                  <a:lnTo>
                    <a:pt x="206" y="1598"/>
                  </a:lnTo>
                  <a:lnTo>
                    <a:pt x="206" y="1598"/>
                  </a:lnTo>
                  <a:lnTo>
                    <a:pt x="206" y="1594"/>
                  </a:lnTo>
                  <a:lnTo>
                    <a:pt x="206" y="1594"/>
                  </a:lnTo>
                  <a:lnTo>
                    <a:pt x="201" y="1590"/>
                  </a:lnTo>
                  <a:lnTo>
                    <a:pt x="201" y="1590"/>
                  </a:lnTo>
                  <a:lnTo>
                    <a:pt x="201" y="1590"/>
                  </a:lnTo>
                  <a:lnTo>
                    <a:pt x="201" y="1590"/>
                  </a:lnTo>
                  <a:lnTo>
                    <a:pt x="201" y="1585"/>
                  </a:lnTo>
                  <a:lnTo>
                    <a:pt x="201" y="1585"/>
                  </a:lnTo>
                  <a:lnTo>
                    <a:pt x="201" y="1585"/>
                  </a:lnTo>
                  <a:lnTo>
                    <a:pt x="201" y="1585"/>
                  </a:lnTo>
                  <a:lnTo>
                    <a:pt x="201" y="1581"/>
                  </a:lnTo>
                  <a:lnTo>
                    <a:pt x="201" y="1581"/>
                  </a:lnTo>
                  <a:lnTo>
                    <a:pt x="201" y="1581"/>
                  </a:lnTo>
                  <a:lnTo>
                    <a:pt x="201" y="1581"/>
                  </a:lnTo>
                  <a:lnTo>
                    <a:pt x="201" y="1581"/>
                  </a:lnTo>
                  <a:lnTo>
                    <a:pt x="197" y="1576"/>
                  </a:lnTo>
                  <a:lnTo>
                    <a:pt x="197" y="1576"/>
                  </a:lnTo>
                  <a:lnTo>
                    <a:pt x="197" y="1576"/>
                  </a:lnTo>
                  <a:lnTo>
                    <a:pt x="197" y="1576"/>
                  </a:lnTo>
                  <a:lnTo>
                    <a:pt x="197" y="1572"/>
                  </a:lnTo>
                  <a:lnTo>
                    <a:pt x="197" y="1572"/>
                  </a:lnTo>
                  <a:lnTo>
                    <a:pt x="197" y="1572"/>
                  </a:lnTo>
                  <a:lnTo>
                    <a:pt x="197" y="1572"/>
                  </a:lnTo>
                  <a:lnTo>
                    <a:pt x="197" y="1567"/>
                  </a:lnTo>
                  <a:lnTo>
                    <a:pt x="197" y="1567"/>
                  </a:lnTo>
                  <a:lnTo>
                    <a:pt x="197" y="1567"/>
                  </a:lnTo>
                  <a:lnTo>
                    <a:pt x="197" y="1567"/>
                  </a:lnTo>
                  <a:lnTo>
                    <a:pt x="197" y="1563"/>
                  </a:lnTo>
                  <a:lnTo>
                    <a:pt x="192" y="1563"/>
                  </a:lnTo>
                  <a:lnTo>
                    <a:pt x="192" y="1563"/>
                  </a:lnTo>
                  <a:lnTo>
                    <a:pt x="192" y="1563"/>
                  </a:lnTo>
                  <a:lnTo>
                    <a:pt x="192" y="1558"/>
                  </a:lnTo>
                  <a:lnTo>
                    <a:pt x="192" y="1558"/>
                  </a:lnTo>
                  <a:lnTo>
                    <a:pt x="192" y="1558"/>
                  </a:lnTo>
                  <a:lnTo>
                    <a:pt x="192" y="1558"/>
                  </a:lnTo>
                  <a:lnTo>
                    <a:pt x="192" y="1554"/>
                  </a:lnTo>
                  <a:lnTo>
                    <a:pt x="192" y="1554"/>
                  </a:lnTo>
                  <a:lnTo>
                    <a:pt x="192" y="1554"/>
                  </a:lnTo>
                  <a:lnTo>
                    <a:pt x="192" y="1554"/>
                  </a:lnTo>
                  <a:lnTo>
                    <a:pt x="192" y="1549"/>
                  </a:lnTo>
                  <a:lnTo>
                    <a:pt x="192" y="1549"/>
                  </a:lnTo>
                  <a:lnTo>
                    <a:pt x="192" y="1549"/>
                  </a:lnTo>
                  <a:lnTo>
                    <a:pt x="188" y="1549"/>
                  </a:lnTo>
                  <a:lnTo>
                    <a:pt x="188" y="1545"/>
                  </a:lnTo>
                  <a:lnTo>
                    <a:pt x="188" y="1545"/>
                  </a:lnTo>
                  <a:lnTo>
                    <a:pt x="188" y="1545"/>
                  </a:lnTo>
                  <a:lnTo>
                    <a:pt x="188" y="1545"/>
                  </a:lnTo>
                  <a:lnTo>
                    <a:pt x="188" y="1540"/>
                  </a:lnTo>
                  <a:lnTo>
                    <a:pt x="188" y="1540"/>
                  </a:lnTo>
                  <a:lnTo>
                    <a:pt x="188" y="1540"/>
                  </a:lnTo>
                  <a:lnTo>
                    <a:pt x="188" y="1540"/>
                  </a:lnTo>
                  <a:lnTo>
                    <a:pt x="188" y="1536"/>
                  </a:lnTo>
                  <a:lnTo>
                    <a:pt x="188" y="1536"/>
                  </a:lnTo>
                  <a:lnTo>
                    <a:pt x="188" y="1536"/>
                  </a:lnTo>
                  <a:lnTo>
                    <a:pt x="188" y="1536"/>
                  </a:lnTo>
                  <a:lnTo>
                    <a:pt x="188" y="1531"/>
                  </a:lnTo>
                  <a:lnTo>
                    <a:pt x="188" y="1531"/>
                  </a:lnTo>
                  <a:lnTo>
                    <a:pt x="188" y="1531"/>
                  </a:lnTo>
                  <a:lnTo>
                    <a:pt x="183" y="1531"/>
                  </a:lnTo>
                  <a:lnTo>
                    <a:pt x="183" y="1527"/>
                  </a:lnTo>
                  <a:lnTo>
                    <a:pt x="183" y="1527"/>
                  </a:lnTo>
                  <a:lnTo>
                    <a:pt x="183" y="1527"/>
                  </a:lnTo>
                  <a:lnTo>
                    <a:pt x="183" y="1527"/>
                  </a:lnTo>
                  <a:lnTo>
                    <a:pt x="183" y="1523"/>
                  </a:lnTo>
                  <a:lnTo>
                    <a:pt x="183" y="1523"/>
                  </a:lnTo>
                  <a:lnTo>
                    <a:pt x="183" y="1523"/>
                  </a:lnTo>
                  <a:lnTo>
                    <a:pt x="183" y="1523"/>
                  </a:lnTo>
                  <a:lnTo>
                    <a:pt x="183" y="1518"/>
                  </a:lnTo>
                  <a:lnTo>
                    <a:pt x="183" y="1518"/>
                  </a:lnTo>
                  <a:lnTo>
                    <a:pt x="183" y="1518"/>
                  </a:lnTo>
                  <a:lnTo>
                    <a:pt x="183" y="1518"/>
                  </a:lnTo>
                  <a:lnTo>
                    <a:pt x="183" y="1514"/>
                  </a:lnTo>
                  <a:lnTo>
                    <a:pt x="183" y="1514"/>
                  </a:lnTo>
                  <a:lnTo>
                    <a:pt x="183" y="1514"/>
                  </a:lnTo>
                  <a:lnTo>
                    <a:pt x="183" y="1514"/>
                  </a:lnTo>
                  <a:lnTo>
                    <a:pt x="183" y="1509"/>
                  </a:lnTo>
                  <a:lnTo>
                    <a:pt x="183" y="1509"/>
                  </a:lnTo>
                  <a:lnTo>
                    <a:pt x="179" y="1509"/>
                  </a:lnTo>
                  <a:lnTo>
                    <a:pt x="179" y="1509"/>
                  </a:lnTo>
                  <a:lnTo>
                    <a:pt x="179" y="1505"/>
                  </a:lnTo>
                  <a:lnTo>
                    <a:pt x="179" y="1505"/>
                  </a:lnTo>
                  <a:lnTo>
                    <a:pt x="179" y="1505"/>
                  </a:lnTo>
                  <a:lnTo>
                    <a:pt x="179" y="1505"/>
                  </a:lnTo>
                  <a:lnTo>
                    <a:pt x="179" y="1500"/>
                  </a:lnTo>
                  <a:lnTo>
                    <a:pt x="179" y="1500"/>
                  </a:lnTo>
                  <a:lnTo>
                    <a:pt x="179" y="1500"/>
                  </a:lnTo>
                  <a:lnTo>
                    <a:pt x="179" y="1500"/>
                  </a:lnTo>
                  <a:lnTo>
                    <a:pt x="179" y="1496"/>
                  </a:lnTo>
                  <a:lnTo>
                    <a:pt x="179" y="1496"/>
                  </a:lnTo>
                  <a:lnTo>
                    <a:pt x="179" y="1496"/>
                  </a:lnTo>
                  <a:lnTo>
                    <a:pt x="179" y="1496"/>
                  </a:lnTo>
                  <a:lnTo>
                    <a:pt x="179" y="1491"/>
                  </a:lnTo>
                  <a:lnTo>
                    <a:pt x="179" y="1491"/>
                  </a:lnTo>
                  <a:lnTo>
                    <a:pt x="179" y="1491"/>
                  </a:lnTo>
                  <a:lnTo>
                    <a:pt x="179" y="1491"/>
                  </a:lnTo>
                  <a:lnTo>
                    <a:pt x="179" y="1487"/>
                  </a:lnTo>
                  <a:lnTo>
                    <a:pt x="179" y="1487"/>
                  </a:lnTo>
                  <a:lnTo>
                    <a:pt x="179" y="1487"/>
                  </a:lnTo>
                  <a:lnTo>
                    <a:pt x="179" y="1487"/>
                  </a:lnTo>
                  <a:lnTo>
                    <a:pt x="179" y="1482"/>
                  </a:lnTo>
                  <a:lnTo>
                    <a:pt x="179" y="1482"/>
                  </a:lnTo>
                  <a:lnTo>
                    <a:pt x="179" y="1482"/>
                  </a:lnTo>
                  <a:lnTo>
                    <a:pt x="179" y="1482"/>
                  </a:lnTo>
                  <a:lnTo>
                    <a:pt x="179" y="1478"/>
                  </a:lnTo>
                  <a:lnTo>
                    <a:pt x="175" y="1478"/>
                  </a:lnTo>
                  <a:lnTo>
                    <a:pt x="175" y="1478"/>
                  </a:lnTo>
                  <a:lnTo>
                    <a:pt x="175" y="1478"/>
                  </a:lnTo>
                  <a:lnTo>
                    <a:pt x="175" y="1473"/>
                  </a:lnTo>
                  <a:lnTo>
                    <a:pt x="175" y="1473"/>
                  </a:lnTo>
                  <a:lnTo>
                    <a:pt x="175" y="1473"/>
                  </a:lnTo>
                  <a:lnTo>
                    <a:pt x="175" y="1469"/>
                  </a:lnTo>
                  <a:lnTo>
                    <a:pt x="175" y="1469"/>
                  </a:lnTo>
                  <a:lnTo>
                    <a:pt x="175" y="1469"/>
                  </a:lnTo>
                  <a:lnTo>
                    <a:pt x="175" y="1469"/>
                  </a:lnTo>
                  <a:lnTo>
                    <a:pt x="175" y="1465"/>
                  </a:lnTo>
                  <a:lnTo>
                    <a:pt x="175" y="1465"/>
                  </a:lnTo>
                  <a:lnTo>
                    <a:pt x="175" y="1465"/>
                  </a:lnTo>
                  <a:lnTo>
                    <a:pt x="175" y="1465"/>
                  </a:lnTo>
                  <a:lnTo>
                    <a:pt x="175" y="1460"/>
                  </a:lnTo>
                  <a:lnTo>
                    <a:pt x="175" y="1460"/>
                  </a:lnTo>
                  <a:lnTo>
                    <a:pt x="175" y="1460"/>
                  </a:lnTo>
                  <a:lnTo>
                    <a:pt x="175" y="1460"/>
                  </a:lnTo>
                  <a:lnTo>
                    <a:pt x="175" y="1456"/>
                  </a:lnTo>
                  <a:lnTo>
                    <a:pt x="175" y="1456"/>
                  </a:lnTo>
                  <a:lnTo>
                    <a:pt x="175" y="1456"/>
                  </a:lnTo>
                  <a:lnTo>
                    <a:pt x="175" y="1456"/>
                  </a:lnTo>
                  <a:lnTo>
                    <a:pt x="175" y="1451"/>
                  </a:lnTo>
                  <a:lnTo>
                    <a:pt x="175" y="1451"/>
                  </a:lnTo>
                  <a:lnTo>
                    <a:pt x="175" y="1451"/>
                  </a:lnTo>
                  <a:lnTo>
                    <a:pt x="175" y="1451"/>
                  </a:lnTo>
                  <a:lnTo>
                    <a:pt x="175" y="1447"/>
                  </a:lnTo>
                  <a:lnTo>
                    <a:pt x="175" y="1447"/>
                  </a:lnTo>
                  <a:lnTo>
                    <a:pt x="175" y="1447"/>
                  </a:lnTo>
                  <a:lnTo>
                    <a:pt x="175" y="1447"/>
                  </a:lnTo>
                  <a:lnTo>
                    <a:pt x="175" y="1447"/>
                  </a:lnTo>
                  <a:lnTo>
                    <a:pt x="175" y="1447"/>
                  </a:lnTo>
                  <a:lnTo>
                    <a:pt x="175" y="1442"/>
                  </a:lnTo>
                  <a:lnTo>
                    <a:pt x="175" y="1442"/>
                  </a:lnTo>
                  <a:lnTo>
                    <a:pt x="175" y="1442"/>
                  </a:lnTo>
                  <a:lnTo>
                    <a:pt x="175" y="1442"/>
                  </a:lnTo>
                  <a:lnTo>
                    <a:pt x="175" y="1438"/>
                  </a:lnTo>
                  <a:lnTo>
                    <a:pt x="175" y="1438"/>
                  </a:lnTo>
                  <a:lnTo>
                    <a:pt x="175" y="1438"/>
                  </a:lnTo>
                  <a:lnTo>
                    <a:pt x="175" y="1438"/>
                  </a:lnTo>
                  <a:lnTo>
                    <a:pt x="175" y="1433"/>
                  </a:lnTo>
                  <a:lnTo>
                    <a:pt x="175" y="1433"/>
                  </a:lnTo>
                  <a:lnTo>
                    <a:pt x="175" y="1433"/>
                  </a:lnTo>
                  <a:lnTo>
                    <a:pt x="175" y="1433"/>
                  </a:lnTo>
                  <a:lnTo>
                    <a:pt x="175" y="1433"/>
                  </a:lnTo>
                  <a:lnTo>
                    <a:pt x="175" y="1429"/>
                  </a:lnTo>
                  <a:lnTo>
                    <a:pt x="175" y="1429"/>
                  </a:lnTo>
                  <a:lnTo>
                    <a:pt x="175" y="1429"/>
                  </a:lnTo>
                  <a:lnTo>
                    <a:pt x="175" y="1429"/>
                  </a:lnTo>
                  <a:lnTo>
                    <a:pt x="175" y="1424"/>
                  </a:lnTo>
                  <a:lnTo>
                    <a:pt x="175" y="1424"/>
                  </a:lnTo>
                  <a:lnTo>
                    <a:pt x="175" y="1424"/>
                  </a:lnTo>
                  <a:lnTo>
                    <a:pt x="175" y="1424"/>
                  </a:lnTo>
                  <a:lnTo>
                    <a:pt x="175" y="1420"/>
                  </a:lnTo>
                  <a:lnTo>
                    <a:pt x="175" y="1420"/>
                  </a:lnTo>
                  <a:lnTo>
                    <a:pt x="175" y="1420"/>
                  </a:lnTo>
                  <a:lnTo>
                    <a:pt x="175" y="1420"/>
                  </a:lnTo>
                  <a:lnTo>
                    <a:pt x="175" y="1420"/>
                  </a:lnTo>
                  <a:lnTo>
                    <a:pt x="175" y="1420"/>
                  </a:lnTo>
                  <a:lnTo>
                    <a:pt x="175" y="1415"/>
                  </a:lnTo>
                  <a:lnTo>
                    <a:pt x="175" y="1415"/>
                  </a:lnTo>
                  <a:lnTo>
                    <a:pt x="175" y="1415"/>
                  </a:lnTo>
                  <a:lnTo>
                    <a:pt x="175" y="1415"/>
                  </a:lnTo>
                  <a:lnTo>
                    <a:pt x="175" y="1415"/>
                  </a:lnTo>
                  <a:lnTo>
                    <a:pt x="175" y="1415"/>
                  </a:lnTo>
                  <a:lnTo>
                    <a:pt x="175" y="1415"/>
                  </a:lnTo>
                  <a:lnTo>
                    <a:pt x="175" y="1415"/>
                  </a:lnTo>
                  <a:lnTo>
                    <a:pt x="175" y="1415"/>
                  </a:lnTo>
                  <a:lnTo>
                    <a:pt x="175" y="1411"/>
                  </a:lnTo>
                  <a:lnTo>
                    <a:pt x="175" y="1411"/>
                  </a:lnTo>
                  <a:lnTo>
                    <a:pt x="175" y="1411"/>
                  </a:lnTo>
                  <a:lnTo>
                    <a:pt x="175" y="1411"/>
                  </a:lnTo>
                  <a:lnTo>
                    <a:pt x="175" y="1411"/>
                  </a:lnTo>
                  <a:lnTo>
                    <a:pt x="175" y="1411"/>
                  </a:lnTo>
                  <a:lnTo>
                    <a:pt x="175" y="1411"/>
                  </a:lnTo>
                  <a:lnTo>
                    <a:pt x="175" y="1411"/>
                  </a:lnTo>
                  <a:lnTo>
                    <a:pt x="175" y="1411"/>
                  </a:lnTo>
                  <a:lnTo>
                    <a:pt x="175" y="1406"/>
                  </a:lnTo>
                  <a:lnTo>
                    <a:pt x="175" y="1406"/>
                  </a:lnTo>
                  <a:lnTo>
                    <a:pt x="175" y="1406"/>
                  </a:lnTo>
                  <a:lnTo>
                    <a:pt x="175" y="1406"/>
                  </a:lnTo>
                  <a:lnTo>
                    <a:pt x="175" y="1406"/>
                  </a:lnTo>
                  <a:lnTo>
                    <a:pt x="175" y="1406"/>
                  </a:lnTo>
                  <a:lnTo>
                    <a:pt x="175" y="1406"/>
                  </a:lnTo>
                  <a:lnTo>
                    <a:pt x="175" y="1406"/>
                  </a:lnTo>
                  <a:lnTo>
                    <a:pt x="175" y="1406"/>
                  </a:lnTo>
                  <a:lnTo>
                    <a:pt x="175" y="1402"/>
                  </a:lnTo>
                  <a:lnTo>
                    <a:pt x="175" y="1402"/>
                  </a:lnTo>
                  <a:lnTo>
                    <a:pt x="175" y="1402"/>
                  </a:lnTo>
                  <a:lnTo>
                    <a:pt x="175" y="1402"/>
                  </a:lnTo>
                  <a:lnTo>
                    <a:pt x="175" y="1402"/>
                  </a:lnTo>
                  <a:lnTo>
                    <a:pt x="175" y="1402"/>
                  </a:lnTo>
                  <a:lnTo>
                    <a:pt x="175" y="1402"/>
                  </a:lnTo>
                  <a:lnTo>
                    <a:pt x="175" y="1402"/>
                  </a:lnTo>
                  <a:lnTo>
                    <a:pt x="175" y="1402"/>
                  </a:lnTo>
                  <a:lnTo>
                    <a:pt x="175" y="1402"/>
                  </a:lnTo>
                  <a:lnTo>
                    <a:pt x="179" y="1402"/>
                  </a:lnTo>
                  <a:lnTo>
                    <a:pt x="179" y="1398"/>
                  </a:lnTo>
                  <a:lnTo>
                    <a:pt x="179" y="1398"/>
                  </a:lnTo>
                  <a:lnTo>
                    <a:pt x="179" y="1398"/>
                  </a:lnTo>
                  <a:lnTo>
                    <a:pt x="179" y="1398"/>
                  </a:lnTo>
                  <a:lnTo>
                    <a:pt x="179" y="1398"/>
                  </a:lnTo>
                  <a:lnTo>
                    <a:pt x="179" y="1398"/>
                  </a:lnTo>
                  <a:lnTo>
                    <a:pt x="179" y="1398"/>
                  </a:lnTo>
                  <a:lnTo>
                    <a:pt x="179" y="1398"/>
                  </a:lnTo>
                  <a:lnTo>
                    <a:pt x="179" y="1398"/>
                  </a:lnTo>
                  <a:lnTo>
                    <a:pt x="179" y="1398"/>
                  </a:lnTo>
                  <a:lnTo>
                    <a:pt x="179" y="1398"/>
                  </a:lnTo>
                  <a:lnTo>
                    <a:pt x="179" y="1398"/>
                  </a:lnTo>
                  <a:lnTo>
                    <a:pt x="179" y="1398"/>
                  </a:lnTo>
                  <a:lnTo>
                    <a:pt x="179" y="1398"/>
                  </a:lnTo>
                  <a:lnTo>
                    <a:pt x="179" y="1398"/>
                  </a:lnTo>
                  <a:lnTo>
                    <a:pt x="179" y="1398"/>
                  </a:lnTo>
                  <a:lnTo>
                    <a:pt x="179" y="1393"/>
                  </a:lnTo>
                  <a:lnTo>
                    <a:pt x="179" y="1393"/>
                  </a:lnTo>
                  <a:lnTo>
                    <a:pt x="179" y="1393"/>
                  </a:lnTo>
                  <a:lnTo>
                    <a:pt x="179" y="1393"/>
                  </a:lnTo>
                  <a:lnTo>
                    <a:pt x="179" y="1393"/>
                  </a:lnTo>
                  <a:lnTo>
                    <a:pt x="179" y="1393"/>
                  </a:lnTo>
                  <a:lnTo>
                    <a:pt x="179" y="1393"/>
                  </a:lnTo>
                  <a:lnTo>
                    <a:pt x="179" y="1393"/>
                  </a:lnTo>
                  <a:lnTo>
                    <a:pt x="183" y="1393"/>
                  </a:lnTo>
                  <a:lnTo>
                    <a:pt x="183" y="1393"/>
                  </a:lnTo>
                  <a:lnTo>
                    <a:pt x="183" y="1393"/>
                  </a:lnTo>
                  <a:lnTo>
                    <a:pt x="183" y="1393"/>
                  </a:lnTo>
                  <a:lnTo>
                    <a:pt x="183" y="1393"/>
                  </a:lnTo>
                  <a:lnTo>
                    <a:pt x="183" y="1389"/>
                  </a:lnTo>
                  <a:lnTo>
                    <a:pt x="183" y="1389"/>
                  </a:lnTo>
                  <a:lnTo>
                    <a:pt x="183" y="1389"/>
                  </a:lnTo>
                  <a:lnTo>
                    <a:pt x="183" y="1389"/>
                  </a:lnTo>
                  <a:lnTo>
                    <a:pt x="183" y="1389"/>
                  </a:lnTo>
                  <a:lnTo>
                    <a:pt x="188" y="1389"/>
                  </a:lnTo>
                  <a:lnTo>
                    <a:pt x="188" y="1389"/>
                  </a:lnTo>
                  <a:lnTo>
                    <a:pt x="188" y="1389"/>
                  </a:lnTo>
                  <a:lnTo>
                    <a:pt x="188" y="1389"/>
                  </a:lnTo>
                  <a:lnTo>
                    <a:pt x="188" y="1389"/>
                  </a:lnTo>
                  <a:lnTo>
                    <a:pt x="188" y="1389"/>
                  </a:lnTo>
                  <a:lnTo>
                    <a:pt x="192" y="1389"/>
                  </a:lnTo>
                  <a:lnTo>
                    <a:pt x="192" y="1389"/>
                  </a:lnTo>
                  <a:lnTo>
                    <a:pt x="192" y="1389"/>
                  </a:lnTo>
                  <a:lnTo>
                    <a:pt x="192" y="1389"/>
                  </a:lnTo>
                  <a:lnTo>
                    <a:pt x="192" y="1389"/>
                  </a:lnTo>
                  <a:lnTo>
                    <a:pt x="192" y="1389"/>
                  </a:lnTo>
                  <a:lnTo>
                    <a:pt x="192" y="1389"/>
                  </a:lnTo>
                  <a:lnTo>
                    <a:pt x="192" y="1389"/>
                  </a:lnTo>
                  <a:lnTo>
                    <a:pt x="197" y="1389"/>
                  </a:lnTo>
                  <a:lnTo>
                    <a:pt x="197" y="1389"/>
                  </a:lnTo>
                  <a:lnTo>
                    <a:pt x="197" y="1389"/>
                  </a:lnTo>
                  <a:lnTo>
                    <a:pt x="197" y="1389"/>
                  </a:lnTo>
                  <a:lnTo>
                    <a:pt x="197" y="1389"/>
                  </a:lnTo>
                  <a:lnTo>
                    <a:pt x="197" y="1389"/>
                  </a:lnTo>
                  <a:lnTo>
                    <a:pt x="197" y="1389"/>
                  </a:lnTo>
                  <a:lnTo>
                    <a:pt x="197" y="1389"/>
                  </a:lnTo>
                  <a:lnTo>
                    <a:pt x="197" y="1389"/>
                  </a:lnTo>
                  <a:lnTo>
                    <a:pt x="197" y="1389"/>
                  </a:lnTo>
                  <a:lnTo>
                    <a:pt x="201" y="1389"/>
                  </a:lnTo>
                  <a:lnTo>
                    <a:pt x="201" y="1389"/>
                  </a:lnTo>
                  <a:lnTo>
                    <a:pt x="201" y="1389"/>
                  </a:lnTo>
                  <a:lnTo>
                    <a:pt x="201" y="1389"/>
                  </a:lnTo>
                  <a:lnTo>
                    <a:pt x="201" y="1389"/>
                  </a:lnTo>
                  <a:lnTo>
                    <a:pt x="201" y="1389"/>
                  </a:lnTo>
                  <a:lnTo>
                    <a:pt x="201" y="1389"/>
                  </a:lnTo>
                  <a:lnTo>
                    <a:pt x="201" y="1389"/>
                  </a:lnTo>
                  <a:lnTo>
                    <a:pt x="201" y="1393"/>
                  </a:lnTo>
                  <a:lnTo>
                    <a:pt x="201" y="1393"/>
                  </a:lnTo>
                  <a:lnTo>
                    <a:pt x="206" y="1393"/>
                  </a:lnTo>
                  <a:lnTo>
                    <a:pt x="206" y="1393"/>
                  </a:lnTo>
                  <a:lnTo>
                    <a:pt x="206" y="1393"/>
                  </a:lnTo>
                  <a:lnTo>
                    <a:pt x="206" y="1393"/>
                  </a:lnTo>
                  <a:lnTo>
                    <a:pt x="206" y="1393"/>
                  </a:lnTo>
                  <a:lnTo>
                    <a:pt x="206" y="1393"/>
                  </a:lnTo>
                  <a:lnTo>
                    <a:pt x="206" y="1393"/>
                  </a:lnTo>
                  <a:lnTo>
                    <a:pt x="206" y="1393"/>
                  </a:lnTo>
                  <a:lnTo>
                    <a:pt x="206" y="1393"/>
                  </a:lnTo>
                  <a:lnTo>
                    <a:pt x="206" y="1393"/>
                  </a:lnTo>
                  <a:lnTo>
                    <a:pt x="206" y="1393"/>
                  </a:lnTo>
                  <a:lnTo>
                    <a:pt x="206" y="1393"/>
                  </a:lnTo>
                  <a:lnTo>
                    <a:pt x="206" y="1393"/>
                  </a:lnTo>
                  <a:lnTo>
                    <a:pt x="210" y="1393"/>
                  </a:lnTo>
                  <a:lnTo>
                    <a:pt x="210" y="1393"/>
                  </a:lnTo>
                  <a:lnTo>
                    <a:pt x="210" y="1393"/>
                  </a:lnTo>
                  <a:lnTo>
                    <a:pt x="210" y="1398"/>
                  </a:lnTo>
                  <a:lnTo>
                    <a:pt x="210" y="1398"/>
                  </a:lnTo>
                  <a:lnTo>
                    <a:pt x="210" y="1398"/>
                  </a:lnTo>
                  <a:lnTo>
                    <a:pt x="210" y="1398"/>
                  </a:lnTo>
                  <a:lnTo>
                    <a:pt x="210" y="1398"/>
                  </a:lnTo>
                  <a:lnTo>
                    <a:pt x="210" y="1398"/>
                  </a:lnTo>
                  <a:lnTo>
                    <a:pt x="210" y="1398"/>
                  </a:lnTo>
                  <a:lnTo>
                    <a:pt x="210" y="1398"/>
                  </a:lnTo>
                  <a:lnTo>
                    <a:pt x="210" y="1398"/>
                  </a:lnTo>
                  <a:lnTo>
                    <a:pt x="210" y="1398"/>
                  </a:lnTo>
                  <a:lnTo>
                    <a:pt x="210" y="1398"/>
                  </a:lnTo>
                  <a:lnTo>
                    <a:pt x="210" y="1398"/>
                  </a:lnTo>
                  <a:lnTo>
                    <a:pt x="210" y="1398"/>
                  </a:lnTo>
                  <a:lnTo>
                    <a:pt x="215" y="1398"/>
                  </a:lnTo>
                  <a:lnTo>
                    <a:pt x="215" y="1398"/>
                  </a:lnTo>
                  <a:lnTo>
                    <a:pt x="215" y="1398"/>
                  </a:lnTo>
                  <a:lnTo>
                    <a:pt x="215" y="1402"/>
                  </a:lnTo>
                  <a:lnTo>
                    <a:pt x="215" y="1402"/>
                  </a:lnTo>
                  <a:lnTo>
                    <a:pt x="215" y="1402"/>
                  </a:lnTo>
                  <a:lnTo>
                    <a:pt x="215" y="1402"/>
                  </a:lnTo>
                  <a:lnTo>
                    <a:pt x="215" y="1402"/>
                  </a:lnTo>
                  <a:lnTo>
                    <a:pt x="215" y="1402"/>
                  </a:lnTo>
                  <a:lnTo>
                    <a:pt x="215" y="1402"/>
                  </a:lnTo>
                  <a:lnTo>
                    <a:pt x="215" y="1402"/>
                  </a:lnTo>
                  <a:lnTo>
                    <a:pt x="215" y="1402"/>
                  </a:lnTo>
                  <a:lnTo>
                    <a:pt x="215" y="1402"/>
                  </a:lnTo>
                  <a:lnTo>
                    <a:pt x="215" y="1402"/>
                  </a:lnTo>
                  <a:lnTo>
                    <a:pt x="215" y="1402"/>
                  </a:lnTo>
                  <a:lnTo>
                    <a:pt x="215" y="1402"/>
                  </a:lnTo>
                  <a:lnTo>
                    <a:pt x="215" y="1402"/>
                  </a:lnTo>
                  <a:lnTo>
                    <a:pt x="219" y="1406"/>
                  </a:lnTo>
                  <a:lnTo>
                    <a:pt x="219" y="1406"/>
                  </a:lnTo>
                  <a:lnTo>
                    <a:pt x="219" y="1406"/>
                  </a:lnTo>
                  <a:lnTo>
                    <a:pt x="219" y="1406"/>
                  </a:lnTo>
                  <a:lnTo>
                    <a:pt x="219" y="1406"/>
                  </a:lnTo>
                  <a:lnTo>
                    <a:pt x="219" y="1406"/>
                  </a:lnTo>
                  <a:lnTo>
                    <a:pt x="219" y="1406"/>
                  </a:lnTo>
                  <a:lnTo>
                    <a:pt x="219" y="1406"/>
                  </a:lnTo>
                  <a:lnTo>
                    <a:pt x="219" y="1406"/>
                  </a:lnTo>
                  <a:lnTo>
                    <a:pt x="219" y="1406"/>
                  </a:lnTo>
                  <a:lnTo>
                    <a:pt x="219" y="1406"/>
                  </a:lnTo>
                  <a:lnTo>
                    <a:pt x="219" y="1406"/>
                  </a:lnTo>
                  <a:lnTo>
                    <a:pt x="219" y="1406"/>
                  </a:lnTo>
                  <a:lnTo>
                    <a:pt x="219" y="1411"/>
                  </a:lnTo>
                  <a:lnTo>
                    <a:pt x="219" y="1411"/>
                  </a:lnTo>
                  <a:lnTo>
                    <a:pt x="219" y="1411"/>
                  </a:lnTo>
                  <a:lnTo>
                    <a:pt x="219" y="1411"/>
                  </a:lnTo>
                  <a:lnTo>
                    <a:pt x="219" y="1411"/>
                  </a:lnTo>
                  <a:lnTo>
                    <a:pt x="224" y="1411"/>
                  </a:lnTo>
                  <a:lnTo>
                    <a:pt x="224" y="1411"/>
                  </a:lnTo>
                  <a:lnTo>
                    <a:pt x="224" y="1411"/>
                  </a:lnTo>
                  <a:lnTo>
                    <a:pt x="224" y="1415"/>
                  </a:lnTo>
                  <a:lnTo>
                    <a:pt x="224" y="1415"/>
                  </a:lnTo>
                  <a:lnTo>
                    <a:pt x="224" y="1415"/>
                  </a:lnTo>
                  <a:lnTo>
                    <a:pt x="224" y="1415"/>
                  </a:lnTo>
                  <a:lnTo>
                    <a:pt x="224" y="1415"/>
                  </a:lnTo>
                  <a:lnTo>
                    <a:pt x="224" y="1415"/>
                  </a:lnTo>
                  <a:lnTo>
                    <a:pt x="224" y="1420"/>
                  </a:lnTo>
                  <a:lnTo>
                    <a:pt x="228" y="1420"/>
                  </a:lnTo>
                  <a:lnTo>
                    <a:pt x="228" y="1420"/>
                  </a:lnTo>
                  <a:lnTo>
                    <a:pt x="228" y="1420"/>
                  </a:lnTo>
                  <a:lnTo>
                    <a:pt x="228" y="1420"/>
                  </a:lnTo>
                  <a:lnTo>
                    <a:pt x="228" y="1420"/>
                  </a:lnTo>
                  <a:lnTo>
                    <a:pt x="228" y="1424"/>
                  </a:lnTo>
                  <a:lnTo>
                    <a:pt x="228" y="1424"/>
                  </a:lnTo>
                  <a:lnTo>
                    <a:pt x="228" y="1424"/>
                  </a:lnTo>
                  <a:lnTo>
                    <a:pt x="228" y="1424"/>
                  </a:lnTo>
                  <a:lnTo>
                    <a:pt x="228" y="1424"/>
                  </a:lnTo>
                  <a:lnTo>
                    <a:pt x="228" y="1424"/>
                  </a:lnTo>
                  <a:lnTo>
                    <a:pt x="228" y="1429"/>
                  </a:lnTo>
                  <a:lnTo>
                    <a:pt x="233" y="1429"/>
                  </a:lnTo>
                  <a:lnTo>
                    <a:pt x="233" y="1429"/>
                  </a:lnTo>
                  <a:lnTo>
                    <a:pt x="233" y="1429"/>
                  </a:lnTo>
                  <a:lnTo>
                    <a:pt x="233" y="1429"/>
                  </a:lnTo>
                  <a:lnTo>
                    <a:pt x="233" y="1429"/>
                  </a:lnTo>
                  <a:lnTo>
                    <a:pt x="233" y="1433"/>
                  </a:lnTo>
                  <a:lnTo>
                    <a:pt x="233" y="1433"/>
                  </a:lnTo>
                  <a:lnTo>
                    <a:pt x="233" y="1433"/>
                  </a:lnTo>
                  <a:lnTo>
                    <a:pt x="233" y="1433"/>
                  </a:lnTo>
                  <a:lnTo>
                    <a:pt x="233" y="1433"/>
                  </a:lnTo>
                  <a:lnTo>
                    <a:pt x="233" y="1438"/>
                  </a:lnTo>
                  <a:lnTo>
                    <a:pt x="237" y="1438"/>
                  </a:lnTo>
                  <a:lnTo>
                    <a:pt x="237" y="1438"/>
                  </a:lnTo>
                  <a:lnTo>
                    <a:pt x="237" y="1438"/>
                  </a:lnTo>
                  <a:lnTo>
                    <a:pt x="237" y="1438"/>
                  </a:lnTo>
                  <a:lnTo>
                    <a:pt x="237" y="1438"/>
                  </a:lnTo>
                  <a:lnTo>
                    <a:pt x="237" y="1442"/>
                  </a:lnTo>
                  <a:lnTo>
                    <a:pt x="237" y="1442"/>
                  </a:lnTo>
                  <a:lnTo>
                    <a:pt x="237" y="1442"/>
                  </a:lnTo>
                  <a:lnTo>
                    <a:pt x="237" y="1438"/>
                  </a:lnTo>
                  <a:lnTo>
                    <a:pt x="237" y="1438"/>
                  </a:lnTo>
                  <a:lnTo>
                    <a:pt x="237" y="1438"/>
                  </a:lnTo>
                  <a:lnTo>
                    <a:pt x="237" y="1438"/>
                  </a:lnTo>
                  <a:lnTo>
                    <a:pt x="237" y="1438"/>
                  </a:lnTo>
                  <a:lnTo>
                    <a:pt x="237" y="1438"/>
                  </a:lnTo>
                  <a:lnTo>
                    <a:pt x="237" y="1438"/>
                  </a:lnTo>
                  <a:lnTo>
                    <a:pt x="237" y="1438"/>
                  </a:lnTo>
                  <a:lnTo>
                    <a:pt x="237" y="1433"/>
                  </a:lnTo>
                  <a:lnTo>
                    <a:pt x="237" y="1433"/>
                  </a:lnTo>
                  <a:lnTo>
                    <a:pt x="237" y="1433"/>
                  </a:lnTo>
                  <a:lnTo>
                    <a:pt x="237" y="1433"/>
                  </a:lnTo>
                  <a:lnTo>
                    <a:pt x="237" y="1433"/>
                  </a:lnTo>
                  <a:lnTo>
                    <a:pt x="237" y="1433"/>
                  </a:lnTo>
                  <a:lnTo>
                    <a:pt x="237" y="1429"/>
                  </a:lnTo>
                  <a:lnTo>
                    <a:pt x="237" y="1429"/>
                  </a:lnTo>
                  <a:lnTo>
                    <a:pt x="237" y="1429"/>
                  </a:lnTo>
                  <a:lnTo>
                    <a:pt x="237" y="1429"/>
                  </a:lnTo>
                  <a:lnTo>
                    <a:pt x="237" y="1429"/>
                  </a:lnTo>
                  <a:lnTo>
                    <a:pt x="237" y="1429"/>
                  </a:lnTo>
                  <a:lnTo>
                    <a:pt x="237" y="1424"/>
                  </a:lnTo>
                  <a:lnTo>
                    <a:pt x="237" y="1424"/>
                  </a:lnTo>
                  <a:lnTo>
                    <a:pt x="237" y="1424"/>
                  </a:lnTo>
                  <a:lnTo>
                    <a:pt x="237" y="1424"/>
                  </a:lnTo>
                  <a:lnTo>
                    <a:pt x="237" y="1420"/>
                  </a:lnTo>
                  <a:lnTo>
                    <a:pt x="237" y="1420"/>
                  </a:lnTo>
                  <a:lnTo>
                    <a:pt x="237" y="1420"/>
                  </a:lnTo>
                  <a:lnTo>
                    <a:pt x="237" y="1420"/>
                  </a:lnTo>
                  <a:lnTo>
                    <a:pt x="237" y="1415"/>
                  </a:lnTo>
                  <a:lnTo>
                    <a:pt x="237" y="1415"/>
                  </a:lnTo>
                  <a:lnTo>
                    <a:pt x="237" y="1415"/>
                  </a:lnTo>
                  <a:lnTo>
                    <a:pt x="242" y="1415"/>
                  </a:lnTo>
                  <a:lnTo>
                    <a:pt x="242" y="1411"/>
                  </a:lnTo>
                  <a:lnTo>
                    <a:pt x="242" y="1411"/>
                  </a:lnTo>
                  <a:lnTo>
                    <a:pt x="242" y="1411"/>
                  </a:lnTo>
                  <a:lnTo>
                    <a:pt x="242" y="1411"/>
                  </a:lnTo>
                  <a:lnTo>
                    <a:pt x="242" y="1411"/>
                  </a:lnTo>
                  <a:lnTo>
                    <a:pt x="242" y="1411"/>
                  </a:lnTo>
                  <a:lnTo>
                    <a:pt x="242" y="1406"/>
                  </a:lnTo>
                  <a:lnTo>
                    <a:pt x="242" y="1406"/>
                  </a:lnTo>
                  <a:lnTo>
                    <a:pt x="242" y="1406"/>
                  </a:lnTo>
                  <a:lnTo>
                    <a:pt x="242" y="1406"/>
                  </a:lnTo>
                  <a:lnTo>
                    <a:pt x="242" y="1406"/>
                  </a:lnTo>
                  <a:lnTo>
                    <a:pt x="242" y="1406"/>
                  </a:lnTo>
                  <a:lnTo>
                    <a:pt x="242" y="1406"/>
                  </a:lnTo>
                  <a:lnTo>
                    <a:pt x="242" y="1402"/>
                  </a:lnTo>
                  <a:lnTo>
                    <a:pt x="242" y="1402"/>
                  </a:lnTo>
                  <a:lnTo>
                    <a:pt x="242" y="1402"/>
                  </a:lnTo>
                  <a:lnTo>
                    <a:pt x="242" y="1402"/>
                  </a:lnTo>
                  <a:lnTo>
                    <a:pt x="242" y="1402"/>
                  </a:lnTo>
                  <a:lnTo>
                    <a:pt x="242" y="1402"/>
                  </a:lnTo>
                  <a:lnTo>
                    <a:pt x="242" y="1402"/>
                  </a:lnTo>
                  <a:lnTo>
                    <a:pt x="242" y="1402"/>
                  </a:lnTo>
                  <a:lnTo>
                    <a:pt x="242" y="1402"/>
                  </a:lnTo>
                  <a:lnTo>
                    <a:pt x="242" y="1398"/>
                  </a:lnTo>
                  <a:lnTo>
                    <a:pt x="242" y="1398"/>
                  </a:lnTo>
                  <a:lnTo>
                    <a:pt x="242" y="1398"/>
                  </a:lnTo>
                  <a:lnTo>
                    <a:pt x="242" y="1398"/>
                  </a:lnTo>
                  <a:lnTo>
                    <a:pt x="242" y="1398"/>
                  </a:lnTo>
                  <a:lnTo>
                    <a:pt x="242" y="1398"/>
                  </a:lnTo>
                  <a:lnTo>
                    <a:pt x="242" y="1398"/>
                  </a:lnTo>
                  <a:lnTo>
                    <a:pt x="242" y="1398"/>
                  </a:lnTo>
                  <a:lnTo>
                    <a:pt x="242" y="1398"/>
                  </a:lnTo>
                  <a:lnTo>
                    <a:pt x="242" y="1398"/>
                  </a:lnTo>
                  <a:lnTo>
                    <a:pt x="242" y="1398"/>
                  </a:lnTo>
                  <a:lnTo>
                    <a:pt x="242" y="1398"/>
                  </a:lnTo>
                  <a:lnTo>
                    <a:pt x="242" y="1398"/>
                  </a:lnTo>
                  <a:lnTo>
                    <a:pt x="242" y="1398"/>
                  </a:lnTo>
                  <a:lnTo>
                    <a:pt x="242" y="1393"/>
                  </a:lnTo>
                  <a:lnTo>
                    <a:pt x="242" y="1393"/>
                  </a:lnTo>
                  <a:lnTo>
                    <a:pt x="242" y="1393"/>
                  </a:lnTo>
                  <a:lnTo>
                    <a:pt x="242" y="1393"/>
                  </a:lnTo>
                  <a:lnTo>
                    <a:pt x="242" y="1393"/>
                  </a:lnTo>
                  <a:lnTo>
                    <a:pt x="242" y="1393"/>
                  </a:lnTo>
                  <a:lnTo>
                    <a:pt x="242" y="1393"/>
                  </a:lnTo>
                  <a:lnTo>
                    <a:pt x="242" y="1393"/>
                  </a:lnTo>
                  <a:lnTo>
                    <a:pt x="242" y="1393"/>
                  </a:lnTo>
                  <a:lnTo>
                    <a:pt x="242" y="1393"/>
                  </a:lnTo>
                  <a:lnTo>
                    <a:pt x="242" y="1393"/>
                  </a:lnTo>
                  <a:lnTo>
                    <a:pt x="242" y="1393"/>
                  </a:lnTo>
                  <a:lnTo>
                    <a:pt x="242" y="1393"/>
                  </a:lnTo>
                  <a:lnTo>
                    <a:pt x="242" y="1393"/>
                  </a:lnTo>
                  <a:lnTo>
                    <a:pt x="242" y="1393"/>
                  </a:lnTo>
                  <a:lnTo>
                    <a:pt x="242" y="1393"/>
                  </a:lnTo>
                  <a:lnTo>
                    <a:pt x="242" y="1393"/>
                  </a:lnTo>
                  <a:lnTo>
                    <a:pt x="242" y="1393"/>
                  </a:lnTo>
                  <a:lnTo>
                    <a:pt x="242" y="1389"/>
                  </a:lnTo>
                  <a:lnTo>
                    <a:pt x="242" y="1389"/>
                  </a:lnTo>
                  <a:lnTo>
                    <a:pt x="242" y="1389"/>
                  </a:lnTo>
                  <a:lnTo>
                    <a:pt x="242" y="1389"/>
                  </a:lnTo>
                  <a:lnTo>
                    <a:pt x="242" y="1389"/>
                  </a:lnTo>
                  <a:lnTo>
                    <a:pt x="242" y="1389"/>
                  </a:lnTo>
                  <a:lnTo>
                    <a:pt x="242" y="1389"/>
                  </a:lnTo>
                  <a:lnTo>
                    <a:pt x="242" y="1389"/>
                  </a:lnTo>
                  <a:lnTo>
                    <a:pt x="242" y="1389"/>
                  </a:lnTo>
                  <a:lnTo>
                    <a:pt x="237" y="1389"/>
                  </a:lnTo>
                  <a:lnTo>
                    <a:pt x="237" y="1389"/>
                  </a:lnTo>
                  <a:lnTo>
                    <a:pt x="237" y="1389"/>
                  </a:lnTo>
                  <a:lnTo>
                    <a:pt x="237" y="1389"/>
                  </a:lnTo>
                  <a:lnTo>
                    <a:pt x="237" y="1389"/>
                  </a:lnTo>
                  <a:lnTo>
                    <a:pt x="237" y="1389"/>
                  </a:lnTo>
                  <a:lnTo>
                    <a:pt x="237" y="1389"/>
                  </a:lnTo>
                  <a:lnTo>
                    <a:pt x="237" y="1389"/>
                  </a:lnTo>
                  <a:lnTo>
                    <a:pt x="237" y="1389"/>
                  </a:lnTo>
                  <a:lnTo>
                    <a:pt x="237" y="1389"/>
                  </a:lnTo>
                  <a:lnTo>
                    <a:pt x="237" y="1389"/>
                  </a:lnTo>
                  <a:lnTo>
                    <a:pt x="237" y="1389"/>
                  </a:lnTo>
                  <a:lnTo>
                    <a:pt x="237" y="1389"/>
                  </a:lnTo>
                  <a:lnTo>
                    <a:pt x="237" y="1389"/>
                  </a:lnTo>
                  <a:lnTo>
                    <a:pt x="237" y="1384"/>
                  </a:lnTo>
                  <a:lnTo>
                    <a:pt x="237" y="1384"/>
                  </a:lnTo>
                  <a:lnTo>
                    <a:pt x="237" y="1384"/>
                  </a:lnTo>
                  <a:lnTo>
                    <a:pt x="237" y="1384"/>
                  </a:lnTo>
                  <a:lnTo>
                    <a:pt x="237" y="1384"/>
                  </a:lnTo>
                  <a:lnTo>
                    <a:pt x="237" y="1384"/>
                  </a:lnTo>
                  <a:lnTo>
                    <a:pt x="237" y="1384"/>
                  </a:lnTo>
                  <a:lnTo>
                    <a:pt x="237" y="1384"/>
                  </a:lnTo>
                  <a:lnTo>
                    <a:pt x="237" y="1384"/>
                  </a:lnTo>
                  <a:lnTo>
                    <a:pt x="237" y="1384"/>
                  </a:lnTo>
                  <a:lnTo>
                    <a:pt x="237" y="1384"/>
                  </a:lnTo>
                  <a:lnTo>
                    <a:pt x="237" y="1384"/>
                  </a:lnTo>
                  <a:lnTo>
                    <a:pt x="237" y="1384"/>
                  </a:lnTo>
                  <a:lnTo>
                    <a:pt x="237" y="1384"/>
                  </a:lnTo>
                  <a:lnTo>
                    <a:pt x="237" y="1384"/>
                  </a:lnTo>
                  <a:lnTo>
                    <a:pt x="237" y="1380"/>
                  </a:lnTo>
                  <a:lnTo>
                    <a:pt x="237" y="1380"/>
                  </a:lnTo>
                  <a:lnTo>
                    <a:pt x="237" y="1380"/>
                  </a:lnTo>
                  <a:lnTo>
                    <a:pt x="237" y="1380"/>
                  </a:lnTo>
                  <a:lnTo>
                    <a:pt x="237" y="1380"/>
                  </a:lnTo>
                  <a:lnTo>
                    <a:pt x="237" y="1380"/>
                  </a:lnTo>
                  <a:lnTo>
                    <a:pt x="237" y="1380"/>
                  </a:lnTo>
                  <a:lnTo>
                    <a:pt x="237" y="1380"/>
                  </a:lnTo>
                  <a:lnTo>
                    <a:pt x="237" y="1380"/>
                  </a:lnTo>
                  <a:lnTo>
                    <a:pt x="233" y="1380"/>
                  </a:lnTo>
                  <a:lnTo>
                    <a:pt x="233" y="1375"/>
                  </a:lnTo>
                  <a:lnTo>
                    <a:pt x="233" y="1375"/>
                  </a:lnTo>
                  <a:lnTo>
                    <a:pt x="233" y="1375"/>
                  </a:lnTo>
                  <a:lnTo>
                    <a:pt x="233" y="1375"/>
                  </a:lnTo>
                  <a:lnTo>
                    <a:pt x="233" y="1375"/>
                  </a:lnTo>
                  <a:lnTo>
                    <a:pt x="233" y="1375"/>
                  </a:lnTo>
                  <a:lnTo>
                    <a:pt x="233" y="1375"/>
                  </a:lnTo>
                  <a:lnTo>
                    <a:pt x="233" y="1375"/>
                  </a:lnTo>
                  <a:lnTo>
                    <a:pt x="233" y="1375"/>
                  </a:lnTo>
                  <a:lnTo>
                    <a:pt x="233" y="1375"/>
                  </a:lnTo>
                  <a:lnTo>
                    <a:pt x="233" y="1375"/>
                  </a:lnTo>
                  <a:lnTo>
                    <a:pt x="233" y="1371"/>
                  </a:lnTo>
                  <a:lnTo>
                    <a:pt x="233" y="1371"/>
                  </a:lnTo>
                  <a:lnTo>
                    <a:pt x="233" y="1371"/>
                  </a:lnTo>
                  <a:lnTo>
                    <a:pt x="233" y="1371"/>
                  </a:lnTo>
                  <a:lnTo>
                    <a:pt x="233" y="1371"/>
                  </a:lnTo>
                  <a:lnTo>
                    <a:pt x="233" y="1371"/>
                  </a:lnTo>
                  <a:lnTo>
                    <a:pt x="233" y="1371"/>
                  </a:lnTo>
                  <a:lnTo>
                    <a:pt x="233" y="1371"/>
                  </a:lnTo>
                  <a:lnTo>
                    <a:pt x="233" y="1371"/>
                  </a:lnTo>
                  <a:lnTo>
                    <a:pt x="233" y="1371"/>
                  </a:lnTo>
                  <a:lnTo>
                    <a:pt x="233" y="1366"/>
                  </a:lnTo>
                  <a:lnTo>
                    <a:pt x="233" y="1366"/>
                  </a:lnTo>
                  <a:lnTo>
                    <a:pt x="233" y="1366"/>
                  </a:lnTo>
                  <a:lnTo>
                    <a:pt x="233" y="1366"/>
                  </a:lnTo>
                  <a:lnTo>
                    <a:pt x="233" y="1366"/>
                  </a:lnTo>
                  <a:lnTo>
                    <a:pt x="233" y="1366"/>
                  </a:lnTo>
                  <a:lnTo>
                    <a:pt x="233" y="1366"/>
                  </a:lnTo>
                  <a:lnTo>
                    <a:pt x="233" y="1366"/>
                  </a:lnTo>
                  <a:lnTo>
                    <a:pt x="233" y="1366"/>
                  </a:lnTo>
                  <a:lnTo>
                    <a:pt x="233" y="1366"/>
                  </a:lnTo>
                  <a:lnTo>
                    <a:pt x="233" y="1362"/>
                  </a:lnTo>
                  <a:lnTo>
                    <a:pt x="233" y="1362"/>
                  </a:lnTo>
                  <a:lnTo>
                    <a:pt x="233" y="1362"/>
                  </a:lnTo>
                  <a:lnTo>
                    <a:pt x="233" y="1362"/>
                  </a:lnTo>
                  <a:lnTo>
                    <a:pt x="233" y="1362"/>
                  </a:lnTo>
                  <a:lnTo>
                    <a:pt x="233" y="1362"/>
                  </a:lnTo>
                  <a:lnTo>
                    <a:pt x="233" y="1362"/>
                  </a:lnTo>
                  <a:lnTo>
                    <a:pt x="228" y="1362"/>
                  </a:lnTo>
                  <a:lnTo>
                    <a:pt x="228" y="1362"/>
                  </a:lnTo>
                  <a:lnTo>
                    <a:pt x="228" y="1362"/>
                  </a:lnTo>
                  <a:lnTo>
                    <a:pt x="228" y="1357"/>
                  </a:lnTo>
                  <a:lnTo>
                    <a:pt x="228" y="1357"/>
                  </a:lnTo>
                  <a:lnTo>
                    <a:pt x="228" y="1357"/>
                  </a:lnTo>
                  <a:lnTo>
                    <a:pt x="228" y="1357"/>
                  </a:lnTo>
                  <a:lnTo>
                    <a:pt x="228" y="1357"/>
                  </a:lnTo>
                  <a:lnTo>
                    <a:pt x="228" y="1357"/>
                  </a:lnTo>
                  <a:lnTo>
                    <a:pt x="228" y="1357"/>
                  </a:lnTo>
                  <a:lnTo>
                    <a:pt x="228" y="1357"/>
                  </a:lnTo>
                  <a:lnTo>
                    <a:pt x="228" y="1357"/>
                  </a:lnTo>
                  <a:lnTo>
                    <a:pt x="228" y="1353"/>
                  </a:lnTo>
                  <a:lnTo>
                    <a:pt x="228" y="1353"/>
                  </a:lnTo>
                  <a:lnTo>
                    <a:pt x="228" y="1353"/>
                  </a:lnTo>
                  <a:lnTo>
                    <a:pt x="228" y="1353"/>
                  </a:lnTo>
                  <a:lnTo>
                    <a:pt x="228" y="1353"/>
                  </a:lnTo>
                  <a:lnTo>
                    <a:pt x="228" y="1353"/>
                  </a:lnTo>
                  <a:lnTo>
                    <a:pt x="228" y="1348"/>
                  </a:lnTo>
                  <a:lnTo>
                    <a:pt x="228" y="1348"/>
                  </a:lnTo>
                  <a:lnTo>
                    <a:pt x="228" y="1348"/>
                  </a:lnTo>
                  <a:lnTo>
                    <a:pt x="228" y="1348"/>
                  </a:lnTo>
                  <a:lnTo>
                    <a:pt x="228" y="1344"/>
                  </a:lnTo>
                  <a:lnTo>
                    <a:pt x="228" y="1344"/>
                  </a:lnTo>
                  <a:lnTo>
                    <a:pt x="228" y="1344"/>
                  </a:lnTo>
                  <a:lnTo>
                    <a:pt x="228" y="1344"/>
                  </a:lnTo>
                  <a:lnTo>
                    <a:pt x="228" y="1344"/>
                  </a:lnTo>
                  <a:lnTo>
                    <a:pt x="228" y="1339"/>
                  </a:lnTo>
                  <a:lnTo>
                    <a:pt x="228" y="1339"/>
                  </a:lnTo>
                  <a:lnTo>
                    <a:pt x="228" y="1339"/>
                  </a:lnTo>
                  <a:lnTo>
                    <a:pt x="228" y="1339"/>
                  </a:lnTo>
                  <a:lnTo>
                    <a:pt x="228" y="1339"/>
                  </a:lnTo>
                  <a:lnTo>
                    <a:pt x="228" y="1335"/>
                  </a:lnTo>
                  <a:lnTo>
                    <a:pt x="228" y="1335"/>
                  </a:lnTo>
                  <a:lnTo>
                    <a:pt x="228" y="1335"/>
                  </a:lnTo>
                  <a:lnTo>
                    <a:pt x="228" y="1335"/>
                  </a:lnTo>
                  <a:lnTo>
                    <a:pt x="228" y="1331"/>
                  </a:lnTo>
                  <a:lnTo>
                    <a:pt x="228" y="1331"/>
                  </a:lnTo>
                  <a:lnTo>
                    <a:pt x="228" y="1331"/>
                  </a:lnTo>
                  <a:lnTo>
                    <a:pt x="228" y="1331"/>
                  </a:lnTo>
                  <a:lnTo>
                    <a:pt x="228" y="1331"/>
                  </a:lnTo>
                  <a:lnTo>
                    <a:pt x="228" y="1326"/>
                  </a:lnTo>
                  <a:lnTo>
                    <a:pt x="228" y="1326"/>
                  </a:lnTo>
                  <a:lnTo>
                    <a:pt x="228" y="1326"/>
                  </a:lnTo>
                  <a:lnTo>
                    <a:pt x="228" y="1326"/>
                  </a:lnTo>
                  <a:lnTo>
                    <a:pt x="228" y="1322"/>
                  </a:lnTo>
                  <a:lnTo>
                    <a:pt x="228" y="1322"/>
                  </a:lnTo>
                  <a:lnTo>
                    <a:pt x="228" y="1322"/>
                  </a:lnTo>
                  <a:lnTo>
                    <a:pt x="228" y="1322"/>
                  </a:lnTo>
                  <a:lnTo>
                    <a:pt x="228" y="1317"/>
                  </a:lnTo>
                  <a:lnTo>
                    <a:pt x="228" y="1317"/>
                  </a:lnTo>
                  <a:lnTo>
                    <a:pt x="228" y="1317"/>
                  </a:lnTo>
                  <a:lnTo>
                    <a:pt x="228" y="1317"/>
                  </a:lnTo>
                  <a:lnTo>
                    <a:pt x="228" y="1317"/>
                  </a:lnTo>
                  <a:lnTo>
                    <a:pt x="228" y="1313"/>
                  </a:lnTo>
                  <a:lnTo>
                    <a:pt x="228" y="1313"/>
                  </a:lnTo>
                  <a:lnTo>
                    <a:pt x="228" y="1313"/>
                  </a:lnTo>
                  <a:lnTo>
                    <a:pt x="228" y="1313"/>
                  </a:lnTo>
                  <a:lnTo>
                    <a:pt x="228" y="1308"/>
                  </a:lnTo>
                  <a:lnTo>
                    <a:pt x="228" y="1308"/>
                  </a:lnTo>
                  <a:lnTo>
                    <a:pt x="228" y="1304"/>
                  </a:lnTo>
                  <a:lnTo>
                    <a:pt x="228" y="1304"/>
                  </a:lnTo>
                  <a:lnTo>
                    <a:pt x="228" y="1304"/>
                  </a:lnTo>
                  <a:lnTo>
                    <a:pt x="228" y="1299"/>
                  </a:lnTo>
                  <a:lnTo>
                    <a:pt x="228" y="1299"/>
                  </a:lnTo>
                  <a:lnTo>
                    <a:pt x="228" y="1295"/>
                  </a:lnTo>
                  <a:lnTo>
                    <a:pt x="228" y="1295"/>
                  </a:lnTo>
                  <a:lnTo>
                    <a:pt x="228" y="1290"/>
                  </a:lnTo>
                  <a:lnTo>
                    <a:pt x="228" y="1286"/>
                  </a:lnTo>
                  <a:lnTo>
                    <a:pt x="228" y="1286"/>
                  </a:lnTo>
                  <a:lnTo>
                    <a:pt x="228" y="1286"/>
                  </a:lnTo>
                  <a:lnTo>
                    <a:pt x="228" y="1281"/>
                  </a:lnTo>
                  <a:lnTo>
                    <a:pt x="228" y="1281"/>
                  </a:lnTo>
                  <a:lnTo>
                    <a:pt x="228" y="1281"/>
                  </a:lnTo>
                  <a:lnTo>
                    <a:pt x="228" y="1277"/>
                  </a:lnTo>
                  <a:lnTo>
                    <a:pt x="228" y="1277"/>
                  </a:lnTo>
                  <a:lnTo>
                    <a:pt x="228" y="1277"/>
                  </a:lnTo>
                  <a:lnTo>
                    <a:pt x="228" y="1277"/>
                  </a:lnTo>
                  <a:lnTo>
                    <a:pt x="228" y="1277"/>
                  </a:lnTo>
                  <a:lnTo>
                    <a:pt x="228" y="1277"/>
                  </a:lnTo>
                  <a:lnTo>
                    <a:pt x="228" y="1272"/>
                  </a:lnTo>
                  <a:lnTo>
                    <a:pt x="228" y="1272"/>
                  </a:lnTo>
                  <a:lnTo>
                    <a:pt x="228" y="1272"/>
                  </a:lnTo>
                  <a:lnTo>
                    <a:pt x="228" y="1272"/>
                  </a:lnTo>
                  <a:lnTo>
                    <a:pt x="228" y="1272"/>
                  </a:lnTo>
                  <a:lnTo>
                    <a:pt x="228" y="1268"/>
                  </a:lnTo>
                  <a:lnTo>
                    <a:pt x="228" y="1268"/>
                  </a:lnTo>
                  <a:lnTo>
                    <a:pt x="228" y="1268"/>
                  </a:lnTo>
                  <a:lnTo>
                    <a:pt x="228" y="1268"/>
                  </a:lnTo>
                  <a:lnTo>
                    <a:pt x="228" y="1264"/>
                  </a:lnTo>
                  <a:lnTo>
                    <a:pt x="228" y="1264"/>
                  </a:lnTo>
                  <a:lnTo>
                    <a:pt x="228" y="1264"/>
                  </a:lnTo>
                  <a:lnTo>
                    <a:pt x="228" y="1259"/>
                  </a:lnTo>
                  <a:lnTo>
                    <a:pt x="228" y="1259"/>
                  </a:lnTo>
                  <a:lnTo>
                    <a:pt x="228" y="1259"/>
                  </a:lnTo>
                  <a:lnTo>
                    <a:pt x="228" y="1259"/>
                  </a:lnTo>
                  <a:lnTo>
                    <a:pt x="228" y="1255"/>
                  </a:lnTo>
                  <a:lnTo>
                    <a:pt x="228" y="1255"/>
                  </a:lnTo>
                  <a:lnTo>
                    <a:pt x="228" y="1255"/>
                  </a:lnTo>
                  <a:lnTo>
                    <a:pt x="228" y="1250"/>
                  </a:lnTo>
                  <a:lnTo>
                    <a:pt x="228" y="1250"/>
                  </a:lnTo>
                  <a:lnTo>
                    <a:pt x="228" y="1250"/>
                  </a:lnTo>
                  <a:lnTo>
                    <a:pt x="228" y="1250"/>
                  </a:lnTo>
                  <a:lnTo>
                    <a:pt x="228" y="1246"/>
                  </a:lnTo>
                  <a:lnTo>
                    <a:pt x="228" y="1246"/>
                  </a:lnTo>
                  <a:lnTo>
                    <a:pt x="228" y="1246"/>
                  </a:lnTo>
                  <a:lnTo>
                    <a:pt x="228" y="1246"/>
                  </a:lnTo>
                  <a:lnTo>
                    <a:pt x="228" y="1241"/>
                  </a:lnTo>
                  <a:lnTo>
                    <a:pt x="228" y="1241"/>
                  </a:lnTo>
                  <a:lnTo>
                    <a:pt x="228" y="1241"/>
                  </a:lnTo>
                  <a:lnTo>
                    <a:pt x="228" y="1237"/>
                  </a:lnTo>
                  <a:lnTo>
                    <a:pt x="228" y="1237"/>
                  </a:lnTo>
                  <a:lnTo>
                    <a:pt x="228" y="1237"/>
                  </a:lnTo>
                  <a:lnTo>
                    <a:pt x="233" y="1237"/>
                  </a:lnTo>
                  <a:lnTo>
                    <a:pt x="233" y="1232"/>
                  </a:lnTo>
                  <a:lnTo>
                    <a:pt x="233" y="1232"/>
                  </a:lnTo>
                  <a:lnTo>
                    <a:pt x="233" y="1232"/>
                  </a:lnTo>
                  <a:lnTo>
                    <a:pt x="233" y="1232"/>
                  </a:lnTo>
                  <a:lnTo>
                    <a:pt x="233" y="1228"/>
                  </a:lnTo>
                  <a:lnTo>
                    <a:pt x="233" y="1228"/>
                  </a:lnTo>
                  <a:lnTo>
                    <a:pt x="233" y="1228"/>
                  </a:lnTo>
                  <a:lnTo>
                    <a:pt x="233" y="1228"/>
                  </a:lnTo>
                  <a:lnTo>
                    <a:pt x="233" y="1223"/>
                  </a:lnTo>
                  <a:lnTo>
                    <a:pt x="233" y="1223"/>
                  </a:lnTo>
                  <a:lnTo>
                    <a:pt x="233" y="1223"/>
                  </a:lnTo>
                  <a:lnTo>
                    <a:pt x="233" y="1219"/>
                  </a:lnTo>
                  <a:lnTo>
                    <a:pt x="233" y="1219"/>
                  </a:lnTo>
                  <a:lnTo>
                    <a:pt x="233" y="1219"/>
                  </a:lnTo>
                  <a:lnTo>
                    <a:pt x="233" y="1219"/>
                  </a:lnTo>
                  <a:lnTo>
                    <a:pt x="233" y="1214"/>
                  </a:lnTo>
                  <a:lnTo>
                    <a:pt x="233" y="1214"/>
                  </a:lnTo>
                  <a:lnTo>
                    <a:pt x="233" y="1214"/>
                  </a:lnTo>
                  <a:lnTo>
                    <a:pt x="233" y="1214"/>
                  </a:lnTo>
                  <a:lnTo>
                    <a:pt x="233" y="1210"/>
                  </a:lnTo>
                  <a:lnTo>
                    <a:pt x="233" y="1210"/>
                  </a:lnTo>
                  <a:lnTo>
                    <a:pt x="233" y="1210"/>
                  </a:lnTo>
                  <a:lnTo>
                    <a:pt x="233" y="1205"/>
                  </a:lnTo>
                  <a:lnTo>
                    <a:pt x="233" y="1205"/>
                  </a:lnTo>
                  <a:lnTo>
                    <a:pt x="233" y="1205"/>
                  </a:lnTo>
                  <a:lnTo>
                    <a:pt x="233" y="1205"/>
                  </a:lnTo>
                  <a:lnTo>
                    <a:pt x="233" y="1201"/>
                  </a:lnTo>
                  <a:lnTo>
                    <a:pt x="233" y="1201"/>
                  </a:lnTo>
                  <a:lnTo>
                    <a:pt x="233" y="1201"/>
                  </a:lnTo>
                  <a:lnTo>
                    <a:pt x="233" y="1201"/>
                  </a:lnTo>
                  <a:lnTo>
                    <a:pt x="233" y="1197"/>
                  </a:lnTo>
                  <a:lnTo>
                    <a:pt x="233" y="1197"/>
                  </a:lnTo>
                  <a:lnTo>
                    <a:pt x="233" y="1197"/>
                  </a:lnTo>
                  <a:lnTo>
                    <a:pt x="233" y="1197"/>
                  </a:lnTo>
                  <a:lnTo>
                    <a:pt x="233" y="1192"/>
                  </a:lnTo>
                  <a:lnTo>
                    <a:pt x="233" y="1192"/>
                  </a:lnTo>
                  <a:lnTo>
                    <a:pt x="233" y="1192"/>
                  </a:lnTo>
                  <a:lnTo>
                    <a:pt x="237" y="1188"/>
                  </a:lnTo>
                  <a:lnTo>
                    <a:pt x="237" y="1188"/>
                  </a:lnTo>
                  <a:lnTo>
                    <a:pt x="237" y="1188"/>
                  </a:lnTo>
                  <a:lnTo>
                    <a:pt x="237" y="1188"/>
                  </a:lnTo>
                  <a:lnTo>
                    <a:pt x="237" y="1183"/>
                  </a:lnTo>
                  <a:lnTo>
                    <a:pt x="237" y="1183"/>
                  </a:lnTo>
                  <a:lnTo>
                    <a:pt x="237" y="1183"/>
                  </a:lnTo>
                  <a:lnTo>
                    <a:pt x="237" y="1183"/>
                  </a:lnTo>
                  <a:lnTo>
                    <a:pt x="237" y="1179"/>
                  </a:lnTo>
                  <a:lnTo>
                    <a:pt x="237" y="1179"/>
                  </a:lnTo>
                  <a:lnTo>
                    <a:pt x="237" y="1179"/>
                  </a:lnTo>
                  <a:lnTo>
                    <a:pt x="237" y="1179"/>
                  </a:lnTo>
                  <a:lnTo>
                    <a:pt x="237" y="1174"/>
                  </a:lnTo>
                  <a:lnTo>
                    <a:pt x="237" y="1174"/>
                  </a:lnTo>
                  <a:lnTo>
                    <a:pt x="237" y="1174"/>
                  </a:lnTo>
                  <a:lnTo>
                    <a:pt x="237" y="1174"/>
                  </a:lnTo>
                  <a:lnTo>
                    <a:pt x="237" y="1170"/>
                  </a:lnTo>
                  <a:lnTo>
                    <a:pt x="237" y="1170"/>
                  </a:lnTo>
                  <a:lnTo>
                    <a:pt x="237" y="1170"/>
                  </a:lnTo>
                  <a:lnTo>
                    <a:pt x="237" y="1165"/>
                  </a:lnTo>
                  <a:lnTo>
                    <a:pt x="237" y="1165"/>
                  </a:lnTo>
                  <a:lnTo>
                    <a:pt x="237" y="1165"/>
                  </a:lnTo>
                  <a:lnTo>
                    <a:pt x="237" y="1165"/>
                  </a:lnTo>
                  <a:lnTo>
                    <a:pt x="237" y="1161"/>
                  </a:lnTo>
                  <a:lnTo>
                    <a:pt x="242" y="1161"/>
                  </a:lnTo>
                  <a:lnTo>
                    <a:pt x="242" y="1161"/>
                  </a:lnTo>
                  <a:lnTo>
                    <a:pt x="242" y="1161"/>
                  </a:lnTo>
                  <a:lnTo>
                    <a:pt x="242" y="1156"/>
                  </a:lnTo>
                  <a:lnTo>
                    <a:pt x="242" y="1156"/>
                  </a:lnTo>
                  <a:lnTo>
                    <a:pt x="242" y="1156"/>
                  </a:lnTo>
                  <a:lnTo>
                    <a:pt x="242" y="1156"/>
                  </a:lnTo>
                  <a:lnTo>
                    <a:pt x="242" y="1152"/>
                  </a:lnTo>
                  <a:lnTo>
                    <a:pt x="242" y="1152"/>
                  </a:lnTo>
                  <a:lnTo>
                    <a:pt x="242" y="1152"/>
                  </a:lnTo>
                  <a:lnTo>
                    <a:pt x="242" y="1152"/>
                  </a:lnTo>
                  <a:lnTo>
                    <a:pt x="242" y="1147"/>
                  </a:lnTo>
                  <a:lnTo>
                    <a:pt x="242" y="1147"/>
                  </a:lnTo>
                  <a:lnTo>
                    <a:pt x="242" y="1147"/>
                  </a:lnTo>
                  <a:lnTo>
                    <a:pt x="242" y="1143"/>
                  </a:lnTo>
                  <a:lnTo>
                    <a:pt x="242" y="1143"/>
                  </a:lnTo>
                  <a:lnTo>
                    <a:pt x="242" y="1143"/>
                  </a:lnTo>
                  <a:lnTo>
                    <a:pt x="242" y="1143"/>
                  </a:lnTo>
                  <a:lnTo>
                    <a:pt x="246" y="1138"/>
                  </a:lnTo>
                  <a:lnTo>
                    <a:pt x="246" y="1138"/>
                  </a:lnTo>
                  <a:lnTo>
                    <a:pt x="246" y="1138"/>
                  </a:lnTo>
                  <a:lnTo>
                    <a:pt x="246" y="1138"/>
                  </a:lnTo>
                  <a:lnTo>
                    <a:pt x="246" y="1134"/>
                  </a:lnTo>
                  <a:lnTo>
                    <a:pt x="246" y="1134"/>
                  </a:lnTo>
                  <a:lnTo>
                    <a:pt x="246" y="1134"/>
                  </a:lnTo>
                  <a:lnTo>
                    <a:pt x="246" y="1134"/>
                  </a:lnTo>
                  <a:lnTo>
                    <a:pt x="246" y="1130"/>
                  </a:lnTo>
                  <a:lnTo>
                    <a:pt x="246" y="1130"/>
                  </a:lnTo>
                  <a:lnTo>
                    <a:pt x="246" y="1130"/>
                  </a:lnTo>
                  <a:lnTo>
                    <a:pt x="246" y="1130"/>
                  </a:lnTo>
                  <a:lnTo>
                    <a:pt x="246" y="1125"/>
                  </a:lnTo>
                  <a:lnTo>
                    <a:pt x="246" y="1125"/>
                  </a:lnTo>
                  <a:lnTo>
                    <a:pt x="246" y="1125"/>
                  </a:lnTo>
                  <a:lnTo>
                    <a:pt x="246" y="1125"/>
                  </a:lnTo>
                  <a:lnTo>
                    <a:pt x="251" y="1121"/>
                  </a:lnTo>
                  <a:lnTo>
                    <a:pt x="251" y="1121"/>
                  </a:lnTo>
                  <a:lnTo>
                    <a:pt x="251" y="1121"/>
                  </a:lnTo>
                  <a:lnTo>
                    <a:pt x="251" y="1121"/>
                  </a:lnTo>
                  <a:lnTo>
                    <a:pt x="251" y="1116"/>
                  </a:lnTo>
                  <a:lnTo>
                    <a:pt x="251" y="1116"/>
                  </a:lnTo>
                  <a:lnTo>
                    <a:pt x="251" y="1116"/>
                  </a:lnTo>
                  <a:lnTo>
                    <a:pt x="251" y="1116"/>
                  </a:lnTo>
                  <a:lnTo>
                    <a:pt x="251" y="1112"/>
                  </a:lnTo>
                  <a:lnTo>
                    <a:pt x="251" y="1112"/>
                  </a:lnTo>
                  <a:lnTo>
                    <a:pt x="251" y="1112"/>
                  </a:lnTo>
                  <a:lnTo>
                    <a:pt x="251" y="1112"/>
                  </a:lnTo>
                  <a:lnTo>
                    <a:pt x="251" y="1107"/>
                  </a:lnTo>
                  <a:lnTo>
                    <a:pt x="251" y="1107"/>
                  </a:lnTo>
                  <a:lnTo>
                    <a:pt x="255" y="1107"/>
                  </a:lnTo>
                  <a:lnTo>
                    <a:pt x="255" y="1103"/>
                  </a:lnTo>
                  <a:lnTo>
                    <a:pt x="255" y="1103"/>
                  </a:lnTo>
                  <a:lnTo>
                    <a:pt x="255" y="1103"/>
                  </a:lnTo>
                  <a:lnTo>
                    <a:pt x="255" y="1103"/>
                  </a:lnTo>
                  <a:lnTo>
                    <a:pt x="255" y="1098"/>
                  </a:lnTo>
                  <a:lnTo>
                    <a:pt x="255" y="1098"/>
                  </a:lnTo>
                  <a:lnTo>
                    <a:pt x="255" y="1098"/>
                  </a:lnTo>
                  <a:lnTo>
                    <a:pt x="255" y="1098"/>
                  </a:lnTo>
                  <a:lnTo>
                    <a:pt x="255" y="1094"/>
                  </a:lnTo>
                  <a:lnTo>
                    <a:pt x="255" y="1094"/>
                  </a:lnTo>
                  <a:lnTo>
                    <a:pt x="255" y="1094"/>
                  </a:lnTo>
                  <a:lnTo>
                    <a:pt x="255" y="1094"/>
                  </a:lnTo>
                  <a:lnTo>
                    <a:pt x="259" y="1089"/>
                  </a:lnTo>
                  <a:lnTo>
                    <a:pt x="259" y="1089"/>
                  </a:lnTo>
                  <a:lnTo>
                    <a:pt x="259" y="1089"/>
                  </a:lnTo>
                  <a:lnTo>
                    <a:pt x="259" y="1089"/>
                  </a:lnTo>
                  <a:lnTo>
                    <a:pt x="259" y="1085"/>
                  </a:lnTo>
                  <a:lnTo>
                    <a:pt x="259" y="1085"/>
                  </a:lnTo>
                  <a:lnTo>
                    <a:pt x="259" y="1085"/>
                  </a:lnTo>
                  <a:lnTo>
                    <a:pt x="259" y="1085"/>
                  </a:lnTo>
                  <a:lnTo>
                    <a:pt x="259" y="1080"/>
                  </a:lnTo>
                  <a:lnTo>
                    <a:pt x="259" y="1080"/>
                  </a:lnTo>
                  <a:lnTo>
                    <a:pt x="259" y="1080"/>
                  </a:lnTo>
                  <a:lnTo>
                    <a:pt x="259" y="1080"/>
                  </a:lnTo>
                  <a:lnTo>
                    <a:pt x="264" y="1076"/>
                  </a:lnTo>
                  <a:lnTo>
                    <a:pt x="264" y="1076"/>
                  </a:lnTo>
                  <a:lnTo>
                    <a:pt x="264" y="1076"/>
                  </a:lnTo>
                  <a:lnTo>
                    <a:pt x="264" y="1076"/>
                  </a:lnTo>
                  <a:lnTo>
                    <a:pt x="264" y="1071"/>
                  </a:lnTo>
                  <a:lnTo>
                    <a:pt x="264" y="1071"/>
                  </a:lnTo>
                  <a:lnTo>
                    <a:pt x="264" y="1071"/>
                  </a:lnTo>
                  <a:lnTo>
                    <a:pt x="264" y="1071"/>
                  </a:lnTo>
                  <a:lnTo>
                    <a:pt x="264" y="1067"/>
                  </a:lnTo>
                  <a:lnTo>
                    <a:pt x="264" y="1067"/>
                  </a:lnTo>
                  <a:lnTo>
                    <a:pt x="264" y="1067"/>
                  </a:lnTo>
                  <a:lnTo>
                    <a:pt x="268" y="1067"/>
                  </a:lnTo>
                  <a:lnTo>
                    <a:pt x="268" y="1063"/>
                  </a:lnTo>
                  <a:lnTo>
                    <a:pt x="268" y="1063"/>
                  </a:lnTo>
                  <a:lnTo>
                    <a:pt x="268" y="1063"/>
                  </a:lnTo>
                  <a:lnTo>
                    <a:pt x="268" y="1063"/>
                  </a:lnTo>
                  <a:lnTo>
                    <a:pt x="268" y="1058"/>
                  </a:lnTo>
                  <a:lnTo>
                    <a:pt x="268" y="1058"/>
                  </a:lnTo>
                  <a:lnTo>
                    <a:pt x="268" y="1058"/>
                  </a:lnTo>
                  <a:lnTo>
                    <a:pt x="268" y="1058"/>
                  </a:lnTo>
                  <a:lnTo>
                    <a:pt x="268" y="1054"/>
                  </a:lnTo>
                  <a:lnTo>
                    <a:pt x="268" y="1054"/>
                  </a:lnTo>
                  <a:lnTo>
                    <a:pt x="273" y="1054"/>
                  </a:lnTo>
                  <a:lnTo>
                    <a:pt x="273" y="1054"/>
                  </a:lnTo>
                  <a:lnTo>
                    <a:pt x="273" y="1054"/>
                  </a:lnTo>
                  <a:lnTo>
                    <a:pt x="273" y="1049"/>
                  </a:lnTo>
                  <a:lnTo>
                    <a:pt x="273" y="1049"/>
                  </a:lnTo>
                  <a:lnTo>
                    <a:pt x="273" y="1049"/>
                  </a:lnTo>
                  <a:lnTo>
                    <a:pt x="273" y="1049"/>
                  </a:lnTo>
                  <a:lnTo>
                    <a:pt x="273" y="1045"/>
                  </a:lnTo>
                  <a:lnTo>
                    <a:pt x="273" y="1045"/>
                  </a:lnTo>
                  <a:lnTo>
                    <a:pt x="273" y="1045"/>
                  </a:lnTo>
                  <a:lnTo>
                    <a:pt x="277" y="1045"/>
                  </a:lnTo>
                  <a:lnTo>
                    <a:pt x="277" y="1040"/>
                  </a:lnTo>
                  <a:lnTo>
                    <a:pt x="277" y="1040"/>
                  </a:lnTo>
                  <a:lnTo>
                    <a:pt x="277" y="1040"/>
                  </a:lnTo>
                  <a:lnTo>
                    <a:pt x="277" y="1040"/>
                  </a:lnTo>
                  <a:lnTo>
                    <a:pt x="277" y="1036"/>
                  </a:lnTo>
                  <a:lnTo>
                    <a:pt x="277" y="1036"/>
                  </a:lnTo>
                  <a:lnTo>
                    <a:pt x="277" y="1036"/>
                  </a:lnTo>
                  <a:lnTo>
                    <a:pt x="277" y="1036"/>
                  </a:lnTo>
                  <a:lnTo>
                    <a:pt x="282" y="1031"/>
                  </a:lnTo>
                  <a:lnTo>
                    <a:pt x="282" y="1031"/>
                  </a:lnTo>
                  <a:lnTo>
                    <a:pt x="282" y="1031"/>
                  </a:lnTo>
                  <a:lnTo>
                    <a:pt x="282" y="1031"/>
                  </a:lnTo>
                  <a:lnTo>
                    <a:pt x="282" y="1027"/>
                  </a:lnTo>
                  <a:lnTo>
                    <a:pt x="282" y="1027"/>
                  </a:lnTo>
                  <a:lnTo>
                    <a:pt x="282" y="1027"/>
                  </a:lnTo>
                  <a:lnTo>
                    <a:pt x="282" y="1027"/>
                  </a:lnTo>
                  <a:lnTo>
                    <a:pt x="282" y="1022"/>
                  </a:lnTo>
                  <a:lnTo>
                    <a:pt x="282" y="1022"/>
                  </a:lnTo>
                  <a:lnTo>
                    <a:pt x="286" y="1022"/>
                  </a:lnTo>
                  <a:lnTo>
                    <a:pt x="286" y="1022"/>
                  </a:lnTo>
                  <a:lnTo>
                    <a:pt x="286" y="1022"/>
                  </a:lnTo>
                  <a:lnTo>
                    <a:pt x="286" y="1018"/>
                  </a:lnTo>
                  <a:lnTo>
                    <a:pt x="286" y="1018"/>
                  </a:lnTo>
                  <a:lnTo>
                    <a:pt x="286" y="1018"/>
                  </a:lnTo>
                  <a:lnTo>
                    <a:pt x="286" y="1018"/>
                  </a:lnTo>
                  <a:lnTo>
                    <a:pt x="286" y="1013"/>
                  </a:lnTo>
                  <a:lnTo>
                    <a:pt x="291" y="1013"/>
                  </a:lnTo>
                  <a:lnTo>
                    <a:pt x="291" y="1013"/>
                  </a:lnTo>
                  <a:lnTo>
                    <a:pt x="291" y="1013"/>
                  </a:lnTo>
                  <a:lnTo>
                    <a:pt x="291" y="1009"/>
                  </a:lnTo>
                  <a:lnTo>
                    <a:pt x="291" y="1009"/>
                  </a:lnTo>
                  <a:lnTo>
                    <a:pt x="291" y="1009"/>
                  </a:lnTo>
                  <a:lnTo>
                    <a:pt x="291" y="1009"/>
                  </a:lnTo>
                  <a:lnTo>
                    <a:pt x="291" y="1004"/>
                  </a:lnTo>
                  <a:lnTo>
                    <a:pt x="291" y="1004"/>
                  </a:lnTo>
                  <a:lnTo>
                    <a:pt x="295" y="1004"/>
                  </a:lnTo>
                  <a:lnTo>
                    <a:pt x="295" y="1004"/>
                  </a:lnTo>
                  <a:lnTo>
                    <a:pt x="295" y="1000"/>
                  </a:lnTo>
                  <a:lnTo>
                    <a:pt x="295" y="1000"/>
                  </a:lnTo>
                  <a:lnTo>
                    <a:pt x="295" y="1000"/>
                  </a:lnTo>
                  <a:lnTo>
                    <a:pt x="295" y="1000"/>
                  </a:lnTo>
                  <a:lnTo>
                    <a:pt x="295" y="1000"/>
                  </a:lnTo>
                  <a:lnTo>
                    <a:pt x="295" y="996"/>
                  </a:lnTo>
                  <a:lnTo>
                    <a:pt x="300" y="996"/>
                  </a:lnTo>
                  <a:lnTo>
                    <a:pt x="300" y="996"/>
                  </a:lnTo>
                  <a:lnTo>
                    <a:pt x="300" y="996"/>
                  </a:lnTo>
                  <a:lnTo>
                    <a:pt x="300" y="991"/>
                  </a:lnTo>
                  <a:lnTo>
                    <a:pt x="300" y="991"/>
                  </a:lnTo>
                  <a:lnTo>
                    <a:pt x="300" y="991"/>
                  </a:lnTo>
                  <a:lnTo>
                    <a:pt x="300" y="991"/>
                  </a:lnTo>
                  <a:lnTo>
                    <a:pt x="300" y="987"/>
                  </a:lnTo>
                  <a:lnTo>
                    <a:pt x="304" y="987"/>
                  </a:lnTo>
                  <a:lnTo>
                    <a:pt x="304" y="987"/>
                  </a:lnTo>
                  <a:lnTo>
                    <a:pt x="304" y="987"/>
                  </a:lnTo>
                  <a:lnTo>
                    <a:pt x="304" y="987"/>
                  </a:lnTo>
                  <a:lnTo>
                    <a:pt x="304" y="982"/>
                  </a:lnTo>
                  <a:lnTo>
                    <a:pt x="304" y="982"/>
                  </a:lnTo>
                  <a:lnTo>
                    <a:pt x="304" y="982"/>
                  </a:lnTo>
                  <a:lnTo>
                    <a:pt x="304" y="982"/>
                  </a:lnTo>
                  <a:lnTo>
                    <a:pt x="309" y="978"/>
                  </a:lnTo>
                  <a:lnTo>
                    <a:pt x="309" y="978"/>
                  </a:lnTo>
                  <a:lnTo>
                    <a:pt x="309" y="978"/>
                  </a:lnTo>
                  <a:lnTo>
                    <a:pt x="309" y="978"/>
                  </a:lnTo>
                  <a:lnTo>
                    <a:pt x="309" y="973"/>
                  </a:lnTo>
                  <a:lnTo>
                    <a:pt x="309" y="973"/>
                  </a:lnTo>
                  <a:lnTo>
                    <a:pt x="309" y="973"/>
                  </a:lnTo>
                  <a:lnTo>
                    <a:pt x="313" y="973"/>
                  </a:lnTo>
                  <a:lnTo>
                    <a:pt x="313" y="973"/>
                  </a:lnTo>
                  <a:lnTo>
                    <a:pt x="313" y="969"/>
                  </a:lnTo>
                  <a:lnTo>
                    <a:pt x="313" y="969"/>
                  </a:lnTo>
                  <a:lnTo>
                    <a:pt x="313" y="969"/>
                  </a:lnTo>
                  <a:lnTo>
                    <a:pt x="313" y="969"/>
                  </a:lnTo>
                  <a:lnTo>
                    <a:pt x="313" y="964"/>
                  </a:lnTo>
                  <a:lnTo>
                    <a:pt x="313" y="964"/>
                  </a:lnTo>
                  <a:lnTo>
                    <a:pt x="318" y="964"/>
                  </a:lnTo>
                  <a:lnTo>
                    <a:pt x="318" y="964"/>
                  </a:lnTo>
                  <a:lnTo>
                    <a:pt x="318" y="960"/>
                  </a:lnTo>
                  <a:lnTo>
                    <a:pt x="318" y="960"/>
                  </a:lnTo>
                  <a:lnTo>
                    <a:pt x="318" y="960"/>
                  </a:lnTo>
                  <a:lnTo>
                    <a:pt x="318" y="960"/>
                  </a:lnTo>
                  <a:lnTo>
                    <a:pt x="318" y="960"/>
                  </a:lnTo>
                  <a:lnTo>
                    <a:pt x="322" y="955"/>
                  </a:lnTo>
                  <a:lnTo>
                    <a:pt x="322" y="955"/>
                  </a:lnTo>
                  <a:lnTo>
                    <a:pt x="322" y="955"/>
                  </a:lnTo>
                  <a:lnTo>
                    <a:pt x="322" y="955"/>
                  </a:lnTo>
                  <a:lnTo>
                    <a:pt x="322" y="951"/>
                  </a:lnTo>
                  <a:lnTo>
                    <a:pt x="322" y="951"/>
                  </a:lnTo>
                  <a:lnTo>
                    <a:pt x="322" y="951"/>
                  </a:lnTo>
                  <a:lnTo>
                    <a:pt x="327" y="951"/>
                  </a:lnTo>
                  <a:lnTo>
                    <a:pt x="327" y="951"/>
                  </a:lnTo>
                  <a:lnTo>
                    <a:pt x="327" y="946"/>
                  </a:lnTo>
                  <a:lnTo>
                    <a:pt x="327" y="946"/>
                  </a:lnTo>
                  <a:lnTo>
                    <a:pt x="327" y="946"/>
                  </a:lnTo>
                  <a:lnTo>
                    <a:pt x="327" y="946"/>
                  </a:lnTo>
                  <a:lnTo>
                    <a:pt x="327" y="942"/>
                  </a:lnTo>
                  <a:lnTo>
                    <a:pt x="331" y="942"/>
                  </a:lnTo>
                  <a:lnTo>
                    <a:pt x="331" y="942"/>
                  </a:lnTo>
                  <a:lnTo>
                    <a:pt x="331" y="942"/>
                  </a:lnTo>
                  <a:lnTo>
                    <a:pt x="331" y="942"/>
                  </a:lnTo>
                  <a:lnTo>
                    <a:pt x="331" y="938"/>
                  </a:lnTo>
                  <a:lnTo>
                    <a:pt x="331" y="938"/>
                  </a:lnTo>
                  <a:lnTo>
                    <a:pt x="331" y="938"/>
                  </a:lnTo>
                  <a:lnTo>
                    <a:pt x="336" y="938"/>
                  </a:lnTo>
                  <a:lnTo>
                    <a:pt x="336" y="933"/>
                  </a:lnTo>
                  <a:lnTo>
                    <a:pt x="336" y="933"/>
                  </a:lnTo>
                  <a:lnTo>
                    <a:pt x="336" y="933"/>
                  </a:lnTo>
                  <a:lnTo>
                    <a:pt x="336" y="933"/>
                  </a:lnTo>
                  <a:lnTo>
                    <a:pt x="336" y="933"/>
                  </a:lnTo>
                  <a:lnTo>
                    <a:pt x="340" y="929"/>
                  </a:lnTo>
                  <a:lnTo>
                    <a:pt x="340" y="929"/>
                  </a:lnTo>
                  <a:lnTo>
                    <a:pt x="340" y="929"/>
                  </a:lnTo>
                  <a:lnTo>
                    <a:pt x="340" y="929"/>
                  </a:lnTo>
                  <a:lnTo>
                    <a:pt x="340" y="929"/>
                  </a:lnTo>
                  <a:lnTo>
                    <a:pt x="340" y="924"/>
                  </a:lnTo>
                  <a:lnTo>
                    <a:pt x="340" y="924"/>
                  </a:lnTo>
                  <a:lnTo>
                    <a:pt x="344" y="924"/>
                  </a:lnTo>
                  <a:lnTo>
                    <a:pt x="344" y="924"/>
                  </a:lnTo>
                  <a:lnTo>
                    <a:pt x="344" y="920"/>
                  </a:lnTo>
                  <a:lnTo>
                    <a:pt x="344" y="920"/>
                  </a:lnTo>
                  <a:lnTo>
                    <a:pt x="344" y="920"/>
                  </a:lnTo>
                  <a:lnTo>
                    <a:pt x="344" y="920"/>
                  </a:lnTo>
                  <a:lnTo>
                    <a:pt x="349" y="920"/>
                  </a:lnTo>
                  <a:lnTo>
                    <a:pt x="349" y="915"/>
                  </a:lnTo>
                  <a:lnTo>
                    <a:pt x="349" y="915"/>
                  </a:lnTo>
                  <a:lnTo>
                    <a:pt x="349" y="915"/>
                  </a:lnTo>
                  <a:lnTo>
                    <a:pt x="349" y="915"/>
                  </a:lnTo>
                  <a:lnTo>
                    <a:pt x="349" y="915"/>
                  </a:lnTo>
                  <a:lnTo>
                    <a:pt x="353" y="911"/>
                  </a:lnTo>
                  <a:lnTo>
                    <a:pt x="353" y="911"/>
                  </a:lnTo>
                  <a:lnTo>
                    <a:pt x="353" y="911"/>
                  </a:lnTo>
                  <a:lnTo>
                    <a:pt x="353" y="911"/>
                  </a:lnTo>
                  <a:lnTo>
                    <a:pt x="353" y="906"/>
                  </a:lnTo>
                  <a:lnTo>
                    <a:pt x="353" y="906"/>
                  </a:lnTo>
                  <a:lnTo>
                    <a:pt x="353" y="906"/>
                  </a:lnTo>
                  <a:lnTo>
                    <a:pt x="358" y="906"/>
                  </a:lnTo>
                  <a:lnTo>
                    <a:pt x="358" y="906"/>
                  </a:lnTo>
                  <a:lnTo>
                    <a:pt x="358" y="902"/>
                  </a:lnTo>
                  <a:lnTo>
                    <a:pt x="358" y="902"/>
                  </a:lnTo>
                  <a:lnTo>
                    <a:pt x="358" y="902"/>
                  </a:lnTo>
                  <a:lnTo>
                    <a:pt x="358" y="902"/>
                  </a:lnTo>
                  <a:lnTo>
                    <a:pt x="362" y="902"/>
                  </a:lnTo>
                  <a:lnTo>
                    <a:pt x="362" y="897"/>
                  </a:lnTo>
                  <a:lnTo>
                    <a:pt x="362" y="897"/>
                  </a:lnTo>
                  <a:lnTo>
                    <a:pt x="362" y="897"/>
                  </a:lnTo>
                  <a:lnTo>
                    <a:pt x="362" y="897"/>
                  </a:lnTo>
                  <a:lnTo>
                    <a:pt x="362" y="897"/>
                  </a:lnTo>
                  <a:lnTo>
                    <a:pt x="367" y="893"/>
                  </a:lnTo>
                  <a:lnTo>
                    <a:pt x="367" y="893"/>
                  </a:lnTo>
                  <a:lnTo>
                    <a:pt x="367" y="893"/>
                  </a:lnTo>
                  <a:lnTo>
                    <a:pt x="367" y="893"/>
                  </a:lnTo>
                  <a:lnTo>
                    <a:pt x="367" y="888"/>
                  </a:lnTo>
                  <a:lnTo>
                    <a:pt x="367" y="888"/>
                  </a:lnTo>
                  <a:lnTo>
                    <a:pt x="371" y="888"/>
                  </a:lnTo>
                  <a:lnTo>
                    <a:pt x="371" y="888"/>
                  </a:lnTo>
                  <a:lnTo>
                    <a:pt x="371" y="888"/>
                  </a:lnTo>
                  <a:lnTo>
                    <a:pt x="371" y="884"/>
                  </a:lnTo>
                  <a:lnTo>
                    <a:pt x="371" y="884"/>
                  </a:lnTo>
                  <a:lnTo>
                    <a:pt x="376" y="884"/>
                  </a:lnTo>
                  <a:lnTo>
                    <a:pt x="376" y="884"/>
                  </a:lnTo>
                  <a:lnTo>
                    <a:pt x="376" y="884"/>
                  </a:lnTo>
                  <a:lnTo>
                    <a:pt x="376" y="879"/>
                  </a:lnTo>
                  <a:lnTo>
                    <a:pt x="376" y="879"/>
                  </a:lnTo>
                  <a:lnTo>
                    <a:pt x="376" y="879"/>
                  </a:lnTo>
                  <a:lnTo>
                    <a:pt x="380" y="879"/>
                  </a:lnTo>
                  <a:lnTo>
                    <a:pt x="380" y="879"/>
                  </a:lnTo>
                  <a:lnTo>
                    <a:pt x="380" y="875"/>
                  </a:lnTo>
                  <a:lnTo>
                    <a:pt x="380" y="875"/>
                  </a:lnTo>
                  <a:lnTo>
                    <a:pt x="380" y="875"/>
                  </a:lnTo>
                  <a:lnTo>
                    <a:pt x="380" y="875"/>
                  </a:lnTo>
                  <a:lnTo>
                    <a:pt x="385" y="875"/>
                  </a:lnTo>
                  <a:lnTo>
                    <a:pt x="385" y="871"/>
                  </a:lnTo>
                  <a:lnTo>
                    <a:pt x="385" y="871"/>
                  </a:lnTo>
                  <a:lnTo>
                    <a:pt x="385" y="871"/>
                  </a:lnTo>
                  <a:lnTo>
                    <a:pt x="385" y="871"/>
                  </a:lnTo>
                  <a:lnTo>
                    <a:pt x="389" y="871"/>
                  </a:lnTo>
                  <a:lnTo>
                    <a:pt x="389" y="866"/>
                  </a:lnTo>
                  <a:lnTo>
                    <a:pt x="389" y="866"/>
                  </a:lnTo>
                  <a:lnTo>
                    <a:pt x="389" y="866"/>
                  </a:lnTo>
                  <a:lnTo>
                    <a:pt x="389" y="866"/>
                  </a:lnTo>
                  <a:lnTo>
                    <a:pt x="389" y="866"/>
                  </a:lnTo>
                  <a:lnTo>
                    <a:pt x="394" y="862"/>
                  </a:lnTo>
                  <a:lnTo>
                    <a:pt x="394" y="862"/>
                  </a:lnTo>
                  <a:lnTo>
                    <a:pt x="394" y="862"/>
                  </a:lnTo>
                  <a:lnTo>
                    <a:pt x="394" y="862"/>
                  </a:lnTo>
                  <a:lnTo>
                    <a:pt x="394" y="862"/>
                  </a:lnTo>
                  <a:lnTo>
                    <a:pt x="398" y="857"/>
                  </a:lnTo>
                  <a:lnTo>
                    <a:pt x="398" y="857"/>
                  </a:lnTo>
                  <a:lnTo>
                    <a:pt x="398" y="857"/>
                  </a:lnTo>
                  <a:lnTo>
                    <a:pt x="398" y="857"/>
                  </a:lnTo>
                  <a:lnTo>
                    <a:pt x="398" y="857"/>
                  </a:lnTo>
                  <a:lnTo>
                    <a:pt x="398" y="853"/>
                  </a:lnTo>
                  <a:lnTo>
                    <a:pt x="403" y="853"/>
                  </a:lnTo>
                  <a:lnTo>
                    <a:pt x="403" y="853"/>
                  </a:lnTo>
                  <a:lnTo>
                    <a:pt x="403" y="853"/>
                  </a:lnTo>
                  <a:lnTo>
                    <a:pt x="403" y="853"/>
                  </a:lnTo>
                  <a:lnTo>
                    <a:pt x="403" y="848"/>
                  </a:lnTo>
                  <a:lnTo>
                    <a:pt x="407" y="848"/>
                  </a:lnTo>
                  <a:lnTo>
                    <a:pt x="407" y="848"/>
                  </a:lnTo>
                  <a:lnTo>
                    <a:pt x="407" y="848"/>
                  </a:lnTo>
                  <a:lnTo>
                    <a:pt x="407" y="848"/>
                  </a:lnTo>
                  <a:lnTo>
                    <a:pt x="407" y="844"/>
                  </a:lnTo>
                  <a:lnTo>
                    <a:pt x="412" y="844"/>
                  </a:lnTo>
                  <a:lnTo>
                    <a:pt x="412" y="844"/>
                  </a:lnTo>
                  <a:lnTo>
                    <a:pt x="412" y="844"/>
                  </a:lnTo>
                  <a:lnTo>
                    <a:pt x="412" y="844"/>
                  </a:lnTo>
                  <a:lnTo>
                    <a:pt x="412" y="844"/>
                  </a:lnTo>
                  <a:lnTo>
                    <a:pt x="416" y="839"/>
                  </a:lnTo>
                  <a:lnTo>
                    <a:pt x="416" y="839"/>
                  </a:lnTo>
                  <a:lnTo>
                    <a:pt x="416" y="839"/>
                  </a:lnTo>
                  <a:lnTo>
                    <a:pt x="416" y="839"/>
                  </a:lnTo>
                  <a:lnTo>
                    <a:pt x="416" y="839"/>
                  </a:lnTo>
                  <a:lnTo>
                    <a:pt x="416" y="835"/>
                  </a:lnTo>
                  <a:lnTo>
                    <a:pt x="420" y="835"/>
                  </a:lnTo>
                  <a:lnTo>
                    <a:pt x="420" y="835"/>
                  </a:lnTo>
                  <a:lnTo>
                    <a:pt x="420" y="835"/>
                  </a:lnTo>
                  <a:lnTo>
                    <a:pt x="420" y="835"/>
                  </a:lnTo>
                  <a:lnTo>
                    <a:pt x="420" y="830"/>
                  </a:lnTo>
                  <a:lnTo>
                    <a:pt x="425" y="830"/>
                  </a:lnTo>
                  <a:lnTo>
                    <a:pt x="425" y="830"/>
                  </a:lnTo>
                  <a:lnTo>
                    <a:pt x="425" y="830"/>
                  </a:lnTo>
                  <a:lnTo>
                    <a:pt x="425" y="830"/>
                  </a:lnTo>
                  <a:lnTo>
                    <a:pt x="425" y="826"/>
                  </a:lnTo>
                  <a:lnTo>
                    <a:pt x="429" y="826"/>
                  </a:lnTo>
                  <a:lnTo>
                    <a:pt x="429" y="826"/>
                  </a:lnTo>
                  <a:lnTo>
                    <a:pt x="429" y="826"/>
                  </a:lnTo>
                  <a:lnTo>
                    <a:pt x="429" y="826"/>
                  </a:lnTo>
                  <a:lnTo>
                    <a:pt x="429" y="826"/>
                  </a:lnTo>
                  <a:lnTo>
                    <a:pt x="434" y="821"/>
                  </a:lnTo>
                  <a:lnTo>
                    <a:pt x="434" y="821"/>
                  </a:lnTo>
                  <a:lnTo>
                    <a:pt x="434" y="821"/>
                  </a:lnTo>
                  <a:lnTo>
                    <a:pt x="434" y="821"/>
                  </a:lnTo>
                  <a:lnTo>
                    <a:pt x="434" y="821"/>
                  </a:lnTo>
                  <a:lnTo>
                    <a:pt x="438" y="817"/>
                  </a:lnTo>
                  <a:lnTo>
                    <a:pt x="438" y="817"/>
                  </a:lnTo>
                  <a:lnTo>
                    <a:pt x="438" y="817"/>
                  </a:lnTo>
                  <a:lnTo>
                    <a:pt x="438" y="817"/>
                  </a:lnTo>
                  <a:lnTo>
                    <a:pt x="438" y="817"/>
                  </a:lnTo>
                  <a:lnTo>
                    <a:pt x="443" y="817"/>
                  </a:lnTo>
                  <a:lnTo>
                    <a:pt x="443" y="812"/>
                  </a:lnTo>
                  <a:lnTo>
                    <a:pt x="443" y="812"/>
                  </a:lnTo>
                  <a:lnTo>
                    <a:pt x="443" y="812"/>
                  </a:lnTo>
                  <a:lnTo>
                    <a:pt x="447" y="812"/>
                  </a:lnTo>
                  <a:lnTo>
                    <a:pt x="447" y="812"/>
                  </a:lnTo>
                  <a:lnTo>
                    <a:pt x="447" y="808"/>
                  </a:lnTo>
                  <a:lnTo>
                    <a:pt x="447" y="808"/>
                  </a:lnTo>
                  <a:lnTo>
                    <a:pt x="447" y="808"/>
                  </a:lnTo>
                  <a:lnTo>
                    <a:pt x="452" y="808"/>
                  </a:lnTo>
                  <a:lnTo>
                    <a:pt x="452" y="808"/>
                  </a:lnTo>
                  <a:lnTo>
                    <a:pt x="452" y="808"/>
                  </a:lnTo>
                  <a:lnTo>
                    <a:pt x="452" y="804"/>
                  </a:lnTo>
                  <a:lnTo>
                    <a:pt x="452" y="804"/>
                  </a:lnTo>
                  <a:lnTo>
                    <a:pt x="456" y="804"/>
                  </a:lnTo>
                  <a:lnTo>
                    <a:pt x="456" y="804"/>
                  </a:lnTo>
                  <a:lnTo>
                    <a:pt x="456" y="804"/>
                  </a:lnTo>
                  <a:lnTo>
                    <a:pt x="456" y="804"/>
                  </a:lnTo>
                  <a:lnTo>
                    <a:pt x="456" y="799"/>
                  </a:lnTo>
                  <a:lnTo>
                    <a:pt x="461" y="799"/>
                  </a:lnTo>
                  <a:lnTo>
                    <a:pt x="461" y="799"/>
                  </a:lnTo>
                  <a:lnTo>
                    <a:pt x="461" y="799"/>
                  </a:lnTo>
                  <a:lnTo>
                    <a:pt x="461" y="799"/>
                  </a:lnTo>
                  <a:lnTo>
                    <a:pt x="465" y="795"/>
                  </a:lnTo>
                  <a:lnTo>
                    <a:pt x="465" y="795"/>
                  </a:lnTo>
                  <a:lnTo>
                    <a:pt x="465" y="795"/>
                  </a:lnTo>
                  <a:lnTo>
                    <a:pt x="465" y="795"/>
                  </a:lnTo>
                  <a:lnTo>
                    <a:pt x="465" y="795"/>
                  </a:lnTo>
                  <a:lnTo>
                    <a:pt x="470" y="795"/>
                  </a:lnTo>
                  <a:lnTo>
                    <a:pt x="470" y="790"/>
                  </a:lnTo>
                  <a:lnTo>
                    <a:pt x="470" y="790"/>
                  </a:lnTo>
                  <a:lnTo>
                    <a:pt x="470" y="790"/>
                  </a:lnTo>
                  <a:lnTo>
                    <a:pt x="470" y="790"/>
                  </a:lnTo>
                  <a:lnTo>
                    <a:pt x="474" y="790"/>
                  </a:lnTo>
                  <a:lnTo>
                    <a:pt x="474" y="790"/>
                  </a:lnTo>
                  <a:lnTo>
                    <a:pt x="474" y="786"/>
                  </a:lnTo>
                  <a:lnTo>
                    <a:pt x="474" y="786"/>
                  </a:lnTo>
                  <a:lnTo>
                    <a:pt x="479" y="786"/>
                  </a:lnTo>
                  <a:lnTo>
                    <a:pt x="479" y="786"/>
                  </a:lnTo>
                  <a:lnTo>
                    <a:pt x="479" y="786"/>
                  </a:lnTo>
                  <a:lnTo>
                    <a:pt x="479" y="786"/>
                  </a:lnTo>
                  <a:lnTo>
                    <a:pt x="479" y="781"/>
                  </a:lnTo>
                  <a:lnTo>
                    <a:pt x="483" y="781"/>
                  </a:lnTo>
                  <a:lnTo>
                    <a:pt x="483" y="781"/>
                  </a:lnTo>
                  <a:lnTo>
                    <a:pt x="483" y="781"/>
                  </a:lnTo>
                  <a:lnTo>
                    <a:pt x="483" y="781"/>
                  </a:lnTo>
                  <a:lnTo>
                    <a:pt x="488" y="781"/>
                  </a:lnTo>
                  <a:lnTo>
                    <a:pt x="488" y="777"/>
                  </a:lnTo>
                  <a:lnTo>
                    <a:pt x="488" y="777"/>
                  </a:lnTo>
                  <a:lnTo>
                    <a:pt x="488" y="777"/>
                  </a:lnTo>
                  <a:lnTo>
                    <a:pt x="488" y="777"/>
                  </a:lnTo>
                  <a:lnTo>
                    <a:pt x="492" y="777"/>
                  </a:lnTo>
                  <a:lnTo>
                    <a:pt x="492" y="777"/>
                  </a:lnTo>
                  <a:lnTo>
                    <a:pt x="492" y="772"/>
                  </a:lnTo>
                  <a:lnTo>
                    <a:pt x="492" y="772"/>
                  </a:lnTo>
                  <a:lnTo>
                    <a:pt x="497" y="772"/>
                  </a:lnTo>
                  <a:lnTo>
                    <a:pt x="497" y="772"/>
                  </a:lnTo>
                  <a:lnTo>
                    <a:pt x="497" y="772"/>
                  </a:lnTo>
                  <a:lnTo>
                    <a:pt x="497" y="772"/>
                  </a:lnTo>
                  <a:lnTo>
                    <a:pt x="497" y="768"/>
                  </a:lnTo>
                  <a:lnTo>
                    <a:pt x="501" y="768"/>
                  </a:lnTo>
                  <a:lnTo>
                    <a:pt x="501" y="768"/>
                  </a:lnTo>
                  <a:lnTo>
                    <a:pt x="501" y="768"/>
                  </a:lnTo>
                  <a:lnTo>
                    <a:pt x="501" y="768"/>
                  </a:lnTo>
                  <a:lnTo>
                    <a:pt x="505" y="768"/>
                  </a:lnTo>
                  <a:lnTo>
                    <a:pt x="505" y="763"/>
                  </a:lnTo>
                  <a:lnTo>
                    <a:pt x="505" y="763"/>
                  </a:lnTo>
                  <a:lnTo>
                    <a:pt x="505" y="763"/>
                  </a:lnTo>
                  <a:lnTo>
                    <a:pt x="510" y="763"/>
                  </a:lnTo>
                  <a:lnTo>
                    <a:pt x="510" y="763"/>
                  </a:lnTo>
                  <a:lnTo>
                    <a:pt x="510" y="763"/>
                  </a:lnTo>
                  <a:lnTo>
                    <a:pt x="510" y="759"/>
                  </a:lnTo>
                  <a:lnTo>
                    <a:pt x="510" y="759"/>
                  </a:lnTo>
                  <a:lnTo>
                    <a:pt x="514" y="759"/>
                  </a:lnTo>
                  <a:lnTo>
                    <a:pt x="514" y="759"/>
                  </a:lnTo>
                  <a:lnTo>
                    <a:pt x="514" y="759"/>
                  </a:lnTo>
                  <a:lnTo>
                    <a:pt x="514" y="759"/>
                  </a:lnTo>
                  <a:lnTo>
                    <a:pt x="519" y="759"/>
                  </a:lnTo>
                  <a:lnTo>
                    <a:pt x="519" y="754"/>
                  </a:lnTo>
                  <a:lnTo>
                    <a:pt x="519" y="754"/>
                  </a:lnTo>
                  <a:lnTo>
                    <a:pt x="523" y="754"/>
                  </a:lnTo>
                  <a:lnTo>
                    <a:pt x="528" y="750"/>
                  </a:lnTo>
                  <a:lnTo>
                    <a:pt x="528" y="750"/>
                  </a:lnTo>
                  <a:lnTo>
                    <a:pt x="532" y="745"/>
                  </a:lnTo>
                  <a:lnTo>
                    <a:pt x="532" y="745"/>
                  </a:lnTo>
                  <a:lnTo>
                    <a:pt x="537" y="745"/>
                  </a:lnTo>
                  <a:lnTo>
                    <a:pt x="537" y="741"/>
                  </a:lnTo>
                  <a:lnTo>
                    <a:pt x="546" y="737"/>
                  </a:lnTo>
                  <a:lnTo>
                    <a:pt x="550" y="737"/>
                  </a:lnTo>
                  <a:lnTo>
                    <a:pt x="555" y="732"/>
                  </a:lnTo>
                  <a:lnTo>
                    <a:pt x="559" y="728"/>
                  </a:lnTo>
                  <a:lnTo>
                    <a:pt x="564" y="723"/>
                  </a:lnTo>
                  <a:lnTo>
                    <a:pt x="568" y="723"/>
                  </a:lnTo>
                  <a:lnTo>
                    <a:pt x="581" y="714"/>
                  </a:lnTo>
                  <a:lnTo>
                    <a:pt x="590" y="705"/>
                  </a:lnTo>
                  <a:lnTo>
                    <a:pt x="595" y="705"/>
                  </a:lnTo>
                  <a:lnTo>
                    <a:pt x="604" y="701"/>
                  </a:lnTo>
                  <a:lnTo>
                    <a:pt x="608" y="696"/>
                  </a:lnTo>
                  <a:lnTo>
                    <a:pt x="613" y="692"/>
                  </a:lnTo>
                  <a:lnTo>
                    <a:pt x="617" y="687"/>
                  </a:lnTo>
                  <a:lnTo>
                    <a:pt x="622" y="687"/>
                  </a:lnTo>
                  <a:lnTo>
                    <a:pt x="626" y="683"/>
                  </a:lnTo>
                  <a:lnTo>
                    <a:pt x="631" y="678"/>
                  </a:lnTo>
                  <a:lnTo>
                    <a:pt x="635" y="678"/>
                  </a:lnTo>
                  <a:lnTo>
                    <a:pt x="635" y="678"/>
                  </a:lnTo>
                  <a:lnTo>
                    <a:pt x="640" y="674"/>
                  </a:lnTo>
                  <a:lnTo>
                    <a:pt x="640" y="674"/>
                  </a:lnTo>
                  <a:lnTo>
                    <a:pt x="644" y="670"/>
                  </a:lnTo>
                  <a:lnTo>
                    <a:pt x="649" y="670"/>
                  </a:lnTo>
                  <a:lnTo>
                    <a:pt x="649" y="670"/>
                  </a:lnTo>
                  <a:lnTo>
                    <a:pt x="653" y="665"/>
                  </a:lnTo>
                  <a:lnTo>
                    <a:pt x="653" y="665"/>
                  </a:lnTo>
                  <a:lnTo>
                    <a:pt x="658" y="661"/>
                  </a:lnTo>
                  <a:lnTo>
                    <a:pt x="662" y="661"/>
                  </a:lnTo>
                  <a:lnTo>
                    <a:pt x="662" y="661"/>
                  </a:lnTo>
                  <a:lnTo>
                    <a:pt x="666" y="656"/>
                  </a:lnTo>
                  <a:lnTo>
                    <a:pt x="666" y="656"/>
                  </a:lnTo>
                  <a:lnTo>
                    <a:pt x="671" y="652"/>
                  </a:lnTo>
                  <a:lnTo>
                    <a:pt x="675" y="652"/>
                  </a:lnTo>
                  <a:lnTo>
                    <a:pt x="675" y="652"/>
                  </a:lnTo>
                  <a:lnTo>
                    <a:pt x="680" y="647"/>
                  </a:lnTo>
                  <a:lnTo>
                    <a:pt x="680" y="647"/>
                  </a:lnTo>
                  <a:lnTo>
                    <a:pt x="684" y="647"/>
                  </a:lnTo>
                  <a:lnTo>
                    <a:pt x="689" y="643"/>
                  </a:lnTo>
                  <a:lnTo>
                    <a:pt x="689" y="643"/>
                  </a:lnTo>
                  <a:lnTo>
                    <a:pt x="693" y="638"/>
                  </a:lnTo>
                  <a:lnTo>
                    <a:pt x="693" y="638"/>
                  </a:lnTo>
                  <a:lnTo>
                    <a:pt x="698" y="638"/>
                  </a:lnTo>
                  <a:lnTo>
                    <a:pt x="702" y="634"/>
                  </a:lnTo>
                  <a:lnTo>
                    <a:pt x="702" y="634"/>
                  </a:lnTo>
                  <a:lnTo>
                    <a:pt x="707" y="629"/>
                  </a:lnTo>
                  <a:lnTo>
                    <a:pt x="707" y="629"/>
                  </a:lnTo>
                  <a:lnTo>
                    <a:pt x="711" y="629"/>
                  </a:lnTo>
                  <a:lnTo>
                    <a:pt x="716" y="625"/>
                  </a:lnTo>
                  <a:lnTo>
                    <a:pt x="716" y="625"/>
                  </a:lnTo>
                  <a:lnTo>
                    <a:pt x="720" y="620"/>
                  </a:lnTo>
                  <a:lnTo>
                    <a:pt x="720" y="620"/>
                  </a:lnTo>
                  <a:lnTo>
                    <a:pt x="725" y="620"/>
                  </a:lnTo>
                  <a:lnTo>
                    <a:pt x="729" y="616"/>
                  </a:lnTo>
                  <a:lnTo>
                    <a:pt x="729" y="616"/>
                  </a:lnTo>
                  <a:lnTo>
                    <a:pt x="734" y="616"/>
                  </a:lnTo>
                  <a:lnTo>
                    <a:pt x="734" y="611"/>
                  </a:lnTo>
                  <a:lnTo>
                    <a:pt x="738" y="611"/>
                  </a:lnTo>
                  <a:lnTo>
                    <a:pt x="742" y="607"/>
                  </a:lnTo>
                  <a:lnTo>
                    <a:pt x="742" y="607"/>
                  </a:lnTo>
                  <a:lnTo>
                    <a:pt x="747" y="607"/>
                  </a:lnTo>
                  <a:lnTo>
                    <a:pt x="747" y="603"/>
                  </a:lnTo>
                  <a:lnTo>
                    <a:pt x="751" y="603"/>
                  </a:lnTo>
                  <a:lnTo>
                    <a:pt x="756" y="603"/>
                  </a:lnTo>
                  <a:lnTo>
                    <a:pt x="756" y="598"/>
                  </a:lnTo>
                  <a:lnTo>
                    <a:pt x="760" y="598"/>
                  </a:lnTo>
                  <a:lnTo>
                    <a:pt x="760" y="598"/>
                  </a:lnTo>
                  <a:lnTo>
                    <a:pt x="765" y="594"/>
                  </a:lnTo>
                  <a:lnTo>
                    <a:pt x="765" y="594"/>
                  </a:lnTo>
                  <a:lnTo>
                    <a:pt x="769" y="594"/>
                  </a:lnTo>
                  <a:lnTo>
                    <a:pt x="769" y="594"/>
                  </a:lnTo>
                  <a:lnTo>
                    <a:pt x="769" y="589"/>
                  </a:lnTo>
                  <a:lnTo>
                    <a:pt x="774" y="589"/>
                  </a:lnTo>
                  <a:lnTo>
                    <a:pt x="774" y="589"/>
                  </a:lnTo>
                  <a:lnTo>
                    <a:pt x="774" y="589"/>
                  </a:lnTo>
                  <a:lnTo>
                    <a:pt x="774" y="589"/>
                  </a:lnTo>
                  <a:lnTo>
                    <a:pt x="778" y="589"/>
                  </a:lnTo>
                  <a:lnTo>
                    <a:pt x="778" y="585"/>
                  </a:lnTo>
                  <a:lnTo>
                    <a:pt x="778" y="585"/>
                  </a:lnTo>
                  <a:lnTo>
                    <a:pt x="783" y="585"/>
                  </a:lnTo>
                  <a:lnTo>
                    <a:pt x="783" y="585"/>
                  </a:lnTo>
                  <a:lnTo>
                    <a:pt x="783" y="585"/>
                  </a:lnTo>
                  <a:lnTo>
                    <a:pt x="787" y="580"/>
                  </a:lnTo>
                  <a:lnTo>
                    <a:pt x="787" y="580"/>
                  </a:lnTo>
                  <a:lnTo>
                    <a:pt x="787" y="580"/>
                  </a:lnTo>
                  <a:lnTo>
                    <a:pt x="792" y="580"/>
                  </a:lnTo>
                  <a:lnTo>
                    <a:pt x="792" y="580"/>
                  </a:lnTo>
                  <a:lnTo>
                    <a:pt x="792" y="580"/>
                  </a:lnTo>
                  <a:lnTo>
                    <a:pt x="792" y="576"/>
                  </a:lnTo>
                  <a:lnTo>
                    <a:pt x="796" y="576"/>
                  </a:lnTo>
                  <a:lnTo>
                    <a:pt x="796" y="576"/>
                  </a:lnTo>
                  <a:lnTo>
                    <a:pt x="796" y="576"/>
                  </a:lnTo>
                  <a:lnTo>
                    <a:pt x="801" y="576"/>
                  </a:lnTo>
                  <a:lnTo>
                    <a:pt x="801" y="576"/>
                  </a:lnTo>
                  <a:lnTo>
                    <a:pt x="801" y="571"/>
                  </a:lnTo>
                  <a:lnTo>
                    <a:pt x="805" y="571"/>
                  </a:lnTo>
                  <a:lnTo>
                    <a:pt x="805" y="571"/>
                  </a:lnTo>
                  <a:lnTo>
                    <a:pt x="805" y="571"/>
                  </a:lnTo>
                  <a:lnTo>
                    <a:pt x="805" y="571"/>
                  </a:lnTo>
                  <a:lnTo>
                    <a:pt x="810" y="571"/>
                  </a:lnTo>
                  <a:lnTo>
                    <a:pt x="810" y="567"/>
                  </a:lnTo>
                  <a:lnTo>
                    <a:pt x="810" y="567"/>
                  </a:lnTo>
                  <a:lnTo>
                    <a:pt x="814" y="567"/>
                  </a:lnTo>
                  <a:lnTo>
                    <a:pt x="814" y="567"/>
                  </a:lnTo>
                  <a:lnTo>
                    <a:pt x="814" y="567"/>
                  </a:lnTo>
                  <a:lnTo>
                    <a:pt x="819" y="562"/>
                  </a:lnTo>
                  <a:lnTo>
                    <a:pt x="819" y="562"/>
                  </a:lnTo>
                  <a:lnTo>
                    <a:pt x="819" y="562"/>
                  </a:lnTo>
                  <a:lnTo>
                    <a:pt x="823" y="562"/>
                  </a:lnTo>
                  <a:lnTo>
                    <a:pt x="823" y="562"/>
                  </a:lnTo>
                  <a:lnTo>
                    <a:pt x="823" y="562"/>
                  </a:lnTo>
                  <a:lnTo>
                    <a:pt x="823" y="558"/>
                  </a:lnTo>
                  <a:lnTo>
                    <a:pt x="827" y="558"/>
                  </a:lnTo>
                  <a:lnTo>
                    <a:pt x="827" y="558"/>
                  </a:lnTo>
                  <a:lnTo>
                    <a:pt x="827" y="558"/>
                  </a:lnTo>
                  <a:lnTo>
                    <a:pt x="832" y="558"/>
                  </a:lnTo>
                  <a:lnTo>
                    <a:pt x="832" y="558"/>
                  </a:lnTo>
                  <a:lnTo>
                    <a:pt x="832" y="553"/>
                  </a:lnTo>
                  <a:lnTo>
                    <a:pt x="836" y="553"/>
                  </a:lnTo>
                  <a:lnTo>
                    <a:pt x="836" y="553"/>
                  </a:lnTo>
                  <a:lnTo>
                    <a:pt x="836" y="553"/>
                  </a:lnTo>
                  <a:lnTo>
                    <a:pt x="841" y="553"/>
                  </a:lnTo>
                  <a:lnTo>
                    <a:pt x="841" y="553"/>
                  </a:lnTo>
                  <a:lnTo>
                    <a:pt x="841" y="553"/>
                  </a:lnTo>
                  <a:lnTo>
                    <a:pt x="841" y="549"/>
                  </a:lnTo>
                  <a:lnTo>
                    <a:pt x="845" y="549"/>
                  </a:lnTo>
                  <a:lnTo>
                    <a:pt x="845" y="549"/>
                  </a:lnTo>
                  <a:lnTo>
                    <a:pt x="845" y="549"/>
                  </a:lnTo>
                  <a:lnTo>
                    <a:pt x="850" y="549"/>
                  </a:lnTo>
                  <a:lnTo>
                    <a:pt x="850" y="549"/>
                  </a:lnTo>
                  <a:lnTo>
                    <a:pt x="850" y="544"/>
                  </a:lnTo>
                  <a:lnTo>
                    <a:pt x="854" y="544"/>
                  </a:lnTo>
                  <a:lnTo>
                    <a:pt x="854" y="544"/>
                  </a:lnTo>
                  <a:lnTo>
                    <a:pt x="854" y="544"/>
                  </a:lnTo>
                  <a:lnTo>
                    <a:pt x="859" y="544"/>
                  </a:lnTo>
                  <a:lnTo>
                    <a:pt x="859" y="544"/>
                  </a:lnTo>
                  <a:lnTo>
                    <a:pt x="859" y="540"/>
                  </a:lnTo>
                  <a:lnTo>
                    <a:pt x="859" y="540"/>
                  </a:lnTo>
                  <a:lnTo>
                    <a:pt x="863" y="540"/>
                  </a:lnTo>
                  <a:lnTo>
                    <a:pt x="863" y="540"/>
                  </a:lnTo>
                  <a:lnTo>
                    <a:pt x="863" y="540"/>
                  </a:lnTo>
                  <a:lnTo>
                    <a:pt x="863" y="540"/>
                  </a:lnTo>
                  <a:lnTo>
                    <a:pt x="863" y="540"/>
                  </a:lnTo>
                  <a:lnTo>
                    <a:pt x="868" y="540"/>
                  </a:lnTo>
                  <a:lnTo>
                    <a:pt x="868" y="540"/>
                  </a:lnTo>
                  <a:lnTo>
                    <a:pt x="868" y="540"/>
                  </a:lnTo>
                  <a:lnTo>
                    <a:pt x="868" y="536"/>
                  </a:lnTo>
                  <a:lnTo>
                    <a:pt x="868" y="536"/>
                  </a:lnTo>
                  <a:lnTo>
                    <a:pt x="872" y="536"/>
                  </a:lnTo>
                  <a:lnTo>
                    <a:pt x="872" y="536"/>
                  </a:lnTo>
                  <a:lnTo>
                    <a:pt x="872" y="536"/>
                  </a:lnTo>
                  <a:lnTo>
                    <a:pt x="872" y="536"/>
                  </a:lnTo>
                  <a:lnTo>
                    <a:pt x="872" y="536"/>
                  </a:lnTo>
                  <a:lnTo>
                    <a:pt x="877" y="536"/>
                  </a:lnTo>
                  <a:lnTo>
                    <a:pt x="877" y="536"/>
                  </a:lnTo>
                  <a:lnTo>
                    <a:pt x="877" y="536"/>
                  </a:lnTo>
                  <a:lnTo>
                    <a:pt x="877" y="536"/>
                  </a:lnTo>
                  <a:lnTo>
                    <a:pt x="877" y="536"/>
                  </a:lnTo>
                  <a:lnTo>
                    <a:pt x="881" y="531"/>
                  </a:lnTo>
                  <a:lnTo>
                    <a:pt x="881" y="531"/>
                  </a:lnTo>
                  <a:lnTo>
                    <a:pt x="881" y="531"/>
                  </a:lnTo>
                  <a:lnTo>
                    <a:pt x="881" y="531"/>
                  </a:lnTo>
                  <a:lnTo>
                    <a:pt x="881" y="531"/>
                  </a:lnTo>
                  <a:lnTo>
                    <a:pt x="886" y="531"/>
                  </a:lnTo>
                  <a:lnTo>
                    <a:pt x="886" y="531"/>
                  </a:lnTo>
                  <a:lnTo>
                    <a:pt x="886" y="531"/>
                  </a:lnTo>
                  <a:lnTo>
                    <a:pt x="886" y="531"/>
                  </a:lnTo>
                  <a:lnTo>
                    <a:pt x="886" y="531"/>
                  </a:lnTo>
                  <a:lnTo>
                    <a:pt x="890" y="531"/>
                  </a:lnTo>
                  <a:lnTo>
                    <a:pt x="890" y="531"/>
                  </a:lnTo>
                  <a:lnTo>
                    <a:pt x="890" y="531"/>
                  </a:lnTo>
                  <a:lnTo>
                    <a:pt x="890" y="531"/>
                  </a:lnTo>
                  <a:lnTo>
                    <a:pt x="890" y="527"/>
                  </a:lnTo>
                  <a:lnTo>
                    <a:pt x="895" y="527"/>
                  </a:lnTo>
                  <a:lnTo>
                    <a:pt x="895" y="527"/>
                  </a:lnTo>
                  <a:lnTo>
                    <a:pt x="895" y="527"/>
                  </a:lnTo>
                  <a:lnTo>
                    <a:pt x="895" y="527"/>
                  </a:lnTo>
                  <a:lnTo>
                    <a:pt x="895" y="527"/>
                  </a:lnTo>
                  <a:lnTo>
                    <a:pt x="899" y="527"/>
                  </a:lnTo>
                  <a:lnTo>
                    <a:pt x="899" y="527"/>
                  </a:lnTo>
                  <a:lnTo>
                    <a:pt x="899" y="527"/>
                  </a:lnTo>
                  <a:lnTo>
                    <a:pt x="899" y="527"/>
                  </a:lnTo>
                  <a:lnTo>
                    <a:pt x="899" y="527"/>
                  </a:lnTo>
                  <a:lnTo>
                    <a:pt x="903" y="527"/>
                  </a:lnTo>
                  <a:lnTo>
                    <a:pt x="903" y="527"/>
                  </a:lnTo>
                  <a:lnTo>
                    <a:pt x="903" y="527"/>
                  </a:lnTo>
                  <a:lnTo>
                    <a:pt x="903" y="527"/>
                  </a:lnTo>
                  <a:lnTo>
                    <a:pt x="903" y="522"/>
                  </a:lnTo>
                  <a:lnTo>
                    <a:pt x="908" y="522"/>
                  </a:lnTo>
                  <a:lnTo>
                    <a:pt x="908" y="522"/>
                  </a:lnTo>
                  <a:lnTo>
                    <a:pt x="908" y="522"/>
                  </a:lnTo>
                  <a:lnTo>
                    <a:pt x="908" y="522"/>
                  </a:lnTo>
                  <a:lnTo>
                    <a:pt x="908" y="522"/>
                  </a:lnTo>
                  <a:lnTo>
                    <a:pt x="912" y="522"/>
                  </a:lnTo>
                  <a:lnTo>
                    <a:pt x="912" y="522"/>
                  </a:lnTo>
                  <a:lnTo>
                    <a:pt x="912" y="522"/>
                  </a:lnTo>
                  <a:lnTo>
                    <a:pt x="912" y="522"/>
                  </a:lnTo>
                  <a:lnTo>
                    <a:pt x="912" y="522"/>
                  </a:lnTo>
                  <a:lnTo>
                    <a:pt x="917" y="522"/>
                  </a:lnTo>
                  <a:lnTo>
                    <a:pt x="917" y="522"/>
                  </a:lnTo>
                  <a:lnTo>
                    <a:pt x="917" y="522"/>
                  </a:lnTo>
                  <a:lnTo>
                    <a:pt x="917" y="522"/>
                  </a:lnTo>
                  <a:lnTo>
                    <a:pt x="917" y="522"/>
                  </a:lnTo>
                  <a:lnTo>
                    <a:pt x="921" y="522"/>
                  </a:lnTo>
                  <a:lnTo>
                    <a:pt x="921" y="518"/>
                  </a:lnTo>
                  <a:lnTo>
                    <a:pt x="921" y="518"/>
                  </a:lnTo>
                  <a:lnTo>
                    <a:pt x="921" y="518"/>
                  </a:lnTo>
                  <a:lnTo>
                    <a:pt x="921" y="518"/>
                  </a:lnTo>
                  <a:lnTo>
                    <a:pt x="926" y="518"/>
                  </a:lnTo>
                  <a:lnTo>
                    <a:pt x="926" y="518"/>
                  </a:lnTo>
                  <a:lnTo>
                    <a:pt x="926" y="518"/>
                  </a:lnTo>
                  <a:lnTo>
                    <a:pt x="926" y="518"/>
                  </a:lnTo>
                  <a:lnTo>
                    <a:pt x="926" y="518"/>
                  </a:lnTo>
                  <a:lnTo>
                    <a:pt x="930" y="518"/>
                  </a:lnTo>
                  <a:lnTo>
                    <a:pt x="930" y="518"/>
                  </a:lnTo>
                  <a:lnTo>
                    <a:pt x="930" y="518"/>
                  </a:lnTo>
                  <a:lnTo>
                    <a:pt x="930" y="518"/>
                  </a:lnTo>
                  <a:lnTo>
                    <a:pt x="930" y="518"/>
                  </a:lnTo>
                  <a:lnTo>
                    <a:pt x="935" y="518"/>
                  </a:lnTo>
                  <a:lnTo>
                    <a:pt x="935" y="518"/>
                  </a:lnTo>
                  <a:lnTo>
                    <a:pt x="935" y="518"/>
                  </a:lnTo>
                  <a:lnTo>
                    <a:pt x="935" y="518"/>
                  </a:lnTo>
                  <a:lnTo>
                    <a:pt x="939" y="518"/>
                  </a:lnTo>
                  <a:lnTo>
                    <a:pt x="939" y="513"/>
                  </a:lnTo>
                  <a:lnTo>
                    <a:pt x="944" y="513"/>
                  </a:lnTo>
                  <a:lnTo>
                    <a:pt x="944" y="513"/>
                  </a:lnTo>
                  <a:lnTo>
                    <a:pt x="944" y="513"/>
                  </a:lnTo>
                  <a:lnTo>
                    <a:pt x="948" y="513"/>
                  </a:lnTo>
                  <a:lnTo>
                    <a:pt x="948" y="513"/>
                  </a:lnTo>
                  <a:lnTo>
                    <a:pt x="953" y="513"/>
                  </a:lnTo>
                  <a:lnTo>
                    <a:pt x="953" y="513"/>
                  </a:lnTo>
                  <a:lnTo>
                    <a:pt x="953" y="513"/>
                  </a:lnTo>
                  <a:lnTo>
                    <a:pt x="957" y="513"/>
                  </a:lnTo>
                  <a:lnTo>
                    <a:pt x="957" y="513"/>
                  </a:lnTo>
                  <a:lnTo>
                    <a:pt x="962" y="513"/>
                  </a:lnTo>
                  <a:lnTo>
                    <a:pt x="962" y="509"/>
                  </a:lnTo>
                  <a:lnTo>
                    <a:pt x="962" y="509"/>
                  </a:lnTo>
                  <a:lnTo>
                    <a:pt x="966" y="509"/>
                  </a:lnTo>
                  <a:lnTo>
                    <a:pt x="971" y="509"/>
                  </a:lnTo>
                  <a:lnTo>
                    <a:pt x="975" y="509"/>
                  </a:lnTo>
                  <a:lnTo>
                    <a:pt x="975" y="509"/>
                  </a:lnTo>
                  <a:lnTo>
                    <a:pt x="980" y="509"/>
                  </a:lnTo>
                  <a:lnTo>
                    <a:pt x="984" y="504"/>
                  </a:lnTo>
                  <a:lnTo>
                    <a:pt x="988" y="504"/>
                  </a:lnTo>
                  <a:lnTo>
                    <a:pt x="988" y="504"/>
                  </a:lnTo>
                  <a:lnTo>
                    <a:pt x="993" y="504"/>
                  </a:lnTo>
                  <a:lnTo>
                    <a:pt x="993" y="504"/>
                  </a:lnTo>
                  <a:lnTo>
                    <a:pt x="993" y="504"/>
                  </a:lnTo>
                  <a:lnTo>
                    <a:pt x="997" y="504"/>
                  </a:lnTo>
                  <a:lnTo>
                    <a:pt x="997" y="504"/>
                  </a:lnTo>
                  <a:lnTo>
                    <a:pt x="1002" y="504"/>
                  </a:lnTo>
                  <a:lnTo>
                    <a:pt x="1002" y="504"/>
                  </a:lnTo>
                  <a:lnTo>
                    <a:pt x="1002" y="504"/>
                  </a:lnTo>
                  <a:lnTo>
                    <a:pt x="1006" y="500"/>
                  </a:lnTo>
                  <a:lnTo>
                    <a:pt x="1006" y="500"/>
                  </a:lnTo>
                  <a:lnTo>
                    <a:pt x="1011" y="500"/>
                  </a:lnTo>
                  <a:lnTo>
                    <a:pt x="1011" y="500"/>
                  </a:lnTo>
                  <a:lnTo>
                    <a:pt x="1011" y="500"/>
                  </a:lnTo>
                  <a:lnTo>
                    <a:pt x="1015" y="500"/>
                  </a:lnTo>
                  <a:lnTo>
                    <a:pt x="1015" y="500"/>
                  </a:lnTo>
                  <a:lnTo>
                    <a:pt x="1015" y="500"/>
                  </a:lnTo>
                  <a:lnTo>
                    <a:pt x="1020" y="500"/>
                  </a:lnTo>
                  <a:lnTo>
                    <a:pt x="1020" y="500"/>
                  </a:lnTo>
                  <a:lnTo>
                    <a:pt x="1020" y="500"/>
                  </a:lnTo>
                  <a:lnTo>
                    <a:pt x="1020" y="500"/>
                  </a:lnTo>
                  <a:lnTo>
                    <a:pt x="1020" y="500"/>
                  </a:lnTo>
                  <a:lnTo>
                    <a:pt x="1024" y="500"/>
                  </a:lnTo>
                  <a:lnTo>
                    <a:pt x="1024" y="500"/>
                  </a:lnTo>
                  <a:lnTo>
                    <a:pt x="1024" y="500"/>
                  </a:lnTo>
                  <a:lnTo>
                    <a:pt x="1024" y="495"/>
                  </a:lnTo>
                  <a:lnTo>
                    <a:pt x="1024" y="495"/>
                  </a:lnTo>
                  <a:lnTo>
                    <a:pt x="1029" y="495"/>
                  </a:lnTo>
                  <a:lnTo>
                    <a:pt x="1029" y="495"/>
                  </a:lnTo>
                  <a:lnTo>
                    <a:pt x="1029" y="495"/>
                  </a:lnTo>
                  <a:lnTo>
                    <a:pt x="1029" y="495"/>
                  </a:lnTo>
                  <a:lnTo>
                    <a:pt x="1029" y="495"/>
                  </a:lnTo>
                  <a:lnTo>
                    <a:pt x="1029" y="495"/>
                  </a:lnTo>
                  <a:lnTo>
                    <a:pt x="1033" y="495"/>
                  </a:lnTo>
                  <a:lnTo>
                    <a:pt x="1033" y="495"/>
                  </a:lnTo>
                  <a:lnTo>
                    <a:pt x="1033" y="495"/>
                  </a:lnTo>
                  <a:lnTo>
                    <a:pt x="1033" y="495"/>
                  </a:lnTo>
                  <a:lnTo>
                    <a:pt x="1033" y="495"/>
                  </a:lnTo>
                  <a:lnTo>
                    <a:pt x="1038" y="495"/>
                  </a:lnTo>
                  <a:lnTo>
                    <a:pt x="1038" y="495"/>
                  </a:lnTo>
                  <a:lnTo>
                    <a:pt x="1038" y="495"/>
                  </a:lnTo>
                  <a:lnTo>
                    <a:pt x="1038" y="495"/>
                  </a:lnTo>
                  <a:lnTo>
                    <a:pt x="1038" y="495"/>
                  </a:lnTo>
                  <a:lnTo>
                    <a:pt x="1042" y="495"/>
                  </a:lnTo>
                  <a:lnTo>
                    <a:pt x="1042" y="495"/>
                  </a:lnTo>
                  <a:lnTo>
                    <a:pt x="1042" y="491"/>
                  </a:lnTo>
                  <a:lnTo>
                    <a:pt x="1042" y="491"/>
                  </a:lnTo>
                  <a:lnTo>
                    <a:pt x="1042" y="491"/>
                  </a:lnTo>
                  <a:lnTo>
                    <a:pt x="1047" y="491"/>
                  </a:lnTo>
                  <a:lnTo>
                    <a:pt x="1047" y="491"/>
                  </a:lnTo>
                  <a:lnTo>
                    <a:pt x="1047" y="491"/>
                  </a:lnTo>
                  <a:lnTo>
                    <a:pt x="1047" y="491"/>
                  </a:lnTo>
                  <a:lnTo>
                    <a:pt x="1047" y="491"/>
                  </a:lnTo>
                  <a:lnTo>
                    <a:pt x="1047" y="491"/>
                  </a:lnTo>
                  <a:lnTo>
                    <a:pt x="1051" y="491"/>
                  </a:lnTo>
                  <a:lnTo>
                    <a:pt x="1051" y="491"/>
                  </a:lnTo>
                  <a:lnTo>
                    <a:pt x="1051" y="491"/>
                  </a:lnTo>
                  <a:lnTo>
                    <a:pt x="1051" y="491"/>
                  </a:lnTo>
                  <a:lnTo>
                    <a:pt x="1051" y="491"/>
                  </a:lnTo>
                  <a:lnTo>
                    <a:pt x="1056" y="491"/>
                  </a:lnTo>
                  <a:lnTo>
                    <a:pt x="1056" y="491"/>
                  </a:lnTo>
                  <a:lnTo>
                    <a:pt x="1056" y="491"/>
                  </a:lnTo>
                  <a:lnTo>
                    <a:pt x="1056" y="486"/>
                  </a:lnTo>
                  <a:lnTo>
                    <a:pt x="1056" y="486"/>
                  </a:lnTo>
                  <a:lnTo>
                    <a:pt x="1060" y="486"/>
                  </a:lnTo>
                  <a:lnTo>
                    <a:pt x="1060" y="486"/>
                  </a:lnTo>
                  <a:lnTo>
                    <a:pt x="1060" y="486"/>
                  </a:lnTo>
                  <a:lnTo>
                    <a:pt x="1060" y="486"/>
                  </a:lnTo>
                  <a:lnTo>
                    <a:pt x="1060" y="486"/>
                  </a:lnTo>
                  <a:lnTo>
                    <a:pt x="1060" y="486"/>
                  </a:lnTo>
                  <a:lnTo>
                    <a:pt x="1064" y="486"/>
                  </a:lnTo>
                  <a:lnTo>
                    <a:pt x="1064" y="486"/>
                  </a:lnTo>
                  <a:lnTo>
                    <a:pt x="1064" y="486"/>
                  </a:lnTo>
                  <a:lnTo>
                    <a:pt x="1064" y="486"/>
                  </a:lnTo>
                  <a:lnTo>
                    <a:pt x="1064" y="486"/>
                  </a:lnTo>
                  <a:lnTo>
                    <a:pt x="1069" y="486"/>
                  </a:lnTo>
                  <a:lnTo>
                    <a:pt x="1069" y="486"/>
                  </a:lnTo>
                  <a:lnTo>
                    <a:pt x="1069" y="482"/>
                  </a:lnTo>
                  <a:lnTo>
                    <a:pt x="1069" y="482"/>
                  </a:lnTo>
                  <a:lnTo>
                    <a:pt x="1069" y="482"/>
                  </a:lnTo>
                  <a:lnTo>
                    <a:pt x="1069" y="482"/>
                  </a:lnTo>
                  <a:lnTo>
                    <a:pt x="1073" y="482"/>
                  </a:lnTo>
                  <a:lnTo>
                    <a:pt x="1073" y="482"/>
                  </a:lnTo>
                  <a:lnTo>
                    <a:pt x="1073" y="482"/>
                  </a:lnTo>
                  <a:lnTo>
                    <a:pt x="1073" y="482"/>
                  </a:lnTo>
                  <a:lnTo>
                    <a:pt x="1073" y="482"/>
                  </a:lnTo>
                  <a:lnTo>
                    <a:pt x="1073" y="482"/>
                  </a:lnTo>
                  <a:lnTo>
                    <a:pt x="1078" y="482"/>
                  </a:lnTo>
                  <a:lnTo>
                    <a:pt x="1078" y="482"/>
                  </a:lnTo>
                  <a:lnTo>
                    <a:pt x="1078" y="482"/>
                  </a:lnTo>
                  <a:lnTo>
                    <a:pt x="1078" y="477"/>
                  </a:lnTo>
                  <a:lnTo>
                    <a:pt x="1078" y="477"/>
                  </a:lnTo>
                  <a:lnTo>
                    <a:pt x="1082" y="477"/>
                  </a:lnTo>
                  <a:lnTo>
                    <a:pt x="1082" y="477"/>
                  </a:lnTo>
                  <a:lnTo>
                    <a:pt x="1082" y="477"/>
                  </a:lnTo>
                  <a:lnTo>
                    <a:pt x="1082" y="477"/>
                  </a:lnTo>
                  <a:lnTo>
                    <a:pt x="1082" y="477"/>
                  </a:lnTo>
                  <a:lnTo>
                    <a:pt x="1082" y="477"/>
                  </a:lnTo>
                  <a:lnTo>
                    <a:pt x="1087" y="477"/>
                  </a:lnTo>
                  <a:lnTo>
                    <a:pt x="1087" y="477"/>
                  </a:lnTo>
                  <a:lnTo>
                    <a:pt x="1087" y="477"/>
                  </a:lnTo>
                  <a:lnTo>
                    <a:pt x="1087" y="477"/>
                  </a:lnTo>
                  <a:lnTo>
                    <a:pt x="1087" y="477"/>
                  </a:lnTo>
                  <a:lnTo>
                    <a:pt x="1087" y="477"/>
                  </a:lnTo>
                  <a:lnTo>
                    <a:pt x="1087" y="473"/>
                  </a:lnTo>
                  <a:lnTo>
                    <a:pt x="1087" y="473"/>
                  </a:lnTo>
                  <a:lnTo>
                    <a:pt x="1087" y="473"/>
                  </a:lnTo>
                  <a:lnTo>
                    <a:pt x="1091" y="473"/>
                  </a:lnTo>
                  <a:lnTo>
                    <a:pt x="1091" y="473"/>
                  </a:lnTo>
                  <a:lnTo>
                    <a:pt x="1091" y="473"/>
                  </a:lnTo>
                  <a:lnTo>
                    <a:pt x="1091" y="473"/>
                  </a:lnTo>
                  <a:lnTo>
                    <a:pt x="1091" y="473"/>
                  </a:lnTo>
                  <a:lnTo>
                    <a:pt x="1091" y="473"/>
                  </a:lnTo>
                  <a:lnTo>
                    <a:pt x="1091" y="473"/>
                  </a:lnTo>
                  <a:lnTo>
                    <a:pt x="1091" y="473"/>
                  </a:lnTo>
                  <a:lnTo>
                    <a:pt x="1091" y="473"/>
                  </a:lnTo>
                  <a:lnTo>
                    <a:pt x="1091" y="473"/>
                  </a:lnTo>
                  <a:lnTo>
                    <a:pt x="1096" y="473"/>
                  </a:lnTo>
                  <a:lnTo>
                    <a:pt x="1096" y="473"/>
                  </a:lnTo>
                  <a:lnTo>
                    <a:pt x="1091" y="473"/>
                  </a:lnTo>
                  <a:lnTo>
                    <a:pt x="1091" y="473"/>
                  </a:lnTo>
                  <a:lnTo>
                    <a:pt x="1091" y="473"/>
                  </a:lnTo>
                  <a:lnTo>
                    <a:pt x="1091" y="469"/>
                  </a:lnTo>
                  <a:lnTo>
                    <a:pt x="1091" y="469"/>
                  </a:lnTo>
                  <a:lnTo>
                    <a:pt x="1091" y="469"/>
                  </a:lnTo>
                  <a:lnTo>
                    <a:pt x="1091" y="469"/>
                  </a:lnTo>
                  <a:lnTo>
                    <a:pt x="1091" y="469"/>
                  </a:lnTo>
                  <a:lnTo>
                    <a:pt x="1091" y="469"/>
                  </a:lnTo>
                  <a:lnTo>
                    <a:pt x="1091" y="464"/>
                  </a:lnTo>
                  <a:lnTo>
                    <a:pt x="1087" y="464"/>
                  </a:lnTo>
                  <a:lnTo>
                    <a:pt x="1087" y="464"/>
                  </a:lnTo>
                  <a:lnTo>
                    <a:pt x="1087" y="464"/>
                  </a:lnTo>
                  <a:lnTo>
                    <a:pt x="1087" y="464"/>
                  </a:lnTo>
                  <a:lnTo>
                    <a:pt x="1087" y="460"/>
                  </a:lnTo>
                  <a:lnTo>
                    <a:pt x="1087" y="460"/>
                  </a:lnTo>
                  <a:lnTo>
                    <a:pt x="1087" y="460"/>
                  </a:lnTo>
                  <a:lnTo>
                    <a:pt x="1087" y="460"/>
                  </a:lnTo>
                  <a:lnTo>
                    <a:pt x="1087" y="460"/>
                  </a:lnTo>
                  <a:lnTo>
                    <a:pt x="1087" y="460"/>
                  </a:lnTo>
                  <a:lnTo>
                    <a:pt x="1087" y="455"/>
                  </a:lnTo>
                  <a:lnTo>
                    <a:pt x="1087" y="455"/>
                  </a:lnTo>
                  <a:lnTo>
                    <a:pt x="1082" y="455"/>
                  </a:lnTo>
                  <a:lnTo>
                    <a:pt x="1082" y="455"/>
                  </a:lnTo>
                  <a:lnTo>
                    <a:pt x="1082" y="455"/>
                  </a:lnTo>
                  <a:lnTo>
                    <a:pt x="1082" y="451"/>
                  </a:lnTo>
                  <a:lnTo>
                    <a:pt x="1082" y="451"/>
                  </a:lnTo>
                  <a:lnTo>
                    <a:pt x="1082" y="451"/>
                  </a:lnTo>
                  <a:lnTo>
                    <a:pt x="1082" y="451"/>
                  </a:lnTo>
                  <a:lnTo>
                    <a:pt x="1082" y="451"/>
                  </a:lnTo>
                  <a:lnTo>
                    <a:pt x="1082" y="451"/>
                  </a:lnTo>
                  <a:lnTo>
                    <a:pt x="1082" y="446"/>
                  </a:lnTo>
                  <a:lnTo>
                    <a:pt x="1082" y="446"/>
                  </a:lnTo>
                  <a:lnTo>
                    <a:pt x="1082" y="446"/>
                  </a:lnTo>
                  <a:lnTo>
                    <a:pt x="1078" y="446"/>
                  </a:lnTo>
                  <a:lnTo>
                    <a:pt x="1078" y="446"/>
                  </a:lnTo>
                  <a:lnTo>
                    <a:pt x="1078" y="442"/>
                  </a:lnTo>
                  <a:lnTo>
                    <a:pt x="1078" y="442"/>
                  </a:lnTo>
                  <a:lnTo>
                    <a:pt x="1078" y="442"/>
                  </a:lnTo>
                  <a:lnTo>
                    <a:pt x="1078" y="442"/>
                  </a:lnTo>
                  <a:lnTo>
                    <a:pt x="1078" y="442"/>
                  </a:lnTo>
                  <a:lnTo>
                    <a:pt x="1078" y="437"/>
                  </a:lnTo>
                  <a:lnTo>
                    <a:pt x="1078" y="437"/>
                  </a:lnTo>
                  <a:lnTo>
                    <a:pt x="1078" y="437"/>
                  </a:lnTo>
                  <a:lnTo>
                    <a:pt x="1078" y="437"/>
                  </a:lnTo>
                  <a:lnTo>
                    <a:pt x="1078" y="437"/>
                  </a:lnTo>
                  <a:lnTo>
                    <a:pt x="1078" y="433"/>
                  </a:lnTo>
                  <a:lnTo>
                    <a:pt x="1078" y="433"/>
                  </a:lnTo>
                  <a:lnTo>
                    <a:pt x="1073" y="433"/>
                  </a:lnTo>
                  <a:lnTo>
                    <a:pt x="1073" y="433"/>
                  </a:lnTo>
                  <a:lnTo>
                    <a:pt x="1073" y="433"/>
                  </a:lnTo>
                  <a:lnTo>
                    <a:pt x="1073" y="428"/>
                  </a:lnTo>
                  <a:lnTo>
                    <a:pt x="1073" y="428"/>
                  </a:lnTo>
                  <a:lnTo>
                    <a:pt x="1073" y="428"/>
                  </a:lnTo>
                  <a:lnTo>
                    <a:pt x="1073" y="428"/>
                  </a:lnTo>
                  <a:lnTo>
                    <a:pt x="1073" y="428"/>
                  </a:lnTo>
                  <a:lnTo>
                    <a:pt x="1073" y="424"/>
                  </a:lnTo>
                  <a:lnTo>
                    <a:pt x="1073" y="424"/>
                  </a:lnTo>
                  <a:lnTo>
                    <a:pt x="1073" y="424"/>
                  </a:lnTo>
                  <a:lnTo>
                    <a:pt x="1073" y="424"/>
                  </a:lnTo>
                  <a:lnTo>
                    <a:pt x="1073" y="424"/>
                  </a:lnTo>
                  <a:lnTo>
                    <a:pt x="1073" y="419"/>
                  </a:lnTo>
                  <a:lnTo>
                    <a:pt x="1073" y="419"/>
                  </a:lnTo>
                  <a:lnTo>
                    <a:pt x="1073" y="419"/>
                  </a:lnTo>
                  <a:lnTo>
                    <a:pt x="1069" y="419"/>
                  </a:lnTo>
                  <a:lnTo>
                    <a:pt x="1069" y="419"/>
                  </a:lnTo>
                  <a:lnTo>
                    <a:pt x="1069" y="415"/>
                  </a:lnTo>
                  <a:lnTo>
                    <a:pt x="1069" y="415"/>
                  </a:lnTo>
                  <a:lnTo>
                    <a:pt x="1069" y="415"/>
                  </a:lnTo>
                  <a:lnTo>
                    <a:pt x="1069" y="415"/>
                  </a:lnTo>
                  <a:lnTo>
                    <a:pt x="1069" y="415"/>
                  </a:lnTo>
                  <a:lnTo>
                    <a:pt x="1069" y="410"/>
                  </a:lnTo>
                  <a:lnTo>
                    <a:pt x="1069" y="410"/>
                  </a:lnTo>
                  <a:lnTo>
                    <a:pt x="1069" y="410"/>
                  </a:lnTo>
                  <a:lnTo>
                    <a:pt x="1069" y="410"/>
                  </a:lnTo>
                  <a:lnTo>
                    <a:pt x="1069" y="406"/>
                  </a:lnTo>
                  <a:lnTo>
                    <a:pt x="1069" y="406"/>
                  </a:lnTo>
                  <a:lnTo>
                    <a:pt x="1069" y="406"/>
                  </a:lnTo>
                  <a:lnTo>
                    <a:pt x="1069" y="406"/>
                  </a:lnTo>
                  <a:lnTo>
                    <a:pt x="1069" y="406"/>
                  </a:lnTo>
                  <a:lnTo>
                    <a:pt x="1069" y="402"/>
                  </a:lnTo>
                  <a:lnTo>
                    <a:pt x="1069" y="402"/>
                  </a:lnTo>
                  <a:lnTo>
                    <a:pt x="1069" y="402"/>
                  </a:lnTo>
                  <a:lnTo>
                    <a:pt x="1069" y="402"/>
                  </a:lnTo>
                  <a:lnTo>
                    <a:pt x="1064" y="402"/>
                  </a:lnTo>
                  <a:lnTo>
                    <a:pt x="1064" y="397"/>
                  </a:lnTo>
                  <a:lnTo>
                    <a:pt x="1064" y="397"/>
                  </a:lnTo>
                  <a:lnTo>
                    <a:pt x="1064" y="397"/>
                  </a:lnTo>
                  <a:lnTo>
                    <a:pt x="1064" y="397"/>
                  </a:lnTo>
                  <a:lnTo>
                    <a:pt x="1064" y="393"/>
                  </a:lnTo>
                  <a:lnTo>
                    <a:pt x="1064" y="393"/>
                  </a:lnTo>
                  <a:lnTo>
                    <a:pt x="1064" y="393"/>
                  </a:lnTo>
                  <a:lnTo>
                    <a:pt x="1064" y="393"/>
                  </a:lnTo>
                  <a:lnTo>
                    <a:pt x="1064" y="393"/>
                  </a:lnTo>
                  <a:lnTo>
                    <a:pt x="1064" y="388"/>
                  </a:lnTo>
                  <a:lnTo>
                    <a:pt x="1064" y="388"/>
                  </a:lnTo>
                  <a:lnTo>
                    <a:pt x="1064" y="388"/>
                  </a:lnTo>
                  <a:lnTo>
                    <a:pt x="1064" y="388"/>
                  </a:lnTo>
                  <a:lnTo>
                    <a:pt x="1064" y="384"/>
                  </a:lnTo>
                  <a:lnTo>
                    <a:pt x="1064" y="384"/>
                  </a:lnTo>
                  <a:lnTo>
                    <a:pt x="1064" y="384"/>
                  </a:lnTo>
                  <a:lnTo>
                    <a:pt x="1064" y="384"/>
                  </a:lnTo>
                  <a:lnTo>
                    <a:pt x="1064" y="379"/>
                  </a:lnTo>
                  <a:lnTo>
                    <a:pt x="1064" y="379"/>
                  </a:lnTo>
                  <a:lnTo>
                    <a:pt x="1064" y="379"/>
                  </a:lnTo>
                  <a:lnTo>
                    <a:pt x="1064" y="379"/>
                  </a:lnTo>
                  <a:lnTo>
                    <a:pt x="1064" y="379"/>
                  </a:lnTo>
                  <a:lnTo>
                    <a:pt x="1064" y="375"/>
                  </a:lnTo>
                  <a:lnTo>
                    <a:pt x="1060" y="375"/>
                  </a:lnTo>
                  <a:lnTo>
                    <a:pt x="1060" y="375"/>
                  </a:lnTo>
                  <a:lnTo>
                    <a:pt x="1060" y="375"/>
                  </a:lnTo>
                  <a:lnTo>
                    <a:pt x="1060" y="370"/>
                  </a:lnTo>
                  <a:lnTo>
                    <a:pt x="1060" y="370"/>
                  </a:lnTo>
                  <a:lnTo>
                    <a:pt x="1060" y="370"/>
                  </a:lnTo>
                  <a:lnTo>
                    <a:pt x="1060" y="370"/>
                  </a:lnTo>
                  <a:lnTo>
                    <a:pt x="1060" y="366"/>
                  </a:lnTo>
                  <a:lnTo>
                    <a:pt x="1060" y="366"/>
                  </a:lnTo>
                  <a:lnTo>
                    <a:pt x="1060" y="366"/>
                  </a:lnTo>
                  <a:lnTo>
                    <a:pt x="1060" y="366"/>
                  </a:lnTo>
                  <a:lnTo>
                    <a:pt x="1060" y="366"/>
                  </a:lnTo>
                  <a:lnTo>
                    <a:pt x="1060" y="361"/>
                  </a:lnTo>
                  <a:lnTo>
                    <a:pt x="1060" y="361"/>
                  </a:lnTo>
                  <a:lnTo>
                    <a:pt x="1060" y="361"/>
                  </a:lnTo>
                  <a:lnTo>
                    <a:pt x="1060" y="361"/>
                  </a:lnTo>
                  <a:lnTo>
                    <a:pt x="1060" y="357"/>
                  </a:lnTo>
                  <a:lnTo>
                    <a:pt x="1060" y="357"/>
                  </a:lnTo>
                  <a:lnTo>
                    <a:pt x="1060" y="357"/>
                  </a:lnTo>
                  <a:lnTo>
                    <a:pt x="1060" y="357"/>
                  </a:lnTo>
                  <a:lnTo>
                    <a:pt x="1060" y="352"/>
                  </a:lnTo>
                  <a:lnTo>
                    <a:pt x="1060" y="352"/>
                  </a:lnTo>
                  <a:lnTo>
                    <a:pt x="1060" y="352"/>
                  </a:lnTo>
                  <a:lnTo>
                    <a:pt x="1060" y="352"/>
                  </a:lnTo>
                  <a:lnTo>
                    <a:pt x="1060" y="348"/>
                  </a:lnTo>
                  <a:lnTo>
                    <a:pt x="1060" y="348"/>
                  </a:lnTo>
                  <a:lnTo>
                    <a:pt x="1060" y="348"/>
                  </a:lnTo>
                  <a:lnTo>
                    <a:pt x="1060" y="348"/>
                  </a:lnTo>
                  <a:lnTo>
                    <a:pt x="1060" y="344"/>
                  </a:lnTo>
                  <a:lnTo>
                    <a:pt x="1060" y="344"/>
                  </a:lnTo>
                  <a:lnTo>
                    <a:pt x="1060" y="344"/>
                  </a:lnTo>
                  <a:lnTo>
                    <a:pt x="1060" y="344"/>
                  </a:lnTo>
                  <a:lnTo>
                    <a:pt x="1060" y="344"/>
                  </a:lnTo>
                  <a:lnTo>
                    <a:pt x="1060" y="339"/>
                  </a:lnTo>
                  <a:lnTo>
                    <a:pt x="1060" y="339"/>
                  </a:lnTo>
                  <a:lnTo>
                    <a:pt x="1060" y="339"/>
                  </a:lnTo>
                  <a:lnTo>
                    <a:pt x="1056" y="339"/>
                  </a:lnTo>
                  <a:lnTo>
                    <a:pt x="1056" y="335"/>
                  </a:lnTo>
                  <a:lnTo>
                    <a:pt x="1056" y="335"/>
                  </a:lnTo>
                  <a:lnTo>
                    <a:pt x="1056" y="335"/>
                  </a:lnTo>
                  <a:lnTo>
                    <a:pt x="1056" y="335"/>
                  </a:lnTo>
                  <a:lnTo>
                    <a:pt x="1056" y="330"/>
                  </a:lnTo>
                  <a:lnTo>
                    <a:pt x="1056" y="330"/>
                  </a:lnTo>
                  <a:lnTo>
                    <a:pt x="1056" y="330"/>
                  </a:lnTo>
                  <a:lnTo>
                    <a:pt x="1056" y="330"/>
                  </a:lnTo>
                  <a:lnTo>
                    <a:pt x="1056" y="326"/>
                  </a:lnTo>
                  <a:lnTo>
                    <a:pt x="1056" y="326"/>
                  </a:lnTo>
                  <a:lnTo>
                    <a:pt x="1056" y="326"/>
                  </a:lnTo>
                  <a:lnTo>
                    <a:pt x="1056" y="326"/>
                  </a:lnTo>
                  <a:lnTo>
                    <a:pt x="1056" y="321"/>
                  </a:lnTo>
                  <a:lnTo>
                    <a:pt x="1056" y="321"/>
                  </a:lnTo>
                  <a:lnTo>
                    <a:pt x="1056" y="321"/>
                  </a:lnTo>
                  <a:lnTo>
                    <a:pt x="1056" y="321"/>
                  </a:lnTo>
                  <a:lnTo>
                    <a:pt x="1056" y="317"/>
                  </a:lnTo>
                  <a:lnTo>
                    <a:pt x="1056" y="317"/>
                  </a:lnTo>
                  <a:lnTo>
                    <a:pt x="1056" y="317"/>
                  </a:lnTo>
                  <a:lnTo>
                    <a:pt x="1056" y="317"/>
                  </a:lnTo>
                  <a:lnTo>
                    <a:pt x="1056" y="312"/>
                  </a:lnTo>
                  <a:lnTo>
                    <a:pt x="1056" y="312"/>
                  </a:lnTo>
                  <a:lnTo>
                    <a:pt x="1056" y="312"/>
                  </a:lnTo>
                  <a:lnTo>
                    <a:pt x="1056" y="312"/>
                  </a:lnTo>
                  <a:lnTo>
                    <a:pt x="1056" y="308"/>
                  </a:lnTo>
                  <a:lnTo>
                    <a:pt x="1056" y="308"/>
                  </a:lnTo>
                  <a:lnTo>
                    <a:pt x="1056" y="308"/>
                  </a:lnTo>
                  <a:lnTo>
                    <a:pt x="1056" y="308"/>
                  </a:lnTo>
                  <a:lnTo>
                    <a:pt x="1056" y="303"/>
                  </a:lnTo>
                  <a:lnTo>
                    <a:pt x="1056" y="303"/>
                  </a:lnTo>
                  <a:lnTo>
                    <a:pt x="1056" y="303"/>
                  </a:lnTo>
                  <a:lnTo>
                    <a:pt x="1056" y="303"/>
                  </a:lnTo>
                  <a:lnTo>
                    <a:pt x="1056" y="299"/>
                  </a:lnTo>
                  <a:lnTo>
                    <a:pt x="1056" y="299"/>
                  </a:lnTo>
                  <a:lnTo>
                    <a:pt x="1056" y="294"/>
                  </a:lnTo>
                  <a:lnTo>
                    <a:pt x="1056" y="294"/>
                  </a:lnTo>
                  <a:lnTo>
                    <a:pt x="1056" y="290"/>
                  </a:lnTo>
                  <a:lnTo>
                    <a:pt x="1056" y="290"/>
                  </a:lnTo>
                  <a:lnTo>
                    <a:pt x="1056" y="285"/>
                  </a:lnTo>
                  <a:lnTo>
                    <a:pt x="1056" y="285"/>
                  </a:lnTo>
                  <a:lnTo>
                    <a:pt x="1056" y="281"/>
                  </a:lnTo>
                  <a:lnTo>
                    <a:pt x="1056" y="281"/>
                  </a:lnTo>
                  <a:lnTo>
                    <a:pt x="1056" y="277"/>
                  </a:lnTo>
                  <a:lnTo>
                    <a:pt x="1056" y="277"/>
                  </a:lnTo>
                  <a:lnTo>
                    <a:pt x="1056" y="272"/>
                  </a:lnTo>
                  <a:lnTo>
                    <a:pt x="1056" y="272"/>
                  </a:lnTo>
                  <a:lnTo>
                    <a:pt x="1056" y="268"/>
                  </a:lnTo>
                  <a:lnTo>
                    <a:pt x="1056" y="268"/>
                  </a:lnTo>
                  <a:lnTo>
                    <a:pt x="1056" y="263"/>
                  </a:lnTo>
                  <a:lnTo>
                    <a:pt x="1056" y="263"/>
                  </a:lnTo>
                  <a:lnTo>
                    <a:pt x="1056" y="259"/>
                  </a:lnTo>
                  <a:lnTo>
                    <a:pt x="1056" y="259"/>
                  </a:lnTo>
                  <a:lnTo>
                    <a:pt x="1056" y="254"/>
                  </a:lnTo>
                  <a:lnTo>
                    <a:pt x="1056" y="254"/>
                  </a:lnTo>
                  <a:lnTo>
                    <a:pt x="1056" y="250"/>
                  </a:lnTo>
                  <a:lnTo>
                    <a:pt x="1056" y="250"/>
                  </a:lnTo>
                  <a:lnTo>
                    <a:pt x="1056" y="245"/>
                  </a:lnTo>
                  <a:lnTo>
                    <a:pt x="1056" y="245"/>
                  </a:lnTo>
                  <a:lnTo>
                    <a:pt x="1056" y="245"/>
                  </a:lnTo>
                  <a:lnTo>
                    <a:pt x="1056" y="241"/>
                  </a:lnTo>
                  <a:lnTo>
                    <a:pt x="1056" y="241"/>
                  </a:lnTo>
                  <a:lnTo>
                    <a:pt x="1056" y="236"/>
                  </a:lnTo>
                  <a:lnTo>
                    <a:pt x="1056" y="236"/>
                  </a:lnTo>
                  <a:lnTo>
                    <a:pt x="1056" y="232"/>
                  </a:lnTo>
                  <a:lnTo>
                    <a:pt x="1056" y="232"/>
                  </a:lnTo>
                  <a:lnTo>
                    <a:pt x="1056" y="227"/>
                  </a:lnTo>
                  <a:lnTo>
                    <a:pt x="1056" y="227"/>
                  </a:lnTo>
                  <a:lnTo>
                    <a:pt x="1056" y="223"/>
                  </a:lnTo>
                  <a:lnTo>
                    <a:pt x="1056" y="223"/>
                  </a:lnTo>
                  <a:lnTo>
                    <a:pt x="1056" y="218"/>
                  </a:lnTo>
                  <a:lnTo>
                    <a:pt x="1056" y="218"/>
                  </a:lnTo>
                  <a:lnTo>
                    <a:pt x="1056" y="214"/>
                  </a:lnTo>
                  <a:lnTo>
                    <a:pt x="1056" y="214"/>
                  </a:lnTo>
                  <a:lnTo>
                    <a:pt x="1056" y="210"/>
                  </a:lnTo>
                  <a:lnTo>
                    <a:pt x="1056" y="210"/>
                  </a:lnTo>
                  <a:lnTo>
                    <a:pt x="1056" y="205"/>
                  </a:lnTo>
                  <a:lnTo>
                    <a:pt x="1056" y="205"/>
                  </a:lnTo>
                  <a:lnTo>
                    <a:pt x="1056" y="205"/>
                  </a:lnTo>
                  <a:lnTo>
                    <a:pt x="1056" y="205"/>
                  </a:lnTo>
                  <a:lnTo>
                    <a:pt x="1056" y="205"/>
                  </a:lnTo>
                  <a:lnTo>
                    <a:pt x="1056" y="205"/>
                  </a:lnTo>
                  <a:lnTo>
                    <a:pt x="1056" y="205"/>
                  </a:lnTo>
                  <a:lnTo>
                    <a:pt x="1056" y="205"/>
                  </a:lnTo>
                  <a:lnTo>
                    <a:pt x="1056" y="201"/>
                  </a:lnTo>
                  <a:lnTo>
                    <a:pt x="1056" y="201"/>
                  </a:lnTo>
                  <a:lnTo>
                    <a:pt x="1056" y="201"/>
                  </a:lnTo>
                  <a:lnTo>
                    <a:pt x="1056" y="201"/>
                  </a:lnTo>
                  <a:lnTo>
                    <a:pt x="1056" y="201"/>
                  </a:lnTo>
                  <a:lnTo>
                    <a:pt x="1056" y="201"/>
                  </a:lnTo>
                  <a:lnTo>
                    <a:pt x="1056" y="201"/>
                  </a:lnTo>
                  <a:lnTo>
                    <a:pt x="1056" y="201"/>
                  </a:lnTo>
                  <a:lnTo>
                    <a:pt x="1056" y="201"/>
                  </a:lnTo>
                  <a:lnTo>
                    <a:pt x="1056" y="196"/>
                  </a:lnTo>
                  <a:lnTo>
                    <a:pt x="1056" y="196"/>
                  </a:lnTo>
                  <a:lnTo>
                    <a:pt x="1056" y="196"/>
                  </a:lnTo>
                  <a:lnTo>
                    <a:pt x="1056" y="196"/>
                  </a:lnTo>
                  <a:lnTo>
                    <a:pt x="1056" y="196"/>
                  </a:lnTo>
                  <a:lnTo>
                    <a:pt x="1056" y="196"/>
                  </a:lnTo>
                  <a:lnTo>
                    <a:pt x="1056" y="196"/>
                  </a:lnTo>
                  <a:lnTo>
                    <a:pt x="1056" y="196"/>
                  </a:lnTo>
                  <a:lnTo>
                    <a:pt x="1056" y="196"/>
                  </a:lnTo>
                  <a:lnTo>
                    <a:pt x="1056" y="192"/>
                  </a:lnTo>
                  <a:lnTo>
                    <a:pt x="1056" y="192"/>
                  </a:lnTo>
                  <a:lnTo>
                    <a:pt x="1056" y="192"/>
                  </a:lnTo>
                  <a:lnTo>
                    <a:pt x="1056" y="192"/>
                  </a:lnTo>
                  <a:lnTo>
                    <a:pt x="1056" y="192"/>
                  </a:lnTo>
                  <a:lnTo>
                    <a:pt x="1056" y="192"/>
                  </a:lnTo>
                  <a:lnTo>
                    <a:pt x="1056" y="192"/>
                  </a:lnTo>
                  <a:lnTo>
                    <a:pt x="1056" y="192"/>
                  </a:lnTo>
                  <a:lnTo>
                    <a:pt x="1056" y="192"/>
                  </a:lnTo>
                  <a:lnTo>
                    <a:pt x="1056" y="187"/>
                  </a:lnTo>
                  <a:lnTo>
                    <a:pt x="1056" y="187"/>
                  </a:lnTo>
                  <a:lnTo>
                    <a:pt x="1056" y="187"/>
                  </a:lnTo>
                  <a:lnTo>
                    <a:pt x="1056" y="183"/>
                  </a:lnTo>
                  <a:lnTo>
                    <a:pt x="1056" y="183"/>
                  </a:lnTo>
                  <a:lnTo>
                    <a:pt x="1056" y="178"/>
                  </a:lnTo>
                  <a:lnTo>
                    <a:pt x="1056" y="178"/>
                  </a:lnTo>
                  <a:lnTo>
                    <a:pt x="1056" y="174"/>
                  </a:lnTo>
                  <a:lnTo>
                    <a:pt x="1056" y="174"/>
                  </a:lnTo>
                  <a:lnTo>
                    <a:pt x="1056" y="174"/>
                  </a:lnTo>
                  <a:lnTo>
                    <a:pt x="1056" y="169"/>
                  </a:lnTo>
                  <a:lnTo>
                    <a:pt x="1056" y="169"/>
                  </a:lnTo>
                  <a:lnTo>
                    <a:pt x="1056" y="165"/>
                  </a:lnTo>
                  <a:lnTo>
                    <a:pt x="1060" y="165"/>
                  </a:lnTo>
                  <a:lnTo>
                    <a:pt x="1060" y="160"/>
                  </a:lnTo>
                  <a:lnTo>
                    <a:pt x="1060" y="156"/>
                  </a:lnTo>
                  <a:lnTo>
                    <a:pt x="1060" y="151"/>
                  </a:lnTo>
                  <a:lnTo>
                    <a:pt x="1060" y="151"/>
                  </a:lnTo>
                  <a:lnTo>
                    <a:pt x="1060" y="147"/>
                  </a:lnTo>
                  <a:lnTo>
                    <a:pt x="1060" y="143"/>
                  </a:lnTo>
                  <a:lnTo>
                    <a:pt x="1060" y="138"/>
                  </a:lnTo>
                  <a:lnTo>
                    <a:pt x="1060" y="138"/>
                  </a:lnTo>
                  <a:lnTo>
                    <a:pt x="1060" y="134"/>
                  </a:lnTo>
                  <a:lnTo>
                    <a:pt x="1060" y="125"/>
                  </a:lnTo>
                  <a:lnTo>
                    <a:pt x="1060" y="120"/>
                  </a:lnTo>
                  <a:lnTo>
                    <a:pt x="1060" y="116"/>
                  </a:lnTo>
                  <a:lnTo>
                    <a:pt x="1060" y="111"/>
                  </a:lnTo>
                  <a:lnTo>
                    <a:pt x="1060" y="107"/>
                  </a:lnTo>
                  <a:lnTo>
                    <a:pt x="1060" y="107"/>
                  </a:lnTo>
                  <a:lnTo>
                    <a:pt x="1060" y="102"/>
                  </a:lnTo>
                  <a:lnTo>
                    <a:pt x="1060" y="102"/>
                  </a:lnTo>
                  <a:lnTo>
                    <a:pt x="1060" y="98"/>
                  </a:lnTo>
                  <a:lnTo>
                    <a:pt x="1060" y="98"/>
                  </a:lnTo>
                  <a:lnTo>
                    <a:pt x="1060" y="93"/>
                  </a:lnTo>
                  <a:lnTo>
                    <a:pt x="1060" y="93"/>
                  </a:lnTo>
                  <a:lnTo>
                    <a:pt x="1064" y="93"/>
                  </a:lnTo>
                  <a:lnTo>
                    <a:pt x="1064" y="93"/>
                  </a:lnTo>
                  <a:lnTo>
                    <a:pt x="1064" y="89"/>
                  </a:lnTo>
                  <a:lnTo>
                    <a:pt x="1064" y="89"/>
                  </a:lnTo>
                  <a:lnTo>
                    <a:pt x="1064" y="89"/>
                  </a:lnTo>
                  <a:lnTo>
                    <a:pt x="1064" y="89"/>
                  </a:lnTo>
                  <a:lnTo>
                    <a:pt x="1064" y="89"/>
                  </a:lnTo>
                  <a:lnTo>
                    <a:pt x="1064" y="84"/>
                  </a:lnTo>
                  <a:lnTo>
                    <a:pt x="1064" y="84"/>
                  </a:lnTo>
                  <a:lnTo>
                    <a:pt x="1064" y="84"/>
                  </a:lnTo>
                  <a:lnTo>
                    <a:pt x="1064" y="84"/>
                  </a:lnTo>
                  <a:lnTo>
                    <a:pt x="1064" y="84"/>
                  </a:lnTo>
                  <a:lnTo>
                    <a:pt x="1064" y="80"/>
                  </a:lnTo>
                  <a:lnTo>
                    <a:pt x="1064" y="80"/>
                  </a:lnTo>
                  <a:lnTo>
                    <a:pt x="1064" y="80"/>
                  </a:lnTo>
                  <a:lnTo>
                    <a:pt x="1064" y="80"/>
                  </a:lnTo>
                  <a:lnTo>
                    <a:pt x="1064" y="80"/>
                  </a:lnTo>
                  <a:lnTo>
                    <a:pt x="1064" y="80"/>
                  </a:lnTo>
                  <a:lnTo>
                    <a:pt x="1064" y="76"/>
                  </a:lnTo>
                  <a:lnTo>
                    <a:pt x="1064" y="76"/>
                  </a:lnTo>
                  <a:lnTo>
                    <a:pt x="1064" y="76"/>
                  </a:lnTo>
                  <a:lnTo>
                    <a:pt x="1064" y="76"/>
                  </a:lnTo>
                  <a:lnTo>
                    <a:pt x="1064" y="76"/>
                  </a:lnTo>
                  <a:lnTo>
                    <a:pt x="1064" y="76"/>
                  </a:lnTo>
                  <a:lnTo>
                    <a:pt x="1064" y="76"/>
                  </a:lnTo>
                  <a:lnTo>
                    <a:pt x="1064" y="76"/>
                  </a:lnTo>
                  <a:lnTo>
                    <a:pt x="1064" y="76"/>
                  </a:lnTo>
                  <a:lnTo>
                    <a:pt x="1064" y="71"/>
                  </a:lnTo>
                  <a:lnTo>
                    <a:pt x="1064" y="71"/>
                  </a:lnTo>
                  <a:lnTo>
                    <a:pt x="1064" y="71"/>
                  </a:lnTo>
                  <a:lnTo>
                    <a:pt x="1064" y="71"/>
                  </a:lnTo>
                  <a:lnTo>
                    <a:pt x="1064" y="71"/>
                  </a:lnTo>
                  <a:lnTo>
                    <a:pt x="1064" y="71"/>
                  </a:lnTo>
                  <a:lnTo>
                    <a:pt x="1064" y="71"/>
                  </a:lnTo>
                  <a:lnTo>
                    <a:pt x="1064" y="71"/>
                  </a:lnTo>
                  <a:lnTo>
                    <a:pt x="1064" y="71"/>
                  </a:lnTo>
                  <a:lnTo>
                    <a:pt x="1064" y="71"/>
                  </a:lnTo>
                  <a:lnTo>
                    <a:pt x="1064" y="71"/>
                  </a:lnTo>
                  <a:lnTo>
                    <a:pt x="1064" y="71"/>
                  </a:lnTo>
                  <a:lnTo>
                    <a:pt x="1064" y="71"/>
                  </a:lnTo>
                  <a:lnTo>
                    <a:pt x="1064" y="71"/>
                  </a:lnTo>
                  <a:lnTo>
                    <a:pt x="1064" y="71"/>
                  </a:lnTo>
                  <a:lnTo>
                    <a:pt x="1060" y="71"/>
                  </a:lnTo>
                  <a:lnTo>
                    <a:pt x="1060" y="71"/>
                  </a:lnTo>
                  <a:lnTo>
                    <a:pt x="1060" y="71"/>
                  </a:lnTo>
                  <a:lnTo>
                    <a:pt x="1060" y="71"/>
                  </a:lnTo>
                  <a:lnTo>
                    <a:pt x="1060" y="71"/>
                  </a:lnTo>
                  <a:lnTo>
                    <a:pt x="1060" y="71"/>
                  </a:lnTo>
                  <a:lnTo>
                    <a:pt x="1060" y="71"/>
                  </a:lnTo>
                  <a:lnTo>
                    <a:pt x="1060" y="71"/>
                  </a:lnTo>
                  <a:lnTo>
                    <a:pt x="1060" y="71"/>
                  </a:lnTo>
                  <a:lnTo>
                    <a:pt x="1060" y="71"/>
                  </a:lnTo>
                  <a:lnTo>
                    <a:pt x="1060" y="71"/>
                  </a:lnTo>
                  <a:lnTo>
                    <a:pt x="1060" y="71"/>
                  </a:lnTo>
                  <a:lnTo>
                    <a:pt x="1060" y="71"/>
                  </a:lnTo>
                  <a:lnTo>
                    <a:pt x="1060" y="71"/>
                  </a:lnTo>
                  <a:lnTo>
                    <a:pt x="1060" y="71"/>
                  </a:lnTo>
                  <a:lnTo>
                    <a:pt x="1060" y="71"/>
                  </a:lnTo>
                  <a:lnTo>
                    <a:pt x="1060" y="71"/>
                  </a:lnTo>
                  <a:lnTo>
                    <a:pt x="1060" y="71"/>
                  </a:lnTo>
                  <a:lnTo>
                    <a:pt x="1060" y="71"/>
                  </a:lnTo>
                  <a:lnTo>
                    <a:pt x="1060" y="71"/>
                  </a:lnTo>
                  <a:lnTo>
                    <a:pt x="1060" y="71"/>
                  </a:lnTo>
                  <a:lnTo>
                    <a:pt x="1060" y="71"/>
                  </a:lnTo>
                  <a:lnTo>
                    <a:pt x="1060" y="71"/>
                  </a:lnTo>
                  <a:lnTo>
                    <a:pt x="1060" y="71"/>
                  </a:lnTo>
                  <a:lnTo>
                    <a:pt x="1060" y="71"/>
                  </a:lnTo>
                  <a:lnTo>
                    <a:pt x="1060" y="71"/>
                  </a:lnTo>
                  <a:lnTo>
                    <a:pt x="1060" y="71"/>
                  </a:lnTo>
                  <a:lnTo>
                    <a:pt x="1060" y="71"/>
                  </a:lnTo>
                  <a:lnTo>
                    <a:pt x="1056" y="71"/>
                  </a:lnTo>
                  <a:lnTo>
                    <a:pt x="1056" y="71"/>
                  </a:lnTo>
                  <a:lnTo>
                    <a:pt x="1056" y="71"/>
                  </a:lnTo>
                  <a:lnTo>
                    <a:pt x="1056" y="71"/>
                  </a:lnTo>
                  <a:lnTo>
                    <a:pt x="1056" y="71"/>
                  </a:lnTo>
                  <a:lnTo>
                    <a:pt x="1056" y="71"/>
                  </a:lnTo>
                  <a:lnTo>
                    <a:pt x="1056" y="71"/>
                  </a:lnTo>
                  <a:lnTo>
                    <a:pt x="1056" y="71"/>
                  </a:lnTo>
                  <a:lnTo>
                    <a:pt x="1056" y="67"/>
                  </a:lnTo>
                  <a:lnTo>
                    <a:pt x="1056" y="67"/>
                  </a:lnTo>
                  <a:lnTo>
                    <a:pt x="1056" y="67"/>
                  </a:lnTo>
                  <a:lnTo>
                    <a:pt x="1056" y="67"/>
                  </a:lnTo>
                  <a:lnTo>
                    <a:pt x="1056" y="67"/>
                  </a:lnTo>
                  <a:lnTo>
                    <a:pt x="1051" y="67"/>
                  </a:lnTo>
                  <a:lnTo>
                    <a:pt x="1051" y="67"/>
                  </a:lnTo>
                  <a:lnTo>
                    <a:pt x="1051" y="67"/>
                  </a:lnTo>
                  <a:lnTo>
                    <a:pt x="1051" y="67"/>
                  </a:lnTo>
                  <a:lnTo>
                    <a:pt x="1051" y="67"/>
                  </a:lnTo>
                  <a:lnTo>
                    <a:pt x="1051" y="67"/>
                  </a:lnTo>
                  <a:lnTo>
                    <a:pt x="1051" y="67"/>
                  </a:lnTo>
                  <a:lnTo>
                    <a:pt x="1051" y="67"/>
                  </a:lnTo>
                  <a:lnTo>
                    <a:pt x="1051" y="67"/>
                  </a:lnTo>
                  <a:lnTo>
                    <a:pt x="1051" y="67"/>
                  </a:lnTo>
                  <a:lnTo>
                    <a:pt x="1051" y="67"/>
                  </a:lnTo>
                  <a:lnTo>
                    <a:pt x="1047" y="67"/>
                  </a:lnTo>
                  <a:lnTo>
                    <a:pt x="1047" y="67"/>
                  </a:lnTo>
                  <a:lnTo>
                    <a:pt x="1047" y="67"/>
                  </a:lnTo>
                  <a:lnTo>
                    <a:pt x="1047" y="67"/>
                  </a:lnTo>
                  <a:lnTo>
                    <a:pt x="1047" y="67"/>
                  </a:lnTo>
                  <a:lnTo>
                    <a:pt x="1047" y="67"/>
                  </a:lnTo>
                  <a:lnTo>
                    <a:pt x="1047" y="67"/>
                  </a:lnTo>
                  <a:lnTo>
                    <a:pt x="1047" y="67"/>
                  </a:lnTo>
                  <a:lnTo>
                    <a:pt x="1047" y="67"/>
                  </a:lnTo>
                  <a:lnTo>
                    <a:pt x="1042" y="67"/>
                  </a:lnTo>
                  <a:lnTo>
                    <a:pt x="1042" y="67"/>
                  </a:lnTo>
                  <a:lnTo>
                    <a:pt x="1042" y="67"/>
                  </a:lnTo>
                  <a:lnTo>
                    <a:pt x="1042" y="67"/>
                  </a:lnTo>
                  <a:lnTo>
                    <a:pt x="1042" y="67"/>
                  </a:lnTo>
                  <a:lnTo>
                    <a:pt x="1042" y="67"/>
                  </a:lnTo>
                  <a:lnTo>
                    <a:pt x="1042" y="67"/>
                  </a:lnTo>
                  <a:lnTo>
                    <a:pt x="1042" y="67"/>
                  </a:lnTo>
                  <a:lnTo>
                    <a:pt x="1042" y="67"/>
                  </a:lnTo>
                  <a:lnTo>
                    <a:pt x="1038" y="67"/>
                  </a:lnTo>
                  <a:lnTo>
                    <a:pt x="1038" y="67"/>
                  </a:lnTo>
                  <a:lnTo>
                    <a:pt x="1038" y="67"/>
                  </a:lnTo>
                  <a:lnTo>
                    <a:pt x="1038" y="67"/>
                  </a:lnTo>
                  <a:lnTo>
                    <a:pt x="1038" y="67"/>
                  </a:lnTo>
                  <a:lnTo>
                    <a:pt x="1038" y="67"/>
                  </a:lnTo>
                  <a:lnTo>
                    <a:pt x="1038" y="67"/>
                  </a:lnTo>
                  <a:lnTo>
                    <a:pt x="1038" y="67"/>
                  </a:lnTo>
                  <a:lnTo>
                    <a:pt x="1033" y="67"/>
                  </a:lnTo>
                  <a:lnTo>
                    <a:pt x="1033" y="67"/>
                  </a:lnTo>
                  <a:lnTo>
                    <a:pt x="1033" y="67"/>
                  </a:lnTo>
                  <a:lnTo>
                    <a:pt x="1033" y="67"/>
                  </a:lnTo>
                  <a:lnTo>
                    <a:pt x="1033" y="67"/>
                  </a:lnTo>
                  <a:lnTo>
                    <a:pt x="1033" y="67"/>
                  </a:lnTo>
                  <a:lnTo>
                    <a:pt x="1033" y="67"/>
                  </a:lnTo>
                  <a:lnTo>
                    <a:pt x="1029" y="67"/>
                  </a:lnTo>
                  <a:lnTo>
                    <a:pt x="1029" y="67"/>
                  </a:lnTo>
                  <a:lnTo>
                    <a:pt x="1029" y="67"/>
                  </a:lnTo>
                  <a:lnTo>
                    <a:pt x="1029" y="67"/>
                  </a:lnTo>
                  <a:lnTo>
                    <a:pt x="1029" y="67"/>
                  </a:lnTo>
                  <a:lnTo>
                    <a:pt x="1029" y="67"/>
                  </a:lnTo>
                  <a:lnTo>
                    <a:pt x="1029" y="67"/>
                  </a:lnTo>
                  <a:lnTo>
                    <a:pt x="1024" y="67"/>
                  </a:lnTo>
                  <a:lnTo>
                    <a:pt x="1024" y="67"/>
                  </a:lnTo>
                  <a:lnTo>
                    <a:pt x="1024" y="67"/>
                  </a:lnTo>
                  <a:lnTo>
                    <a:pt x="1024" y="67"/>
                  </a:lnTo>
                  <a:lnTo>
                    <a:pt x="1024" y="67"/>
                  </a:lnTo>
                  <a:lnTo>
                    <a:pt x="1024" y="67"/>
                  </a:lnTo>
                  <a:lnTo>
                    <a:pt x="1020" y="67"/>
                  </a:lnTo>
                  <a:lnTo>
                    <a:pt x="1020" y="67"/>
                  </a:lnTo>
                  <a:lnTo>
                    <a:pt x="1020" y="67"/>
                  </a:lnTo>
                  <a:lnTo>
                    <a:pt x="1020" y="67"/>
                  </a:lnTo>
                  <a:lnTo>
                    <a:pt x="1020" y="67"/>
                  </a:lnTo>
                  <a:lnTo>
                    <a:pt x="1020" y="67"/>
                  </a:lnTo>
                  <a:lnTo>
                    <a:pt x="1020" y="67"/>
                  </a:lnTo>
                  <a:lnTo>
                    <a:pt x="1015" y="67"/>
                  </a:lnTo>
                  <a:lnTo>
                    <a:pt x="1015" y="67"/>
                  </a:lnTo>
                  <a:lnTo>
                    <a:pt x="1015" y="67"/>
                  </a:lnTo>
                  <a:lnTo>
                    <a:pt x="1015" y="67"/>
                  </a:lnTo>
                  <a:lnTo>
                    <a:pt x="1015" y="67"/>
                  </a:lnTo>
                  <a:lnTo>
                    <a:pt x="1015" y="67"/>
                  </a:lnTo>
                  <a:lnTo>
                    <a:pt x="1011" y="67"/>
                  </a:lnTo>
                  <a:lnTo>
                    <a:pt x="1011" y="67"/>
                  </a:lnTo>
                  <a:lnTo>
                    <a:pt x="1011" y="67"/>
                  </a:lnTo>
                  <a:lnTo>
                    <a:pt x="1011" y="67"/>
                  </a:lnTo>
                  <a:lnTo>
                    <a:pt x="1011" y="67"/>
                  </a:lnTo>
                  <a:lnTo>
                    <a:pt x="1011" y="67"/>
                  </a:lnTo>
                  <a:lnTo>
                    <a:pt x="1006" y="67"/>
                  </a:lnTo>
                  <a:lnTo>
                    <a:pt x="1006" y="67"/>
                  </a:lnTo>
                  <a:lnTo>
                    <a:pt x="1006" y="67"/>
                  </a:lnTo>
                  <a:lnTo>
                    <a:pt x="1006" y="67"/>
                  </a:lnTo>
                  <a:lnTo>
                    <a:pt x="1006" y="67"/>
                  </a:lnTo>
                  <a:lnTo>
                    <a:pt x="1006" y="67"/>
                  </a:lnTo>
                  <a:lnTo>
                    <a:pt x="1002" y="67"/>
                  </a:lnTo>
                  <a:lnTo>
                    <a:pt x="1002" y="67"/>
                  </a:lnTo>
                  <a:lnTo>
                    <a:pt x="1002" y="67"/>
                  </a:lnTo>
                  <a:lnTo>
                    <a:pt x="1002" y="67"/>
                  </a:lnTo>
                  <a:lnTo>
                    <a:pt x="1002" y="67"/>
                  </a:lnTo>
                  <a:lnTo>
                    <a:pt x="997" y="67"/>
                  </a:lnTo>
                  <a:lnTo>
                    <a:pt x="997" y="67"/>
                  </a:lnTo>
                  <a:lnTo>
                    <a:pt x="997" y="67"/>
                  </a:lnTo>
                  <a:lnTo>
                    <a:pt x="997" y="67"/>
                  </a:lnTo>
                  <a:lnTo>
                    <a:pt x="997" y="67"/>
                  </a:lnTo>
                  <a:lnTo>
                    <a:pt x="997" y="67"/>
                  </a:lnTo>
                  <a:lnTo>
                    <a:pt x="993" y="67"/>
                  </a:lnTo>
                  <a:lnTo>
                    <a:pt x="993" y="67"/>
                  </a:lnTo>
                  <a:lnTo>
                    <a:pt x="993" y="67"/>
                  </a:lnTo>
                  <a:lnTo>
                    <a:pt x="993" y="67"/>
                  </a:lnTo>
                  <a:lnTo>
                    <a:pt x="993" y="67"/>
                  </a:lnTo>
                  <a:lnTo>
                    <a:pt x="988" y="67"/>
                  </a:lnTo>
                  <a:lnTo>
                    <a:pt x="988" y="67"/>
                  </a:lnTo>
                  <a:lnTo>
                    <a:pt x="988" y="67"/>
                  </a:lnTo>
                  <a:lnTo>
                    <a:pt x="984" y="67"/>
                  </a:lnTo>
                  <a:lnTo>
                    <a:pt x="984" y="67"/>
                  </a:lnTo>
                  <a:lnTo>
                    <a:pt x="984" y="67"/>
                  </a:lnTo>
                  <a:lnTo>
                    <a:pt x="980" y="67"/>
                  </a:lnTo>
                  <a:lnTo>
                    <a:pt x="980" y="67"/>
                  </a:lnTo>
                  <a:lnTo>
                    <a:pt x="980" y="67"/>
                  </a:lnTo>
                  <a:lnTo>
                    <a:pt x="975" y="67"/>
                  </a:lnTo>
                  <a:lnTo>
                    <a:pt x="975" y="67"/>
                  </a:lnTo>
                  <a:lnTo>
                    <a:pt x="971" y="67"/>
                  </a:lnTo>
                  <a:lnTo>
                    <a:pt x="971" y="67"/>
                  </a:lnTo>
                  <a:lnTo>
                    <a:pt x="971" y="67"/>
                  </a:lnTo>
                  <a:lnTo>
                    <a:pt x="966" y="67"/>
                  </a:lnTo>
                  <a:lnTo>
                    <a:pt x="966" y="67"/>
                  </a:lnTo>
                  <a:lnTo>
                    <a:pt x="962" y="67"/>
                  </a:lnTo>
                  <a:lnTo>
                    <a:pt x="962" y="67"/>
                  </a:lnTo>
                  <a:lnTo>
                    <a:pt x="957" y="71"/>
                  </a:lnTo>
                  <a:lnTo>
                    <a:pt x="957" y="71"/>
                  </a:lnTo>
                  <a:lnTo>
                    <a:pt x="957" y="71"/>
                  </a:lnTo>
                  <a:lnTo>
                    <a:pt x="953" y="71"/>
                  </a:lnTo>
                  <a:lnTo>
                    <a:pt x="953" y="71"/>
                  </a:lnTo>
                  <a:lnTo>
                    <a:pt x="948" y="71"/>
                  </a:lnTo>
                  <a:lnTo>
                    <a:pt x="948" y="71"/>
                  </a:lnTo>
                  <a:lnTo>
                    <a:pt x="948" y="71"/>
                  </a:lnTo>
                  <a:lnTo>
                    <a:pt x="944" y="71"/>
                  </a:lnTo>
                  <a:lnTo>
                    <a:pt x="944" y="71"/>
                  </a:lnTo>
                  <a:lnTo>
                    <a:pt x="939" y="71"/>
                  </a:lnTo>
                  <a:lnTo>
                    <a:pt x="939" y="71"/>
                  </a:lnTo>
                  <a:lnTo>
                    <a:pt x="935" y="71"/>
                  </a:lnTo>
                  <a:lnTo>
                    <a:pt x="935" y="71"/>
                  </a:lnTo>
                  <a:lnTo>
                    <a:pt x="930" y="71"/>
                  </a:lnTo>
                  <a:lnTo>
                    <a:pt x="930" y="71"/>
                  </a:lnTo>
                  <a:lnTo>
                    <a:pt x="930" y="71"/>
                  </a:lnTo>
                  <a:lnTo>
                    <a:pt x="926" y="71"/>
                  </a:lnTo>
                  <a:lnTo>
                    <a:pt x="926" y="76"/>
                  </a:lnTo>
                  <a:lnTo>
                    <a:pt x="921" y="76"/>
                  </a:lnTo>
                  <a:lnTo>
                    <a:pt x="921" y="76"/>
                  </a:lnTo>
                  <a:lnTo>
                    <a:pt x="917" y="76"/>
                  </a:lnTo>
                  <a:lnTo>
                    <a:pt x="917" y="76"/>
                  </a:lnTo>
                  <a:lnTo>
                    <a:pt x="912" y="76"/>
                  </a:lnTo>
                  <a:lnTo>
                    <a:pt x="912" y="76"/>
                  </a:lnTo>
                  <a:lnTo>
                    <a:pt x="912" y="76"/>
                  </a:lnTo>
                  <a:lnTo>
                    <a:pt x="908" y="76"/>
                  </a:lnTo>
                  <a:lnTo>
                    <a:pt x="908" y="76"/>
                  </a:lnTo>
                  <a:lnTo>
                    <a:pt x="903" y="76"/>
                  </a:lnTo>
                  <a:lnTo>
                    <a:pt x="903" y="76"/>
                  </a:lnTo>
                  <a:lnTo>
                    <a:pt x="899" y="76"/>
                  </a:lnTo>
                  <a:lnTo>
                    <a:pt x="899" y="76"/>
                  </a:lnTo>
                  <a:lnTo>
                    <a:pt x="895" y="80"/>
                  </a:lnTo>
                  <a:lnTo>
                    <a:pt x="895" y="80"/>
                  </a:lnTo>
                  <a:lnTo>
                    <a:pt x="890" y="80"/>
                  </a:lnTo>
                  <a:lnTo>
                    <a:pt x="890" y="80"/>
                  </a:lnTo>
                  <a:lnTo>
                    <a:pt x="890" y="80"/>
                  </a:lnTo>
                  <a:lnTo>
                    <a:pt x="886" y="80"/>
                  </a:lnTo>
                  <a:lnTo>
                    <a:pt x="886" y="80"/>
                  </a:lnTo>
                  <a:lnTo>
                    <a:pt x="881" y="80"/>
                  </a:lnTo>
                  <a:lnTo>
                    <a:pt x="881" y="80"/>
                  </a:lnTo>
                  <a:lnTo>
                    <a:pt x="877" y="80"/>
                  </a:lnTo>
                  <a:lnTo>
                    <a:pt x="877" y="80"/>
                  </a:lnTo>
                  <a:lnTo>
                    <a:pt x="872" y="80"/>
                  </a:lnTo>
                  <a:lnTo>
                    <a:pt x="872" y="84"/>
                  </a:lnTo>
                  <a:lnTo>
                    <a:pt x="868" y="84"/>
                  </a:lnTo>
                  <a:lnTo>
                    <a:pt x="868" y="84"/>
                  </a:lnTo>
                  <a:lnTo>
                    <a:pt x="863" y="84"/>
                  </a:lnTo>
                  <a:lnTo>
                    <a:pt x="863" y="84"/>
                  </a:lnTo>
                  <a:lnTo>
                    <a:pt x="859" y="84"/>
                  </a:lnTo>
                  <a:lnTo>
                    <a:pt x="859" y="84"/>
                  </a:lnTo>
                  <a:lnTo>
                    <a:pt x="859" y="84"/>
                  </a:lnTo>
                  <a:lnTo>
                    <a:pt x="854" y="84"/>
                  </a:lnTo>
                  <a:lnTo>
                    <a:pt x="854" y="84"/>
                  </a:lnTo>
                  <a:lnTo>
                    <a:pt x="850" y="84"/>
                  </a:lnTo>
                  <a:lnTo>
                    <a:pt x="850" y="84"/>
                  </a:lnTo>
                  <a:lnTo>
                    <a:pt x="845" y="89"/>
                  </a:lnTo>
                  <a:lnTo>
                    <a:pt x="845" y="89"/>
                  </a:lnTo>
                  <a:lnTo>
                    <a:pt x="841" y="89"/>
                  </a:lnTo>
                  <a:lnTo>
                    <a:pt x="841" y="89"/>
                  </a:lnTo>
                  <a:lnTo>
                    <a:pt x="836" y="89"/>
                  </a:lnTo>
                  <a:lnTo>
                    <a:pt x="836" y="89"/>
                  </a:lnTo>
                  <a:lnTo>
                    <a:pt x="832" y="89"/>
                  </a:lnTo>
                  <a:lnTo>
                    <a:pt x="832" y="89"/>
                  </a:lnTo>
                  <a:lnTo>
                    <a:pt x="827" y="89"/>
                  </a:lnTo>
                  <a:lnTo>
                    <a:pt x="827" y="89"/>
                  </a:lnTo>
                  <a:lnTo>
                    <a:pt x="827" y="89"/>
                  </a:lnTo>
                  <a:lnTo>
                    <a:pt x="823" y="93"/>
                  </a:lnTo>
                  <a:lnTo>
                    <a:pt x="823" y="93"/>
                  </a:lnTo>
                  <a:lnTo>
                    <a:pt x="819" y="93"/>
                  </a:lnTo>
                  <a:lnTo>
                    <a:pt x="814" y="93"/>
                  </a:lnTo>
                  <a:lnTo>
                    <a:pt x="810" y="93"/>
                  </a:lnTo>
                  <a:lnTo>
                    <a:pt x="805" y="93"/>
                  </a:lnTo>
                  <a:lnTo>
                    <a:pt x="801" y="98"/>
                  </a:lnTo>
                  <a:lnTo>
                    <a:pt x="796" y="98"/>
                  </a:lnTo>
                  <a:lnTo>
                    <a:pt x="792" y="98"/>
                  </a:lnTo>
                  <a:lnTo>
                    <a:pt x="787" y="98"/>
                  </a:lnTo>
                  <a:lnTo>
                    <a:pt x="787" y="98"/>
                  </a:lnTo>
                  <a:lnTo>
                    <a:pt x="783" y="98"/>
                  </a:lnTo>
                  <a:lnTo>
                    <a:pt x="778" y="102"/>
                  </a:lnTo>
                  <a:lnTo>
                    <a:pt x="774" y="102"/>
                  </a:lnTo>
                  <a:lnTo>
                    <a:pt x="769" y="102"/>
                  </a:lnTo>
                  <a:lnTo>
                    <a:pt x="765" y="102"/>
                  </a:lnTo>
                  <a:lnTo>
                    <a:pt x="760" y="102"/>
                  </a:lnTo>
                  <a:lnTo>
                    <a:pt x="760" y="107"/>
                  </a:lnTo>
                  <a:lnTo>
                    <a:pt x="756" y="107"/>
                  </a:lnTo>
                  <a:lnTo>
                    <a:pt x="751" y="107"/>
                  </a:lnTo>
                  <a:lnTo>
                    <a:pt x="747" y="107"/>
                  </a:lnTo>
                  <a:lnTo>
                    <a:pt x="742" y="107"/>
                  </a:lnTo>
                  <a:lnTo>
                    <a:pt x="738" y="111"/>
                  </a:lnTo>
                  <a:lnTo>
                    <a:pt x="729" y="111"/>
                  </a:lnTo>
                  <a:lnTo>
                    <a:pt x="725" y="111"/>
                  </a:lnTo>
                  <a:lnTo>
                    <a:pt x="711" y="116"/>
                  </a:lnTo>
                  <a:lnTo>
                    <a:pt x="707" y="116"/>
                  </a:lnTo>
                  <a:lnTo>
                    <a:pt x="698" y="116"/>
                  </a:lnTo>
                  <a:lnTo>
                    <a:pt x="698" y="120"/>
                  </a:lnTo>
                  <a:lnTo>
                    <a:pt x="693" y="120"/>
                  </a:lnTo>
                  <a:lnTo>
                    <a:pt x="689" y="120"/>
                  </a:lnTo>
                  <a:lnTo>
                    <a:pt x="689" y="120"/>
                  </a:lnTo>
                  <a:lnTo>
                    <a:pt x="684" y="120"/>
                  </a:lnTo>
                  <a:lnTo>
                    <a:pt x="684" y="120"/>
                  </a:lnTo>
                  <a:lnTo>
                    <a:pt x="680" y="120"/>
                  </a:lnTo>
                  <a:lnTo>
                    <a:pt x="680" y="120"/>
                  </a:lnTo>
                  <a:lnTo>
                    <a:pt x="675" y="125"/>
                  </a:lnTo>
                  <a:lnTo>
                    <a:pt x="675" y="125"/>
                  </a:lnTo>
                  <a:lnTo>
                    <a:pt x="671" y="125"/>
                  </a:lnTo>
                  <a:lnTo>
                    <a:pt x="671" y="125"/>
                  </a:lnTo>
                  <a:lnTo>
                    <a:pt x="666" y="125"/>
                  </a:lnTo>
                  <a:lnTo>
                    <a:pt x="666" y="125"/>
                  </a:lnTo>
                  <a:lnTo>
                    <a:pt x="666" y="125"/>
                  </a:lnTo>
                  <a:lnTo>
                    <a:pt x="662" y="125"/>
                  </a:lnTo>
                  <a:lnTo>
                    <a:pt x="662" y="125"/>
                  </a:lnTo>
                  <a:lnTo>
                    <a:pt x="658" y="125"/>
                  </a:lnTo>
                  <a:lnTo>
                    <a:pt x="658" y="125"/>
                  </a:lnTo>
                  <a:lnTo>
                    <a:pt x="658" y="125"/>
                  </a:lnTo>
                  <a:lnTo>
                    <a:pt x="653" y="129"/>
                  </a:lnTo>
                  <a:lnTo>
                    <a:pt x="653" y="129"/>
                  </a:lnTo>
                  <a:lnTo>
                    <a:pt x="653" y="129"/>
                  </a:lnTo>
                  <a:lnTo>
                    <a:pt x="649" y="129"/>
                  </a:lnTo>
                  <a:lnTo>
                    <a:pt x="649" y="129"/>
                  </a:lnTo>
                  <a:lnTo>
                    <a:pt x="644" y="129"/>
                  </a:lnTo>
                  <a:lnTo>
                    <a:pt x="644" y="129"/>
                  </a:lnTo>
                  <a:lnTo>
                    <a:pt x="644" y="129"/>
                  </a:lnTo>
                  <a:lnTo>
                    <a:pt x="640" y="129"/>
                  </a:lnTo>
                  <a:lnTo>
                    <a:pt x="640" y="129"/>
                  </a:lnTo>
                  <a:lnTo>
                    <a:pt x="640" y="129"/>
                  </a:lnTo>
                  <a:lnTo>
                    <a:pt x="635" y="134"/>
                  </a:lnTo>
                  <a:lnTo>
                    <a:pt x="635" y="134"/>
                  </a:lnTo>
                  <a:lnTo>
                    <a:pt x="631" y="134"/>
                  </a:lnTo>
                  <a:lnTo>
                    <a:pt x="631" y="134"/>
                  </a:lnTo>
                  <a:lnTo>
                    <a:pt x="631" y="134"/>
                  </a:lnTo>
                  <a:lnTo>
                    <a:pt x="626" y="134"/>
                  </a:lnTo>
                  <a:lnTo>
                    <a:pt x="626" y="134"/>
                  </a:lnTo>
                  <a:lnTo>
                    <a:pt x="626" y="134"/>
                  </a:lnTo>
                  <a:lnTo>
                    <a:pt x="622" y="134"/>
                  </a:lnTo>
                  <a:lnTo>
                    <a:pt x="622" y="134"/>
                  </a:lnTo>
                  <a:lnTo>
                    <a:pt x="617" y="134"/>
                  </a:lnTo>
                  <a:lnTo>
                    <a:pt x="617" y="138"/>
                  </a:lnTo>
                  <a:lnTo>
                    <a:pt x="617" y="138"/>
                  </a:lnTo>
                  <a:lnTo>
                    <a:pt x="613" y="138"/>
                  </a:lnTo>
                  <a:lnTo>
                    <a:pt x="613" y="138"/>
                  </a:lnTo>
                  <a:lnTo>
                    <a:pt x="613" y="138"/>
                  </a:lnTo>
                  <a:lnTo>
                    <a:pt x="608" y="138"/>
                  </a:lnTo>
                  <a:lnTo>
                    <a:pt x="608" y="138"/>
                  </a:lnTo>
                  <a:lnTo>
                    <a:pt x="608" y="138"/>
                  </a:lnTo>
                  <a:lnTo>
                    <a:pt x="604" y="138"/>
                  </a:lnTo>
                  <a:lnTo>
                    <a:pt x="604" y="138"/>
                  </a:lnTo>
                  <a:lnTo>
                    <a:pt x="599" y="143"/>
                  </a:lnTo>
                  <a:lnTo>
                    <a:pt x="599" y="143"/>
                  </a:lnTo>
                  <a:lnTo>
                    <a:pt x="599" y="143"/>
                  </a:lnTo>
                  <a:lnTo>
                    <a:pt x="595" y="143"/>
                  </a:lnTo>
                  <a:lnTo>
                    <a:pt x="595" y="143"/>
                  </a:lnTo>
                  <a:lnTo>
                    <a:pt x="595" y="143"/>
                  </a:lnTo>
                  <a:lnTo>
                    <a:pt x="590" y="143"/>
                  </a:lnTo>
                  <a:lnTo>
                    <a:pt x="590" y="143"/>
                  </a:lnTo>
                  <a:lnTo>
                    <a:pt x="590" y="143"/>
                  </a:lnTo>
                  <a:lnTo>
                    <a:pt x="586" y="143"/>
                  </a:lnTo>
                  <a:lnTo>
                    <a:pt x="586" y="147"/>
                  </a:lnTo>
                  <a:lnTo>
                    <a:pt x="581" y="147"/>
                  </a:lnTo>
                  <a:lnTo>
                    <a:pt x="581" y="147"/>
                  </a:lnTo>
                  <a:lnTo>
                    <a:pt x="581" y="147"/>
                  </a:lnTo>
                  <a:lnTo>
                    <a:pt x="577" y="147"/>
                  </a:lnTo>
                  <a:lnTo>
                    <a:pt x="577" y="147"/>
                  </a:lnTo>
                  <a:lnTo>
                    <a:pt x="577" y="147"/>
                  </a:lnTo>
                  <a:lnTo>
                    <a:pt x="573" y="147"/>
                  </a:lnTo>
                  <a:lnTo>
                    <a:pt x="573" y="147"/>
                  </a:lnTo>
                  <a:lnTo>
                    <a:pt x="573" y="147"/>
                  </a:lnTo>
                  <a:lnTo>
                    <a:pt x="568" y="151"/>
                  </a:lnTo>
                  <a:lnTo>
                    <a:pt x="568" y="151"/>
                  </a:lnTo>
                  <a:lnTo>
                    <a:pt x="568" y="151"/>
                  </a:lnTo>
                  <a:lnTo>
                    <a:pt x="564" y="151"/>
                  </a:lnTo>
                  <a:lnTo>
                    <a:pt x="564" y="151"/>
                  </a:lnTo>
                  <a:lnTo>
                    <a:pt x="559" y="151"/>
                  </a:lnTo>
                  <a:lnTo>
                    <a:pt x="559" y="151"/>
                  </a:lnTo>
                  <a:lnTo>
                    <a:pt x="559" y="151"/>
                  </a:lnTo>
                  <a:lnTo>
                    <a:pt x="555" y="151"/>
                  </a:lnTo>
                  <a:lnTo>
                    <a:pt x="555" y="156"/>
                  </a:lnTo>
                  <a:lnTo>
                    <a:pt x="555" y="156"/>
                  </a:lnTo>
                  <a:lnTo>
                    <a:pt x="550" y="156"/>
                  </a:lnTo>
                  <a:lnTo>
                    <a:pt x="550" y="156"/>
                  </a:lnTo>
                  <a:lnTo>
                    <a:pt x="550" y="156"/>
                  </a:lnTo>
                  <a:lnTo>
                    <a:pt x="546" y="156"/>
                  </a:lnTo>
                  <a:lnTo>
                    <a:pt x="546" y="156"/>
                  </a:lnTo>
                  <a:lnTo>
                    <a:pt x="541" y="160"/>
                  </a:lnTo>
                  <a:lnTo>
                    <a:pt x="537" y="160"/>
                  </a:lnTo>
                  <a:lnTo>
                    <a:pt x="537" y="160"/>
                  </a:lnTo>
                  <a:lnTo>
                    <a:pt x="532" y="160"/>
                  </a:lnTo>
                  <a:lnTo>
                    <a:pt x="528" y="160"/>
                  </a:lnTo>
                  <a:lnTo>
                    <a:pt x="528" y="165"/>
                  </a:lnTo>
                  <a:lnTo>
                    <a:pt x="523" y="165"/>
                  </a:lnTo>
                  <a:lnTo>
                    <a:pt x="519" y="165"/>
                  </a:lnTo>
                  <a:lnTo>
                    <a:pt x="514" y="165"/>
                  </a:lnTo>
                  <a:lnTo>
                    <a:pt x="514" y="169"/>
                  </a:lnTo>
                  <a:lnTo>
                    <a:pt x="510" y="169"/>
                  </a:lnTo>
                  <a:lnTo>
                    <a:pt x="505" y="169"/>
                  </a:lnTo>
                  <a:lnTo>
                    <a:pt x="501" y="169"/>
                  </a:lnTo>
                  <a:lnTo>
                    <a:pt x="501" y="174"/>
                  </a:lnTo>
                  <a:lnTo>
                    <a:pt x="492" y="174"/>
                  </a:lnTo>
                  <a:lnTo>
                    <a:pt x="488" y="178"/>
                  </a:lnTo>
                  <a:lnTo>
                    <a:pt x="479" y="178"/>
                  </a:lnTo>
                  <a:lnTo>
                    <a:pt x="474" y="183"/>
                  </a:lnTo>
                  <a:lnTo>
                    <a:pt x="465" y="183"/>
                  </a:lnTo>
                  <a:lnTo>
                    <a:pt x="465" y="183"/>
                  </a:lnTo>
                  <a:lnTo>
                    <a:pt x="461" y="187"/>
                  </a:lnTo>
                  <a:lnTo>
                    <a:pt x="461" y="187"/>
                  </a:lnTo>
                  <a:lnTo>
                    <a:pt x="461" y="187"/>
                  </a:lnTo>
                  <a:lnTo>
                    <a:pt x="461" y="187"/>
                  </a:lnTo>
                  <a:lnTo>
                    <a:pt x="461" y="187"/>
                  </a:lnTo>
                  <a:lnTo>
                    <a:pt x="461" y="187"/>
                  </a:lnTo>
                  <a:lnTo>
                    <a:pt x="456" y="187"/>
                  </a:lnTo>
                  <a:lnTo>
                    <a:pt x="456" y="187"/>
                  </a:lnTo>
                  <a:lnTo>
                    <a:pt x="456" y="187"/>
                  </a:lnTo>
                  <a:lnTo>
                    <a:pt x="456" y="187"/>
                  </a:lnTo>
                  <a:lnTo>
                    <a:pt x="456" y="187"/>
                  </a:lnTo>
                  <a:lnTo>
                    <a:pt x="456" y="187"/>
                  </a:lnTo>
                  <a:lnTo>
                    <a:pt x="456" y="187"/>
                  </a:lnTo>
                  <a:lnTo>
                    <a:pt x="456" y="187"/>
                  </a:lnTo>
                  <a:lnTo>
                    <a:pt x="456" y="187"/>
                  </a:lnTo>
                  <a:lnTo>
                    <a:pt x="456" y="187"/>
                  </a:lnTo>
                  <a:lnTo>
                    <a:pt x="452" y="187"/>
                  </a:lnTo>
                  <a:lnTo>
                    <a:pt x="452" y="187"/>
                  </a:lnTo>
                  <a:lnTo>
                    <a:pt x="452" y="187"/>
                  </a:lnTo>
                  <a:lnTo>
                    <a:pt x="452" y="187"/>
                  </a:lnTo>
                  <a:lnTo>
                    <a:pt x="452" y="187"/>
                  </a:lnTo>
                  <a:lnTo>
                    <a:pt x="452" y="187"/>
                  </a:lnTo>
                  <a:lnTo>
                    <a:pt x="452" y="187"/>
                  </a:lnTo>
                  <a:lnTo>
                    <a:pt x="452" y="187"/>
                  </a:lnTo>
                  <a:lnTo>
                    <a:pt x="452" y="187"/>
                  </a:lnTo>
                  <a:lnTo>
                    <a:pt x="452" y="187"/>
                  </a:lnTo>
                  <a:lnTo>
                    <a:pt x="447" y="192"/>
                  </a:lnTo>
                  <a:lnTo>
                    <a:pt x="447" y="192"/>
                  </a:lnTo>
                  <a:lnTo>
                    <a:pt x="447" y="192"/>
                  </a:lnTo>
                  <a:lnTo>
                    <a:pt x="447" y="192"/>
                  </a:lnTo>
                  <a:lnTo>
                    <a:pt x="447" y="192"/>
                  </a:lnTo>
                  <a:lnTo>
                    <a:pt x="447" y="192"/>
                  </a:lnTo>
                  <a:lnTo>
                    <a:pt x="447" y="192"/>
                  </a:lnTo>
                  <a:lnTo>
                    <a:pt x="447" y="192"/>
                  </a:lnTo>
                  <a:lnTo>
                    <a:pt x="447" y="192"/>
                  </a:lnTo>
                  <a:lnTo>
                    <a:pt x="447" y="192"/>
                  </a:lnTo>
                  <a:lnTo>
                    <a:pt x="443" y="192"/>
                  </a:lnTo>
                  <a:lnTo>
                    <a:pt x="443" y="192"/>
                  </a:lnTo>
                  <a:lnTo>
                    <a:pt x="443" y="192"/>
                  </a:lnTo>
                  <a:lnTo>
                    <a:pt x="443" y="192"/>
                  </a:lnTo>
                  <a:lnTo>
                    <a:pt x="443" y="192"/>
                  </a:lnTo>
                  <a:lnTo>
                    <a:pt x="443" y="192"/>
                  </a:lnTo>
                  <a:lnTo>
                    <a:pt x="443" y="192"/>
                  </a:lnTo>
                  <a:lnTo>
                    <a:pt x="443" y="192"/>
                  </a:lnTo>
                  <a:lnTo>
                    <a:pt x="443" y="192"/>
                  </a:lnTo>
                  <a:lnTo>
                    <a:pt x="438" y="192"/>
                  </a:lnTo>
                  <a:lnTo>
                    <a:pt x="438" y="192"/>
                  </a:lnTo>
                  <a:lnTo>
                    <a:pt x="438" y="196"/>
                  </a:lnTo>
                  <a:lnTo>
                    <a:pt x="438" y="196"/>
                  </a:lnTo>
                  <a:lnTo>
                    <a:pt x="438" y="196"/>
                  </a:lnTo>
                  <a:lnTo>
                    <a:pt x="438" y="196"/>
                  </a:lnTo>
                  <a:lnTo>
                    <a:pt x="438" y="196"/>
                  </a:lnTo>
                  <a:lnTo>
                    <a:pt x="438" y="196"/>
                  </a:lnTo>
                  <a:lnTo>
                    <a:pt x="438" y="196"/>
                  </a:lnTo>
                  <a:lnTo>
                    <a:pt x="438" y="196"/>
                  </a:lnTo>
                  <a:lnTo>
                    <a:pt x="434" y="196"/>
                  </a:lnTo>
                  <a:lnTo>
                    <a:pt x="434" y="196"/>
                  </a:lnTo>
                  <a:lnTo>
                    <a:pt x="434" y="196"/>
                  </a:lnTo>
                  <a:lnTo>
                    <a:pt x="434" y="196"/>
                  </a:lnTo>
                  <a:lnTo>
                    <a:pt x="434" y="196"/>
                  </a:lnTo>
                  <a:lnTo>
                    <a:pt x="434" y="196"/>
                  </a:lnTo>
                  <a:lnTo>
                    <a:pt x="434" y="196"/>
                  </a:lnTo>
                  <a:lnTo>
                    <a:pt x="434" y="196"/>
                  </a:lnTo>
                  <a:lnTo>
                    <a:pt x="434" y="196"/>
                  </a:lnTo>
                  <a:lnTo>
                    <a:pt x="434" y="196"/>
                  </a:lnTo>
                  <a:lnTo>
                    <a:pt x="429" y="201"/>
                  </a:lnTo>
                  <a:lnTo>
                    <a:pt x="429" y="201"/>
                  </a:lnTo>
                  <a:lnTo>
                    <a:pt x="429" y="201"/>
                  </a:lnTo>
                  <a:lnTo>
                    <a:pt x="429" y="201"/>
                  </a:lnTo>
                  <a:lnTo>
                    <a:pt x="429" y="201"/>
                  </a:lnTo>
                  <a:lnTo>
                    <a:pt x="429" y="201"/>
                  </a:lnTo>
                  <a:lnTo>
                    <a:pt x="429" y="201"/>
                  </a:lnTo>
                  <a:lnTo>
                    <a:pt x="429" y="201"/>
                  </a:lnTo>
                  <a:lnTo>
                    <a:pt x="429" y="201"/>
                  </a:lnTo>
                  <a:lnTo>
                    <a:pt x="429" y="201"/>
                  </a:lnTo>
                  <a:lnTo>
                    <a:pt x="425" y="201"/>
                  </a:lnTo>
                  <a:lnTo>
                    <a:pt x="425" y="201"/>
                  </a:lnTo>
                  <a:lnTo>
                    <a:pt x="425" y="201"/>
                  </a:lnTo>
                  <a:lnTo>
                    <a:pt x="425" y="201"/>
                  </a:lnTo>
                  <a:lnTo>
                    <a:pt x="425" y="201"/>
                  </a:lnTo>
                  <a:lnTo>
                    <a:pt x="425" y="201"/>
                  </a:lnTo>
                  <a:lnTo>
                    <a:pt x="425" y="205"/>
                  </a:lnTo>
                  <a:lnTo>
                    <a:pt x="425" y="205"/>
                  </a:lnTo>
                  <a:lnTo>
                    <a:pt x="425" y="205"/>
                  </a:lnTo>
                  <a:lnTo>
                    <a:pt x="420" y="205"/>
                  </a:lnTo>
                  <a:lnTo>
                    <a:pt x="420" y="205"/>
                  </a:lnTo>
                  <a:lnTo>
                    <a:pt x="420" y="205"/>
                  </a:lnTo>
                  <a:lnTo>
                    <a:pt x="420" y="205"/>
                  </a:lnTo>
                  <a:lnTo>
                    <a:pt x="420" y="205"/>
                  </a:lnTo>
                  <a:lnTo>
                    <a:pt x="416" y="205"/>
                  </a:lnTo>
                  <a:lnTo>
                    <a:pt x="416" y="210"/>
                  </a:lnTo>
                  <a:lnTo>
                    <a:pt x="416" y="210"/>
                  </a:lnTo>
                  <a:lnTo>
                    <a:pt x="416" y="210"/>
                  </a:lnTo>
                  <a:lnTo>
                    <a:pt x="416" y="210"/>
                  </a:lnTo>
                  <a:lnTo>
                    <a:pt x="412" y="210"/>
                  </a:lnTo>
                  <a:lnTo>
                    <a:pt x="412" y="210"/>
                  </a:lnTo>
                  <a:lnTo>
                    <a:pt x="412" y="210"/>
                  </a:lnTo>
                  <a:lnTo>
                    <a:pt x="412" y="214"/>
                  </a:lnTo>
                  <a:lnTo>
                    <a:pt x="412" y="214"/>
                  </a:lnTo>
                  <a:lnTo>
                    <a:pt x="407" y="214"/>
                  </a:lnTo>
                  <a:lnTo>
                    <a:pt x="407" y="214"/>
                  </a:lnTo>
                  <a:lnTo>
                    <a:pt x="407" y="214"/>
                  </a:lnTo>
                  <a:lnTo>
                    <a:pt x="407" y="214"/>
                  </a:lnTo>
                  <a:lnTo>
                    <a:pt x="407" y="218"/>
                  </a:lnTo>
                  <a:lnTo>
                    <a:pt x="403" y="218"/>
                  </a:lnTo>
                  <a:lnTo>
                    <a:pt x="403" y="218"/>
                  </a:lnTo>
                  <a:lnTo>
                    <a:pt x="403" y="218"/>
                  </a:lnTo>
                  <a:lnTo>
                    <a:pt x="403" y="218"/>
                  </a:lnTo>
                  <a:lnTo>
                    <a:pt x="398" y="218"/>
                  </a:lnTo>
                  <a:lnTo>
                    <a:pt x="398" y="218"/>
                  </a:lnTo>
                  <a:lnTo>
                    <a:pt x="398" y="223"/>
                  </a:lnTo>
                  <a:lnTo>
                    <a:pt x="398" y="223"/>
                  </a:lnTo>
                  <a:lnTo>
                    <a:pt x="398" y="223"/>
                  </a:lnTo>
                  <a:lnTo>
                    <a:pt x="394" y="223"/>
                  </a:lnTo>
                  <a:lnTo>
                    <a:pt x="394" y="223"/>
                  </a:lnTo>
                  <a:lnTo>
                    <a:pt x="394" y="223"/>
                  </a:lnTo>
                  <a:lnTo>
                    <a:pt x="394" y="227"/>
                  </a:lnTo>
                  <a:lnTo>
                    <a:pt x="394" y="227"/>
                  </a:lnTo>
                  <a:lnTo>
                    <a:pt x="389" y="227"/>
                  </a:lnTo>
                  <a:lnTo>
                    <a:pt x="389" y="227"/>
                  </a:lnTo>
                  <a:lnTo>
                    <a:pt x="389" y="227"/>
                  </a:lnTo>
                  <a:lnTo>
                    <a:pt x="389" y="232"/>
                  </a:lnTo>
                  <a:lnTo>
                    <a:pt x="389" y="232"/>
                  </a:lnTo>
                  <a:lnTo>
                    <a:pt x="385" y="232"/>
                  </a:lnTo>
                  <a:lnTo>
                    <a:pt x="385" y="232"/>
                  </a:lnTo>
                  <a:lnTo>
                    <a:pt x="385" y="232"/>
                  </a:lnTo>
                  <a:lnTo>
                    <a:pt x="385" y="232"/>
                  </a:lnTo>
                  <a:lnTo>
                    <a:pt x="385" y="236"/>
                  </a:lnTo>
                  <a:lnTo>
                    <a:pt x="380" y="236"/>
                  </a:lnTo>
                  <a:lnTo>
                    <a:pt x="380" y="236"/>
                  </a:lnTo>
                  <a:lnTo>
                    <a:pt x="380" y="236"/>
                  </a:lnTo>
                  <a:lnTo>
                    <a:pt x="380" y="236"/>
                  </a:lnTo>
                  <a:lnTo>
                    <a:pt x="380" y="241"/>
                  </a:lnTo>
                  <a:lnTo>
                    <a:pt x="376" y="241"/>
                  </a:lnTo>
                  <a:lnTo>
                    <a:pt x="376" y="241"/>
                  </a:lnTo>
                  <a:lnTo>
                    <a:pt x="376" y="241"/>
                  </a:lnTo>
                  <a:lnTo>
                    <a:pt x="376" y="241"/>
                  </a:lnTo>
                  <a:lnTo>
                    <a:pt x="371" y="241"/>
                  </a:lnTo>
                  <a:lnTo>
                    <a:pt x="371" y="245"/>
                  </a:lnTo>
                  <a:lnTo>
                    <a:pt x="371" y="245"/>
                  </a:lnTo>
                  <a:lnTo>
                    <a:pt x="371" y="245"/>
                  </a:lnTo>
                  <a:lnTo>
                    <a:pt x="371" y="245"/>
                  </a:lnTo>
                  <a:lnTo>
                    <a:pt x="367" y="245"/>
                  </a:lnTo>
                  <a:lnTo>
                    <a:pt x="367" y="250"/>
                  </a:lnTo>
                  <a:lnTo>
                    <a:pt x="367" y="250"/>
                  </a:lnTo>
                  <a:lnTo>
                    <a:pt x="367" y="250"/>
                  </a:lnTo>
                  <a:lnTo>
                    <a:pt x="367" y="250"/>
                  </a:lnTo>
                  <a:lnTo>
                    <a:pt x="362" y="250"/>
                  </a:lnTo>
                  <a:lnTo>
                    <a:pt x="362" y="254"/>
                  </a:lnTo>
                  <a:lnTo>
                    <a:pt x="362" y="254"/>
                  </a:lnTo>
                  <a:lnTo>
                    <a:pt x="362" y="254"/>
                  </a:lnTo>
                  <a:lnTo>
                    <a:pt x="362" y="254"/>
                  </a:lnTo>
                  <a:lnTo>
                    <a:pt x="358" y="254"/>
                  </a:lnTo>
                  <a:lnTo>
                    <a:pt x="358" y="259"/>
                  </a:lnTo>
                  <a:lnTo>
                    <a:pt x="358" y="259"/>
                  </a:lnTo>
                  <a:lnTo>
                    <a:pt x="358" y="259"/>
                  </a:lnTo>
                  <a:lnTo>
                    <a:pt x="358" y="259"/>
                  </a:lnTo>
                  <a:lnTo>
                    <a:pt x="353" y="259"/>
                  </a:lnTo>
                  <a:lnTo>
                    <a:pt x="353" y="263"/>
                  </a:lnTo>
                  <a:lnTo>
                    <a:pt x="353" y="263"/>
                  </a:lnTo>
                  <a:lnTo>
                    <a:pt x="353" y="263"/>
                  </a:lnTo>
                  <a:lnTo>
                    <a:pt x="353" y="263"/>
                  </a:lnTo>
                  <a:lnTo>
                    <a:pt x="349" y="263"/>
                  </a:lnTo>
                  <a:lnTo>
                    <a:pt x="349" y="268"/>
                  </a:lnTo>
                  <a:lnTo>
                    <a:pt x="349" y="268"/>
                  </a:lnTo>
                  <a:lnTo>
                    <a:pt x="349" y="268"/>
                  </a:lnTo>
                  <a:lnTo>
                    <a:pt x="349" y="268"/>
                  </a:lnTo>
                  <a:lnTo>
                    <a:pt x="344" y="268"/>
                  </a:lnTo>
                  <a:lnTo>
                    <a:pt x="344" y="272"/>
                  </a:lnTo>
                  <a:lnTo>
                    <a:pt x="344" y="272"/>
                  </a:lnTo>
                  <a:lnTo>
                    <a:pt x="344" y="272"/>
                  </a:lnTo>
                  <a:lnTo>
                    <a:pt x="344" y="272"/>
                  </a:lnTo>
                  <a:lnTo>
                    <a:pt x="340" y="277"/>
                  </a:lnTo>
                  <a:lnTo>
                    <a:pt x="340" y="277"/>
                  </a:lnTo>
                  <a:lnTo>
                    <a:pt x="340" y="277"/>
                  </a:lnTo>
                  <a:lnTo>
                    <a:pt x="340" y="277"/>
                  </a:lnTo>
                  <a:lnTo>
                    <a:pt x="340" y="277"/>
                  </a:lnTo>
                  <a:lnTo>
                    <a:pt x="336" y="281"/>
                  </a:lnTo>
                  <a:lnTo>
                    <a:pt x="336" y="281"/>
                  </a:lnTo>
                  <a:lnTo>
                    <a:pt x="336" y="281"/>
                  </a:lnTo>
                  <a:lnTo>
                    <a:pt x="336" y="281"/>
                  </a:lnTo>
                  <a:lnTo>
                    <a:pt x="336" y="281"/>
                  </a:lnTo>
                  <a:lnTo>
                    <a:pt x="336" y="285"/>
                  </a:lnTo>
                  <a:lnTo>
                    <a:pt x="331" y="285"/>
                  </a:lnTo>
                  <a:lnTo>
                    <a:pt x="331" y="285"/>
                  </a:lnTo>
                  <a:lnTo>
                    <a:pt x="331" y="285"/>
                  </a:lnTo>
                  <a:lnTo>
                    <a:pt x="331" y="290"/>
                  </a:lnTo>
                  <a:lnTo>
                    <a:pt x="331" y="290"/>
                  </a:lnTo>
                  <a:lnTo>
                    <a:pt x="327" y="290"/>
                  </a:lnTo>
                  <a:lnTo>
                    <a:pt x="327" y="290"/>
                  </a:lnTo>
                  <a:lnTo>
                    <a:pt x="327" y="290"/>
                  </a:lnTo>
                  <a:lnTo>
                    <a:pt x="327" y="294"/>
                  </a:lnTo>
                  <a:lnTo>
                    <a:pt x="327" y="294"/>
                  </a:lnTo>
                  <a:lnTo>
                    <a:pt x="322" y="294"/>
                  </a:lnTo>
                  <a:lnTo>
                    <a:pt x="322" y="294"/>
                  </a:lnTo>
                  <a:lnTo>
                    <a:pt x="322" y="294"/>
                  </a:lnTo>
                  <a:lnTo>
                    <a:pt x="322" y="299"/>
                  </a:lnTo>
                  <a:lnTo>
                    <a:pt x="322" y="299"/>
                  </a:lnTo>
                  <a:lnTo>
                    <a:pt x="318" y="299"/>
                  </a:lnTo>
                  <a:lnTo>
                    <a:pt x="318" y="299"/>
                  </a:lnTo>
                  <a:lnTo>
                    <a:pt x="318" y="303"/>
                  </a:lnTo>
                  <a:lnTo>
                    <a:pt x="318" y="303"/>
                  </a:lnTo>
                  <a:lnTo>
                    <a:pt x="318" y="303"/>
                  </a:lnTo>
                  <a:lnTo>
                    <a:pt x="318" y="303"/>
                  </a:lnTo>
                  <a:lnTo>
                    <a:pt x="313" y="303"/>
                  </a:lnTo>
                  <a:lnTo>
                    <a:pt x="313" y="308"/>
                  </a:lnTo>
                  <a:lnTo>
                    <a:pt x="313" y="308"/>
                  </a:lnTo>
                  <a:lnTo>
                    <a:pt x="313" y="308"/>
                  </a:lnTo>
                  <a:lnTo>
                    <a:pt x="313" y="308"/>
                  </a:lnTo>
                  <a:lnTo>
                    <a:pt x="309" y="312"/>
                  </a:lnTo>
                  <a:lnTo>
                    <a:pt x="309" y="312"/>
                  </a:lnTo>
                  <a:lnTo>
                    <a:pt x="309" y="312"/>
                  </a:lnTo>
                  <a:lnTo>
                    <a:pt x="309" y="312"/>
                  </a:lnTo>
                  <a:lnTo>
                    <a:pt x="309" y="312"/>
                  </a:lnTo>
                  <a:lnTo>
                    <a:pt x="309" y="317"/>
                  </a:lnTo>
                  <a:lnTo>
                    <a:pt x="304" y="317"/>
                  </a:lnTo>
                  <a:lnTo>
                    <a:pt x="304" y="317"/>
                  </a:lnTo>
                  <a:lnTo>
                    <a:pt x="304" y="317"/>
                  </a:lnTo>
                  <a:lnTo>
                    <a:pt x="304" y="321"/>
                  </a:lnTo>
                  <a:lnTo>
                    <a:pt x="304" y="321"/>
                  </a:lnTo>
                  <a:lnTo>
                    <a:pt x="304" y="321"/>
                  </a:lnTo>
                  <a:lnTo>
                    <a:pt x="300" y="321"/>
                  </a:lnTo>
                  <a:lnTo>
                    <a:pt x="300" y="321"/>
                  </a:lnTo>
                  <a:lnTo>
                    <a:pt x="300" y="326"/>
                  </a:lnTo>
                  <a:lnTo>
                    <a:pt x="300" y="326"/>
                  </a:lnTo>
                  <a:lnTo>
                    <a:pt x="300" y="326"/>
                  </a:lnTo>
                  <a:lnTo>
                    <a:pt x="295" y="326"/>
                  </a:lnTo>
                  <a:lnTo>
                    <a:pt x="295" y="326"/>
                  </a:lnTo>
                  <a:lnTo>
                    <a:pt x="295" y="330"/>
                  </a:lnTo>
                  <a:lnTo>
                    <a:pt x="295" y="330"/>
                  </a:lnTo>
                  <a:lnTo>
                    <a:pt x="291" y="335"/>
                  </a:lnTo>
                  <a:lnTo>
                    <a:pt x="291" y="335"/>
                  </a:lnTo>
                  <a:lnTo>
                    <a:pt x="291" y="335"/>
                  </a:lnTo>
                  <a:lnTo>
                    <a:pt x="286" y="339"/>
                  </a:lnTo>
                  <a:lnTo>
                    <a:pt x="286" y="339"/>
                  </a:lnTo>
                  <a:lnTo>
                    <a:pt x="286" y="344"/>
                  </a:lnTo>
                  <a:lnTo>
                    <a:pt x="282" y="344"/>
                  </a:lnTo>
                  <a:lnTo>
                    <a:pt x="282" y="348"/>
                  </a:lnTo>
                  <a:lnTo>
                    <a:pt x="282" y="348"/>
                  </a:lnTo>
                  <a:lnTo>
                    <a:pt x="282" y="348"/>
                  </a:lnTo>
                  <a:lnTo>
                    <a:pt x="277" y="352"/>
                  </a:lnTo>
                  <a:lnTo>
                    <a:pt x="277" y="352"/>
                  </a:lnTo>
                  <a:lnTo>
                    <a:pt x="277" y="357"/>
                  </a:lnTo>
                  <a:lnTo>
                    <a:pt x="273" y="357"/>
                  </a:lnTo>
                  <a:lnTo>
                    <a:pt x="273" y="357"/>
                  </a:lnTo>
                  <a:lnTo>
                    <a:pt x="273" y="361"/>
                  </a:lnTo>
                  <a:lnTo>
                    <a:pt x="268" y="361"/>
                  </a:lnTo>
                  <a:lnTo>
                    <a:pt x="268" y="366"/>
                  </a:lnTo>
                  <a:lnTo>
                    <a:pt x="268" y="366"/>
                  </a:lnTo>
                  <a:lnTo>
                    <a:pt x="264" y="366"/>
                  </a:lnTo>
                  <a:lnTo>
                    <a:pt x="264" y="370"/>
                  </a:lnTo>
                  <a:lnTo>
                    <a:pt x="264" y="370"/>
                  </a:lnTo>
                  <a:lnTo>
                    <a:pt x="264" y="375"/>
                  </a:lnTo>
                  <a:lnTo>
                    <a:pt x="259" y="375"/>
                  </a:lnTo>
                  <a:lnTo>
                    <a:pt x="259" y="375"/>
                  </a:lnTo>
                  <a:lnTo>
                    <a:pt x="259" y="379"/>
                  </a:lnTo>
                  <a:lnTo>
                    <a:pt x="259" y="379"/>
                  </a:lnTo>
                  <a:lnTo>
                    <a:pt x="255" y="379"/>
                  </a:lnTo>
                  <a:lnTo>
                    <a:pt x="255" y="384"/>
                  </a:lnTo>
                  <a:lnTo>
                    <a:pt x="255" y="384"/>
                  </a:lnTo>
                  <a:lnTo>
                    <a:pt x="255" y="384"/>
                  </a:lnTo>
                  <a:lnTo>
                    <a:pt x="251" y="388"/>
                  </a:lnTo>
                  <a:lnTo>
                    <a:pt x="251" y="388"/>
                  </a:lnTo>
                  <a:lnTo>
                    <a:pt x="251" y="393"/>
                  </a:lnTo>
                  <a:lnTo>
                    <a:pt x="251" y="393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6" y="397"/>
                  </a:lnTo>
                  <a:lnTo>
                    <a:pt x="246" y="397"/>
                  </a:lnTo>
                  <a:lnTo>
                    <a:pt x="242" y="397"/>
                  </a:lnTo>
                  <a:lnTo>
                    <a:pt x="242" y="402"/>
                  </a:lnTo>
                  <a:lnTo>
                    <a:pt x="242" y="402"/>
                  </a:lnTo>
                  <a:lnTo>
                    <a:pt x="242" y="402"/>
                  </a:lnTo>
                  <a:lnTo>
                    <a:pt x="242" y="406"/>
                  </a:lnTo>
                  <a:lnTo>
                    <a:pt x="237" y="406"/>
                  </a:lnTo>
                  <a:lnTo>
                    <a:pt x="237" y="406"/>
                  </a:lnTo>
                  <a:lnTo>
                    <a:pt x="237" y="406"/>
                  </a:lnTo>
                  <a:lnTo>
                    <a:pt x="237" y="410"/>
                  </a:lnTo>
                  <a:lnTo>
                    <a:pt x="237" y="410"/>
                  </a:lnTo>
                  <a:lnTo>
                    <a:pt x="233" y="410"/>
                  </a:lnTo>
                  <a:lnTo>
                    <a:pt x="233" y="415"/>
                  </a:lnTo>
                  <a:lnTo>
                    <a:pt x="233" y="415"/>
                  </a:lnTo>
                  <a:lnTo>
                    <a:pt x="233" y="415"/>
                  </a:lnTo>
                  <a:lnTo>
                    <a:pt x="233" y="419"/>
                  </a:lnTo>
                  <a:lnTo>
                    <a:pt x="228" y="419"/>
                  </a:lnTo>
                  <a:lnTo>
                    <a:pt x="228" y="419"/>
                  </a:lnTo>
                  <a:lnTo>
                    <a:pt x="228" y="419"/>
                  </a:lnTo>
                  <a:lnTo>
                    <a:pt x="228" y="424"/>
                  </a:lnTo>
                  <a:lnTo>
                    <a:pt x="228" y="424"/>
                  </a:lnTo>
                  <a:lnTo>
                    <a:pt x="224" y="424"/>
                  </a:lnTo>
                  <a:lnTo>
                    <a:pt x="224" y="428"/>
                  </a:lnTo>
                  <a:lnTo>
                    <a:pt x="224" y="428"/>
                  </a:lnTo>
                  <a:lnTo>
                    <a:pt x="224" y="428"/>
                  </a:lnTo>
                  <a:lnTo>
                    <a:pt x="224" y="433"/>
                  </a:lnTo>
                  <a:lnTo>
                    <a:pt x="219" y="433"/>
                  </a:lnTo>
                  <a:lnTo>
                    <a:pt x="219" y="433"/>
                  </a:lnTo>
                  <a:lnTo>
                    <a:pt x="219" y="433"/>
                  </a:lnTo>
                  <a:lnTo>
                    <a:pt x="219" y="437"/>
                  </a:lnTo>
                  <a:lnTo>
                    <a:pt x="219" y="437"/>
                  </a:lnTo>
                  <a:lnTo>
                    <a:pt x="215" y="437"/>
                  </a:lnTo>
                  <a:lnTo>
                    <a:pt x="215" y="442"/>
                  </a:lnTo>
                  <a:lnTo>
                    <a:pt x="215" y="442"/>
                  </a:lnTo>
                  <a:lnTo>
                    <a:pt x="215" y="442"/>
                  </a:lnTo>
                  <a:lnTo>
                    <a:pt x="215" y="442"/>
                  </a:lnTo>
                  <a:lnTo>
                    <a:pt x="210" y="446"/>
                  </a:lnTo>
                  <a:lnTo>
                    <a:pt x="210" y="446"/>
                  </a:lnTo>
                  <a:lnTo>
                    <a:pt x="210" y="446"/>
                  </a:lnTo>
                  <a:lnTo>
                    <a:pt x="210" y="451"/>
                  </a:lnTo>
                  <a:lnTo>
                    <a:pt x="210" y="451"/>
                  </a:lnTo>
                  <a:lnTo>
                    <a:pt x="206" y="451"/>
                  </a:lnTo>
                  <a:lnTo>
                    <a:pt x="206" y="455"/>
                  </a:lnTo>
                  <a:lnTo>
                    <a:pt x="206" y="455"/>
                  </a:lnTo>
                  <a:lnTo>
                    <a:pt x="206" y="455"/>
                  </a:lnTo>
                  <a:lnTo>
                    <a:pt x="206" y="455"/>
                  </a:lnTo>
                  <a:lnTo>
                    <a:pt x="206" y="460"/>
                  </a:lnTo>
                  <a:lnTo>
                    <a:pt x="201" y="460"/>
                  </a:lnTo>
                  <a:lnTo>
                    <a:pt x="201" y="460"/>
                  </a:lnTo>
                  <a:lnTo>
                    <a:pt x="201" y="464"/>
                  </a:lnTo>
                  <a:lnTo>
                    <a:pt x="201" y="464"/>
                  </a:lnTo>
                  <a:lnTo>
                    <a:pt x="201" y="464"/>
                  </a:lnTo>
                  <a:lnTo>
                    <a:pt x="197" y="464"/>
                  </a:lnTo>
                  <a:lnTo>
                    <a:pt x="197" y="469"/>
                  </a:lnTo>
                  <a:lnTo>
                    <a:pt x="197" y="469"/>
                  </a:lnTo>
                  <a:lnTo>
                    <a:pt x="197" y="469"/>
                  </a:lnTo>
                  <a:lnTo>
                    <a:pt x="197" y="473"/>
                  </a:lnTo>
                  <a:lnTo>
                    <a:pt x="192" y="473"/>
                  </a:lnTo>
                  <a:lnTo>
                    <a:pt x="192" y="473"/>
                  </a:lnTo>
                  <a:lnTo>
                    <a:pt x="192" y="477"/>
                  </a:lnTo>
                  <a:lnTo>
                    <a:pt x="192" y="477"/>
                  </a:lnTo>
                  <a:lnTo>
                    <a:pt x="192" y="477"/>
                  </a:lnTo>
                  <a:lnTo>
                    <a:pt x="192" y="477"/>
                  </a:lnTo>
                  <a:lnTo>
                    <a:pt x="188" y="482"/>
                  </a:lnTo>
                  <a:lnTo>
                    <a:pt x="188" y="482"/>
                  </a:lnTo>
                  <a:lnTo>
                    <a:pt x="188" y="482"/>
                  </a:lnTo>
                  <a:lnTo>
                    <a:pt x="188" y="486"/>
                  </a:lnTo>
                  <a:lnTo>
                    <a:pt x="188" y="486"/>
                  </a:lnTo>
                  <a:lnTo>
                    <a:pt x="188" y="486"/>
                  </a:lnTo>
                  <a:lnTo>
                    <a:pt x="183" y="486"/>
                  </a:lnTo>
                  <a:lnTo>
                    <a:pt x="183" y="491"/>
                  </a:lnTo>
                  <a:lnTo>
                    <a:pt x="183" y="491"/>
                  </a:lnTo>
                  <a:lnTo>
                    <a:pt x="183" y="491"/>
                  </a:lnTo>
                  <a:lnTo>
                    <a:pt x="183" y="495"/>
                  </a:lnTo>
                  <a:lnTo>
                    <a:pt x="179" y="495"/>
                  </a:lnTo>
                  <a:lnTo>
                    <a:pt x="179" y="495"/>
                  </a:lnTo>
                  <a:lnTo>
                    <a:pt x="179" y="500"/>
                  </a:lnTo>
                  <a:lnTo>
                    <a:pt x="179" y="500"/>
                  </a:lnTo>
                  <a:lnTo>
                    <a:pt x="179" y="500"/>
                  </a:lnTo>
                  <a:lnTo>
                    <a:pt x="179" y="500"/>
                  </a:lnTo>
                  <a:lnTo>
                    <a:pt x="175" y="504"/>
                  </a:lnTo>
                  <a:lnTo>
                    <a:pt x="175" y="504"/>
                  </a:lnTo>
                  <a:lnTo>
                    <a:pt x="175" y="504"/>
                  </a:lnTo>
                  <a:lnTo>
                    <a:pt x="175" y="509"/>
                  </a:lnTo>
                  <a:lnTo>
                    <a:pt x="175" y="509"/>
                  </a:lnTo>
                  <a:lnTo>
                    <a:pt x="175" y="509"/>
                  </a:lnTo>
                  <a:lnTo>
                    <a:pt x="170" y="509"/>
                  </a:lnTo>
                  <a:lnTo>
                    <a:pt x="170" y="513"/>
                  </a:lnTo>
                  <a:lnTo>
                    <a:pt x="170" y="513"/>
                  </a:lnTo>
                  <a:lnTo>
                    <a:pt x="170" y="513"/>
                  </a:lnTo>
                  <a:lnTo>
                    <a:pt x="170" y="518"/>
                  </a:lnTo>
                  <a:lnTo>
                    <a:pt x="170" y="518"/>
                  </a:lnTo>
                  <a:lnTo>
                    <a:pt x="166" y="518"/>
                  </a:lnTo>
                  <a:lnTo>
                    <a:pt x="166" y="518"/>
                  </a:lnTo>
                  <a:lnTo>
                    <a:pt x="166" y="522"/>
                  </a:lnTo>
                  <a:lnTo>
                    <a:pt x="166" y="522"/>
                  </a:lnTo>
                  <a:lnTo>
                    <a:pt x="166" y="522"/>
                  </a:lnTo>
                  <a:lnTo>
                    <a:pt x="166" y="527"/>
                  </a:lnTo>
                  <a:lnTo>
                    <a:pt x="161" y="527"/>
                  </a:lnTo>
                  <a:lnTo>
                    <a:pt x="161" y="527"/>
                  </a:lnTo>
                  <a:lnTo>
                    <a:pt x="161" y="527"/>
                  </a:lnTo>
                  <a:lnTo>
                    <a:pt x="161" y="531"/>
                  </a:lnTo>
                  <a:lnTo>
                    <a:pt x="161" y="531"/>
                  </a:lnTo>
                  <a:lnTo>
                    <a:pt x="161" y="531"/>
                  </a:lnTo>
                  <a:lnTo>
                    <a:pt x="161" y="536"/>
                  </a:lnTo>
                  <a:lnTo>
                    <a:pt x="157" y="536"/>
                  </a:lnTo>
                  <a:lnTo>
                    <a:pt x="157" y="536"/>
                  </a:lnTo>
                  <a:lnTo>
                    <a:pt x="157" y="536"/>
                  </a:lnTo>
                  <a:lnTo>
                    <a:pt x="157" y="540"/>
                  </a:lnTo>
                  <a:lnTo>
                    <a:pt x="157" y="540"/>
                  </a:lnTo>
                  <a:lnTo>
                    <a:pt x="157" y="540"/>
                  </a:lnTo>
                  <a:lnTo>
                    <a:pt x="152" y="544"/>
                  </a:lnTo>
                  <a:lnTo>
                    <a:pt x="152" y="544"/>
                  </a:lnTo>
                  <a:lnTo>
                    <a:pt x="152" y="544"/>
                  </a:lnTo>
                  <a:lnTo>
                    <a:pt x="152" y="544"/>
                  </a:lnTo>
                  <a:lnTo>
                    <a:pt x="152" y="549"/>
                  </a:lnTo>
                  <a:lnTo>
                    <a:pt x="152" y="549"/>
                  </a:lnTo>
                  <a:lnTo>
                    <a:pt x="152" y="549"/>
                  </a:lnTo>
                  <a:lnTo>
                    <a:pt x="148" y="553"/>
                  </a:lnTo>
                  <a:lnTo>
                    <a:pt x="148" y="553"/>
                  </a:lnTo>
                  <a:lnTo>
                    <a:pt x="148" y="553"/>
                  </a:lnTo>
                  <a:lnTo>
                    <a:pt x="148" y="558"/>
                  </a:lnTo>
                  <a:lnTo>
                    <a:pt x="148" y="558"/>
                  </a:lnTo>
                  <a:lnTo>
                    <a:pt x="148" y="558"/>
                  </a:lnTo>
                  <a:lnTo>
                    <a:pt x="143" y="558"/>
                  </a:lnTo>
                  <a:lnTo>
                    <a:pt x="143" y="562"/>
                  </a:lnTo>
                  <a:lnTo>
                    <a:pt x="143" y="562"/>
                  </a:lnTo>
                  <a:lnTo>
                    <a:pt x="143" y="562"/>
                  </a:lnTo>
                  <a:lnTo>
                    <a:pt x="143" y="567"/>
                  </a:lnTo>
                  <a:lnTo>
                    <a:pt x="143" y="567"/>
                  </a:lnTo>
                  <a:lnTo>
                    <a:pt x="143" y="567"/>
                  </a:lnTo>
                  <a:lnTo>
                    <a:pt x="139" y="567"/>
                  </a:lnTo>
                  <a:lnTo>
                    <a:pt x="139" y="571"/>
                  </a:lnTo>
                  <a:lnTo>
                    <a:pt x="139" y="571"/>
                  </a:lnTo>
                  <a:lnTo>
                    <a:pt x="139" y="571"/>
                  </a:lnTo>
                  <a:lnTo>
                    <a:pt x="139" y="576"/>
                  </a:lnTo>
                  <a:lnTo>
                    <a:pt x="139" y="576"/>
                  </a:lnTo>
                  <a:lnTo>
                    <a:pt x="139" y="576"/>
                  </a:lnTo>
                  <a:lnTo>
                    <a:pt x="134" y="576"/>
                  </a:lnTo>
                  <a:lnTo>
                    <a:pt x="134" y="580"/>
                  </a:lnTo>
                  <a:lnTo>
                    <a:pt x="134" y="580"/>
                  </a:lnTo>
                  <a:lnTo>
                    <a:pt x="134" y="580"/>
                  </a:lnTo>
                  <a:lnTo>
                    <a:pt x="134" y="580"/>
                  </a:lnTo>
                  <a:lnTo>
                    <a:pt x="134" y="585"/>
                  </a:lnTo>
                  <a:lnTo>
                    <a:pt x="134" y="585"/>
                  </a:lnTo>
                  <a:lnTo>
                    <a:pt x="134" y="585"/>
                  </a:lnTo>
                  <a:lnTo>
                    <a:pt x="130" y="589"/>
                  </a:lnTo>
                  <a:lnTo>
                    <a:pt x="130" y="589"/>
                  </a:lnTo>
                  <a:lnTo>
                    <a:pt x="130" y="589"/>
                  </a:lnTo>
                  <a:lnTo>
                    <a:pt x="130" y="589"/>
                  </a:lnTo>
                  <a:lnTo>
                    <a:pt x="130" y="594"/>
                  </a:lnTo>
                  <a:lnTo>
                    <a:pt x="130" y="594"/>
                  </a:lnTo>
                  <a:lnTo>
                    <a:pt x="130" y="594"/>
                  </a:lnTo>
                  <a:lnTo>
                    <a:pt x="125" y="598"/>
                  </a:lnTo>
                  <a:lnTo>
                    <a:pt x="125" y="598"/>
                  </a:lnTo>
                  <a:lnTo>
                    <a:pt x="125" y="598"/>
                  </a:lnTo>
                  <a:lnTo>
                    <a:pt x="125" y="598"/>
                  </a:lnTo>
                  <a:lnTo>
                    <a:pt x="125" y="603"/>
                  </a:lnTo>
                  <a:lnTo>
                    <a:pt x="125" y="603"/>
                  </a:lnTo>
                  <a:lnTo>
                    <a:pt x="125" y="603"/>
                  </a:lnTo>
                  <a:lnTo>
                    <a:pt x="125" y="607"/>
                  </a:lnTo>
                  <a:lnTo>
                    <a:pt x="121" y="607"/>
                  </a:lnTo>
                  <a:lnTo>
                    <a:pt x="121" y="607"/>
                  </a:lnTo>
                  <a:lnTo>
                    <a:pt x="121" y="607"/>
                  </a:lnTo>
                  <a:lnTo>
                    <a:pt x="121" y="611"/>
                  </a:lnTo>
                  <a:lnTo>
                    <a:pt x="121" y="611"/>
                  </a:lnTo>
                  <a:lnTo>
                    <a:pt x="121" y="611"/>
                  </a:lnTo>
                  <a:lnTo>
                    <a:pt x="121" y="616"/>
                  </a:lnTo>
                  <a:lnTo>
                    <a:pt x="116" y="616"/>
                  </a:lnTo>
                  <a:lnTo>
                    <a:pt x="116" y="616"/>
                  </a:lnTo>
                  <a:lnTo>
                    <a:pt x="116" y="616"/>
                  </a:lnTo>
                  <a:lnTo>
                    <a:pt x="116" y="620"/>
                  </a:lnTo>
                  <a:lnTo>
                    <a:pt x="116" y="620"/>
                  </a:lnTo>
                  <a:lnTo>
                    <a:pt x="116" y="620"/>
                  </a:lnTo>
                  <a:lnTo>
                    <a:pt x="116" y="625"/>
                  </a:lnTo>
                  <a:lnTo>
                    <a:pt x="116" y="625"/>
                  </a:lnTo>
                  <a:lnTo>
                    <a:pt x="112" y="625"/>
                  </a:lnTo>
                  <a:lnTo>
                    <a:pt x="112" y="625"/>
                  </a:lnTo>
                  <a:lnTo>
                    <a:pt x="112" y="629"/>
                  </a:lnTo>
                  <a:lnTo>
                    <a:pt x="112" y="629"/>
                  </a:lnTo>
                  <a:lnTo>
                    <a:pt x="112" y="629"/>
                  </a:lnTo>
                  <a:lnTo>
                    <a:pt x="112" y="634"/>
                  </a:lnTo>
                  <a:lnTo>
                    <a:pt x="112" y="634"/>
                  </a:lnTo>
                  <a:lnTo>
                    <a:pt x="112" y="634"/>
                  </a:lnTo>
                  <a:lnTo>
                    <a:pt x="112" y="634"/>
                  </a:lnTo>
                  <a:lnTo>
                    <a:pt x="107" y="638"/>
                  </a:lnTo>
                  <a:lnTo>
                    <a:pt x="107" y="638"/>
                  </a:lnTo>
                  <a:lnTo>
                    <a:pt x="107" y="638"/>
                  </a:lnTo>
                  <a:lnTo>
                    <a:pt x="107" y="638"/>
                  </a:lnTo>
                  <a:lnTo>
                    <a:pt x="107" y="643"/>
                  </a:lnTo>
                  <a:lnTo>
                    <a:pt x="107" y="643"/>
                  </a:lnTo>
                  <a:lnTo>
                    <a:pt x="107" y="643"/>
                  </a:lnTo>
                  <a:lnTo>
                    <a:pt x="107" y="647"/>
                  </a:lnTo>
                  <a:lnTo>
                    <a:pt x="103" y="647"/>
                  </a:lnTo>
                  <a:lnTo>
                    <a:pt x="103" y="647"/>
                  </a:lnTo>
                  <a:lnTo>
                    <a:pt x="103" y="647"/>
                  </a:lnTo>
                  <a:lnTo>
                    <a:pt x="103" y="652"/>
                  </a:lnTo>
                  <a:lnTo>
                    <a:pt x="103" y="652"/>
                  </a:lnTo>
                  <a:lnTo>
                    <a:pt x="103" y="652"/>
                  </a:lnTo>
                  <a:lnTo>
                    <a:pt x="103" y="656"/>
                  </a:lnTo>
                  <a:lnTo>
                    <a:pt x="103" y="656"/>
                  </a:lnTo>
                  <a:lnTo>
                    <a:pt x="103" y="656"/>
                  </a:lnTo>
                  <a:lnTo>
                    <a:pt x="98" y="656"/>
                  </a:lnTo>
                  <a:lnTo>
                    <a:pt x="98" y="661"/>
                  </a:lnTo>
                  <a:lnTo>
                    <a:pt x="98" y="661"/>
                  </a:lnTo>
                  <a:lnTo>
                    <a:pt x="98" y="661"/>
                  </a:lnTo>
                  <a:lnTo>
                    <a:pt x="98" y="665"/>
                  </a:lnTo>
                  <a:lnTo>
                    <a:pt x="98" y="665"/>
                  </a:lnTo>
                  <a:lnTo>
                    <a:pt x="98" y="665"/>
                  </a:lnTo>
                  <a:lnTo>
                    <a:pt x="98" y="665"/>
                  </a:lnTo>
                  <a:lnTo>
                    <a:pt x="98" y="670"/>
                  </a:lnTo>
                  <a:lnTo>
                    <a:pt x="94" y="670"/>
                  </a:lnTo>
                  <a:lnTo>
                    <a:pt x="94" y="670"/>
                  </a:lnTo>
                  <a:lnTo>
                    <a:pt x="94" y="670"/>
                  </a:lnTo>
                  <a:lnTo>
                    <a:pt x="94" y="674"/>
                  </a:lnTo>
                  <a:lnTo>
                    <a:pt x="94" y="674"/>
                  </a:lnTo>
                  <a:lnTo>
                    <a:pt x="94" y="674"/>
                  </a:lnTo>
                  <a:lnTo>
                    <a:pt x="94" y="678"/>
                  </a:lnTo>
                  <a:lnTo>
                    <a:pt x="94" y="678"/>
                  </a:lnTo>
                  <a:lnTo>
                    <a:pt x="94" y="678"/>
                  </a:lnTo>
                  <a:lnTo>
                    <a:pt x="94" y="678"/>
                  </a:lnTo>
                  <a:lnTo>
                    <a:pt x="90" y="683"/>
                  </a:lnTo>
                  <a:lnTo>
                    <a:pt x="90" y="683"/>
                  </a:lnTo>
                  <a:lnTo>
                    <a:pt x="90" y="683"/>
                  </a:lnTo>
                  <a:lnTo>
                    <a:pt x="90" y="687"/>
                  </a:lnTo>
                  <a:lnTo>
                    <a:pt x="90" y="687"/>
                  </a:lnTo>
                  <a:lnTo>
                    <a:pt x="90" y="687"/>
                  </a:lnTo>
                  <a:lnTo>
                    <a:pt x="90" y="687"/>
                  </a:lnTo>
                  <a:lnTo>
                    <a:pt x="90" y="692"/>
                  </a:lnTo>
                  <a:lnTo>
                    <a:pt x="90" y="692"/>
                  </a:lnTo>
                  <a:lnTo>
                    <a:pt x="90" y="692"/>
                  </a:lnTo>
                  <a:lnTo>
                    <a:pt x="85" y="692"/>
                  </a:lnTo>
                  <a:lnTo>
                    <a:pt x="85" y="696"/>
                  </a:lnTo>
                  <a:lnTo>
                    <a:pt x="85" y="696"/>
                  </a:lnTo>
                  <a:lnTo>
                    <a:pt x="85" y="696"/>
                  </a:lnTo>
                  <a:lnTo>
                    <a:pt x="85" y="701"/>
                  </a:lnTo>
                  <a:lnTo>
                    <a:pt x="85" y="701"/>
                  </a:lnTo>
                  <a:lnTo>
                    <a:pt x="85" y="701"/>
                  </a:lnTo>
                  <a:lnTo>
                    <a:pt x="85" y="701"/>
                  </a:lnTo>
                  <a:lnTo>
                    <a:pt x="85" y="705"/>
                  </a:lnTo>
                  <a:lnTo>
                    <a:pt x="85" y="705"/>
                  </a:lnTo>
                  <a:lnTo>
                    <a:pt x="81" y="705"/>
                  </a:lnTo>
                  <a:lnTo>
                    <a:pt x="81" y="710"/>
                  </a:lnTo>
                  <a:lnTo>
                    <a:pt x="81" y="710"/>
                  </a:lnTo>
                  <a:lnTo>
                    <a:pt x="81" y="710"/>
                  </a:lnTo>
                  <a:lnTo>
                    <a:pt x="81" y="710"/>
                  </a:lnTo>
                  <a:lnTo>
                    <a:pt x="81" y="714"/>
                  </a:lnTo>
                  <a:lnTo>
                    <a:pt x="81" y="714"/>
                  </a:lnTo>
                  <a:lnTo>
                    <a:pt x="81" y="714"/>
                  </a:lnTo>
                  <a:lnTo>
                    <a:pt x="81" y="714"/>
                  </a:lnTo>
                  <a:lnTo>
                    <a:pt x="81" y="719"/>
                  </a:lnTo>
                  <a:lnTo>
                    <a:pt x="81" y="719"/>
                  </a:lnTo>
                  <a:lnTo>
                    <a:pt x="76" y="719"/>
                  </a:lnTo>
                  <a:lnTo>
                    <a:pt x="76" y="723"/>
                  </a:lnTo>
                  <a:lnTo>
                    <a:pt x="76" y="723"/>
                  </a:lnTo>
                  <a:lnTo>
                    <a:pt x="76" y="723"/>
                  </a:lnTo>
                  <a:lnTo>
                    <a:pt x="76" y="723"/>
                  </a:lnTo>
                  <a:lnTo>
                    <a:pt x="76" y="728"/>
                  </a:lnTo>
                  <a:lnTo>
                    <a:pt x="76" y="728"/>
                  </a:lnTo>
                  <a:lnTo>
                    <a:pt x="76" y="728"/>
                  </a:lnTo>
                  <a:lnTo>
                    <a:pt x="76" y="732"/>
                  </a:lnTo>
                  <a:lnTo>
                    <a:pt x="76" y="732"/>
                  </a:lnTo>
                  <a:lnTo>
                    <a:pt x="76" y="732"/>
                  </a:lnTo>
                  <a:lnTo>
                    <a:pt x="72" y="732"/>
                  </a:lnTo>
                  <a:lnTo>
                    <a:pt x="72" y="737"/>
                  </a:lnTo>
                  <a:lnTo>
                    <a:pt x="72" y="737"/>
                  </a:lnTo>
                  <a:lnTo>
                    <a:pt x="72" y="737"/>
                  </a:lnTo>
                  <a:lnTo>
                    <a:pt x="72" y="737"/>
                  </a:lnTo>
                  <a:lnTo>
                    <a:pt x="72" y="741"/>
                  </a:lnTo>
                  <a:lnTo>
                    <a:pt x="72" y="741"/>
                  </a:lnTo>
                  <a:lnTo>
                    <a:pt x="72" y="741"/>
                  </a:lnTo>
                  <a:lnTo>
                    <a:pt x="72" y="745"/>
                  </a:lnTo>
                  <a:lnTo>
                    <a:pt x="72" y="745"/>
                  </a:lnTo>
                  <a:lnTo>
                    <a:pt x="72" y="745"/>
                  </a:lnTo>
                  <a:lnTo>
                    <a:pt x="72" y="745"/>
                  </a:lnTo>
                  <a:lnTo>
                    <a:pt x="67" y="750"/>
                  </a:lnTo>
                  <a:lnTo>
                    <a:pt x="67" y="750"/>
                  </a:lnTo>
                  <a:lnTo>
                    <a:pt x="67" y="750"/>
                  </a:lnTo>
                  <a:lnTo>
                    <a:pt x="67" y="750"/>
                  </a:lnTo>
                  <a:lnTo>
                    <a:pt x="67" y="754"/>
                  </a:lnTo>
                  <a:lnTo>
                    <a:pt x="67" y="754"/>
                  </a:lnTo>
                  <a:lnTo>
                    <a:pt x="67" y="754"/>
                  </a:lnTo>
                  <a:lnTo>
                    <a:pt x="67" y="759"/>
                  </a:lnTo>
                  <a:lnTo>
                    <a:pt x="67" y="759"/>
                  </a:lnTo>
                  <a:lnTo>
                    <a:pt x="67" y="759"/>
                  </a:lnTo>
                  <a:lnTo>
                    <a:pt x="67" y="759"/>
                  </a:lnTo>
                  <a:lnTo>
                    <a:pt x="67" y="763"/>
                  </a:lnTo>
                  <a:lnTo>
                    <a:pt x="67" y="763"/>
                  </a:lnTo>
                  <a:lnTo>
                    <a:pt x="63" y="763"/>
                  </a:lnTo>
                  <a:lnTo>
                    <a:pt x="63" y="768"/>
                  </a:lnTo>
                  <a:lnTo>
                    <a:pt x="63" y="768"/>
                  </a:lnTo>
                  <a:lnTo>
                    <a:pt x="63" y="768"/>
                  </a:lnTo>
                  <a:lnTo>
                    <a:pt x="63" y="768"/>
                  </a:lnTo>
                  <a:lnTo>
                    <a:pt x="63" y="772"/>
                  </a:lnTo>
                  <a:lnTo>
                    <a:pt x="63" y="772"/>
                  </a:lnTo>
                  <a:lnTo>
                    <a:pt x="63" y="772"/>
                  </a:lnTo>
                  <a:lnTo>
                    <a:pt x="63" y="772"/>
                  </a:lnTo>
                  <a:lnTo>
                    <a:pt x="63" y="777"/>
                  </a:lnTo>
                  <a:lnTo>
                    <a:pt x="63" y="777"/>
                  </a:lnTo>
                  <a:lnTo>
                    <a:pt x="63" y="777"/>
                  </a:lnTo>
                  <a:lnTo>
                    <a:pt x="63" y="781"/>
                  </a:lnTo>
                  <a:lnTo>
                    <a:pt x="58" y="781"/>
                  </a:lnTo>
                  <a:lnTo>
                    <a:pt x="58" y="781"/>
                  </a:lnTo>
                  <a:lnTo>
                    <a:pt x="58" y="781"/>
                  </a:lnTo>
                  <a:lnTo>
                    <a:pt x="58" y="786"/>
                  </a:lnTo>
                  <a:lnTo>
                    <a:pt x="58" y="786"/>
                  </a:lnTo>
                  <a:lnTo>
                    <a:pt x="58" y="786"/>
                  </a:lnTo>
                  <a:lnTo>
                    <a:pt x="58" y="786"/>
                  </a:lnTo>
                  <a:lnTo>
                    <a:pt x="58" y="790"/>
                  </a:lnTo>
                  <a:lnTo>
                    <a:pt x="58" y="790"/>
                  </a:lnTo>
                  <a:lnTo>
                    <a:pt x="58" y="790"/>
                  </a:lnTo>
                  <a:lnTo>
                    <a:pt x="58" y="795"/>
                  </a:lnTo>
                  <a:lnTo>
                    <a:pt x="58" y="795"/>
                  </a:lnTo>
                  <a:lnTo>
                    <a:pt x="58" y="795"/>
                  </a:lnTo>
                  <a:lnTo>
                    <a:pt x="58" y="795"/>
                  </a:lnTo>
                  <a:lnTo>
                    <a:pt x="58" y="799"/>
                  </a:lnTo>
                  <a:lnTo>
                    <a:pt x="54" y="799"/>
                  </a:lnTo>
                  <a:lnTo>
                    <a:pt x="54" y="799"/>
                  </a:lnTo>
                  <a:lnTo>
                    <a:pt x="54" y="799"/>
                  </a:lnTo>
                  <a:lnTo>
                    <a:pt x="54" y="804"/>
                  </a:lnTo>
                  <a:lnTo>
                    <a:pt x="54" y="804"/>
                  </a:lnTo>
                  <a:lnTo>
                    <a:pt x="54" y="804"/>
                  </a:lnTo>
                  <a:lnTo>
                    <a:pt x="54" y="808"/>
                  </a:lnTo>
                  <a:lnTo>
                    <a:pt x="54" y="808"/>
                  </a:lnTo>
                  <a:lnTo>
                    <a:pt x="54" y="808"/>
                  </a:lnTo>
                  <a:lnTo>
                    <a:pt x="54" y="808"/>
                  </a:lnTo>
                  <a:lnTo>
                    <a:pt x="54" y="812"/>
                  </a:lnTo>
                  <a:lnTo>
                    <a:pt x="54" y="812"/>
                  </a:lnTo>
                  <a:lnTo>
                    <a:pt x="54" y="812"/>
                  </a:lnTo>
                  <a:lnTo>
                    <a:pt x="54" y="812"/>
                  </a:lnTo>
                  <a:lnTo>
                    <a:pt x="54" y="817"/>
                  </a:lnTo>
                  <a:lnTo>
                    <a:pt x="54" y="817"/>
                  </a:lnTo>
                  <a:lnTo>
                    <a:pt x="49" y="817"/>
                  </a:lnTo>
                  <a:lnTo>
                    <a:pt x="49" y="821"/>
                  </a:lnTo>
                  <a:lnTo>
                    <a:pt x="49" y="821"/>
                  </a:lnTo>
                  <a:lnTo>
                    <a:pt x="49" y="821"/>
                  </a:lnTo>
                  <a:lnTo>
                    <a:pt x="49" y="821"/>
                  </a:lnTo>
                  <a:lnTo>
                    <a:pt x="49" y="826"/>
                  </a:lnTo>
                  <a:lnTo>
                    <a:pt x="49" y="826"/>
                  </a:lnTo>
                  <a:lnTo>
                    <a:pt x="49" y="826"/>
                  </a:lnTo>
                  <a:lnTo>
                    <a:pt x="49" y="826"/>
                  </a:lnTo>
                  <a:lnTo>
                    <a:pt x="49" y="830"/>
                  </a:lnTo>
                  <a:lnTo>
                    <a:pt x="49" y="830"/>
                  </a:lnTo>
                  <a:lnTo>
                    <a:pt x="49" y="830"/>
                  </a:lnTo>
                  <a:lnTo>
                    <a:pt x="49" y="835"/>
                  </a:lnTo>
                  <a:lnTo>
                    <a:pt x="49" y="835"/>
                  </a:lnTo>
                  <a:lnTo>
                    <a:pt x="49" y="835"/>
                  </a:lnTo>
                  <a:lnTo>
                    <a:pt x="49" y="835"/>
                  </a:lnTo>
                  <a:lnTo>
                    <a:pt x="49" y="839"/>
                  </a:lnTo>
                  <a:lnTo>
                    <a:pt x="49" y="839"/>
                  </a:lnTo>
                  <a:lnTo>
                    <a:pt x="45" y="839"/>
                  </a:lnTo>
                  <a:lnTo>
                    <a:pt x="45" y="839"/>
                  </a:lnTo>
                  <a:lnTo>
                    <a:pt x="45" y="844"/>
                  </a:lnTo>
                  <a:lnTo>
                    <a:pt x="45" y="844"/>
                  </a:lnTo>
                  <a:lnTo>
                    <a:pt x="45" y="844"/>
                  </a:lnTo>
                  <a:lnTo>
                    <a:pt x="45" y="848"/>
                  </a:lnTo>
                  <a:lnTo>
                    <a:pt x="45" y="848"/>
                  </a:lnTo>
                  <a:lnTo>
                    <a:pt x="45" y="848"/>
                  </a:lnTo>
                  <a:lnTo>
                    <a:pt x="45" y="848"/>
                  </a:lnTo>
                  <a:lnTo>
                    <a:pt x="45" y="853"/>
                  </a:lnTo>
                  <a:lnTo>
                    <a:pt x="45" y="853"/>
                  </a:lnTo>
                  <a:lnTo>
                    <a:pt x="45" y="853"/>
                  </a:lnTo>
                  <a:lnTo>
                    <a:pt x="45" y="853"/>
                  </a:lnTo>
                  <a:lnTo>
                    <a:pt x="45" y="857"/>
                  </a:lnTo>
                  <a:lnTo>
                    <a:pt x="45" y="857"/>
                  </a:lnTo>
                  <a:lnTo>
                    <a:pt x="45" y="857"/>
                  </a:lnTo>
                  <a:lnTo>
                    <a:pt x="45" y="862"/>
                  </a:lnTo>
                  <a:lnTo>
                    <a:pt x="45" y="862"/>
                  </a:lnTo>
                  <a:lnTo>
                    <a:pt x="45" y="862"/>
                  </a:lnTo>
                  <a:lnTo>
                    <a:pt x="45" y="862"/>
                  </a:lnTo>
                  <a:lnTo>
                    <a:pt x="40" y="866"/>
                  </a:lnTo>
                  <a:lnTo>
                    <a:pt x="40" y="866"/>
                  </a:lnTo>
                  <a:lnTo>
                    <a:pt x="40" y="866"/>
                  </a:lnTo>
                  <a:lnTo>
                    <a:pt x="40" y="866"/>
                  </a:lnTo>
                  <a:lnTo>
                    <a:pt x="40" y="871"/>
                  </a:lnTo>
                  <a:lnTo>
                    <a:pt x="40" y="871"/>
                  </a:lnTo>
                  <a:lnTo>
                    <a:pt x="40" y="871"/>
                  </a:lnTo>
                  <a:lnTo>
                    <a:pt x="40" y="875"/>
                  </a:lnTo>
                  <a:lnTo>
                    <a:pt x="40" y="875"/>
                  </a:lnTo>
                  <a:lnTo>
                    <a:pt x="40" y="875"/>
                  </a:lnTo>
                  <a:lnTo>
                    <a:pt x="40" y="875"/>
                  </a:lnTo>
                  <a:lnTo>
                    <a:pt x="40" y="879"/>
                  </a:lnTo>
                  <a:lnTo>
                    <a:pt x="40" y="879"/>
                  </a:lnTo>
                  <a:lnTo>
                    <a:pt x="40" y="879"/>
                  </a:lnTo>
                  <a:lnTo>
                    <a:pt x="40" y="879"/>
                  </a:lnTo>
                  <a:lnTo>
                    <a:pt x="40" y="884"/>
                  </a:lnTo>
                  <a:lnTo>
                    <a:pt x="40" y="884"/>
                  </a:lnTo>
                  <a:lnTo>
                    <a:pt x="40" y="884"/>
                  </a:lnTo>
                  <a:lnTo>
                    <a:pt x="40" y="888"/>
                  </a:lnTo>
                  <a:lnTo>
                    <a:pt x="40" y="888"/>
                  </a:lnTo>
                  <a:lnTo>
                    <a:pt x="40" y="888"/>
                  </a:lnTo>
                  <a:lnTo>
                    <a:pt x="40" y="888"/>
                  </a:lnTo>
                  <a:lnTo>
                    <a:pt x="40" y="893"/>
                  </a:lnTo>
                  <a:lnTo>
                    <a:pt x="40" y="893"/>
                  </a:lnTo>
                  <a:lnTo>
                    <a:pt x="36" y="893"/>
                  </a:lnTo>
                  <a:lnTo>
                    <a:pt x="36" y="893"/>
                  </a:lnTo>
                  <a:lnTo>
                    <a:pt x="36" y="897"/>
                  </a:lnTo>
                  <a:lnTo>
                    <a:pt x="36" y="897"/>
                  </a:lnTo>
                  <a:lnTo>
                    <a:pt x="36" y="897"/>
                  </a:lnTo>
                  <a:lnTo>
                    <a:pt x="36" y="902"/>
                  </a:lnTo>
                  <a:lnTo>
                    <a:pt x="36" y="902"/>
                  </a:lnTo>
                  <a:lnTo>
                    <a:pt x="36" y="902"/>
                  </a:lnTo>
                  <a:lnTo>
                    <a:pt x="36" y="902"/>
                  </a:lnTo>
                  <a:lnTo>
                    <a:pt x="36" y="906"/>
                  </a:lnTo>
                  <a:lnTo>
                    <a:pt x="36" y="906"/>
                  </a:lnTo>
                  <a:lnTo>
                    <a:pt x="36" y="906"/>
                  </a:lnTo>
                  <a:lnTo>
                    <a:pt x="36" y="906"/>
                  </a:lnTo>
                  <a:lnTo>
                    <a:pt x="36" y="911"/>
                  </a:lnTo>
                  <a:lnTo>
                    <a:pt x="36" y="911"/>
                  </a:lnTo>
                  <a:lnTo>
                    <a:pt x="36" y="911"/>
                  </a:lnTo>
                  <a:lnTo>
                    <a:pt x="36" y="915"/>
                  </a:lnTo>
                  <a:lnTo>
                    <a:pt x="36" y="915"/>
                  </a:lnTo>
                  <a:lnTo>
                    <a:pt x="36" y="915"/>
                  </a:lnTo>
                  <a:lnTo>
                    <a:pt x="36" y="915"/>
                  </a:lnTo>
                  <a:lnTo>
                    <a:pt x="36" y="920"/>
                  </a:lnTo>
                  <a:lnTo>
                    <a:pt x="36" y="920"/>
                  </a:lnTo>
                  <a:lnTo>
                    <a:pt x="36" y="920"/>
                  </a:lnTo>
                  <a:lnTo>
                    <a:pt x="36" y="920"/>
                  </a:lnTo>
                  <a:lnTo>
                    <a:pt x="36" y="924"/>
                  </a:lnTo>
                  <a:lnTo>
                    <a:pt x="36" y="924"/>
                  </a:lnTo>
                  <a:lnTo>
                    <a:pt x="36" y="924"/>
                  </a:lnTo>
                  <a:lnTo>
                    <a:pt x="36" y="929"/>
                  </a:lnTo>
                  <a:lnTo>
                    <a:pt x="36" y="929"/>
                  </a:lnTo>
                  <a:lnTo>
                    <a:pt x="36" y="929"/>
                  </a:lnTo>
                  <a:lnTo>
                    <a:pt x="31" y="929"/>
                  </a:lnTo>
                  <a:lnTo>
                    <a:pt x="31" y="933"/>
                  </a:lnTo>
                  <a:lnTo>
                    <a:pt x="31" y="933"/>
                  </a:lnTo>
                  <a:lnTo>
                    <a:pt x="31" y="933"/>
                  </a:lnTo>
                  <a:lnTo>
                    <a:pt x="31" y="933"/>
                  </a:lnTo>
                  <a:lnTo>
                    <a:pt x="31" y="938"/>
                  </a:lnTo>
                  <a:lnTo>
                    <a:pt x="31" y="938"/>
                  </a:lnTo>
                  <a:lnTo>
                    <a:pt x="31" y="938"/>
                  </a:lnTo>
                  <a:lnTo>
                    <a:pt x="31" y="942"/>
                  </a:lnTo>
                  <a:lnTo>
                    <a:pt x="31" y="942"/>
                  </a:lnTo>
                  <a:lnTo>
                    <a:pt x="31" y="942"/>
                  </a:lnTo>
                  <a:lnTo>
                    <a:pt x="31" y="942"/>
                  </a:lnTo>
                  <a:lnTo>
                    <a:pt x="31" y="946"/>
                  </a:lnTo>
                  <a:lnTo>
                    <a:pt x="31" y="946"/>
                  </a:lnTo>
                  <a:lnTo>
                    <a:pt x="31" y="946"/>
                  </a:lnTo>
                  <a:lnTo>
                    <a:pt x="31" y="951"/>
                  </a:lnTo>
                  <a:lnTo>
                    <a:pt x="31" y="951"/>
                  </a:lnTo>
                  <a:lnTo>
                    <a:pt x="31" y="951"/>
                  </a:lnTo>
                  <a:lnTo>
                    <a:pt x="31" y="951"/>
                  </a:lnTo>
                  <a:lnTo>
                    <a:pt x="31" y="955"/>
                  </a:lnTo>
                  <a:lnTo>
                    <a:pt x="31" y="955"/>
                  </a:lnTo>
                  <a:lnTo>
                    <a:pt x="31" y="955"/>
                  </a:lnTo>
                  <a:lnTo>
                    <a:pt x="31" y="955"/>
                  </a:lnTo>
                  <a:lnTo>
                    <a:pt x="31" y="960"/>
                  </a:lnTo>
                  <a:lnTo>
                    <a:pt x="31" y="960"/>
                  </a:lnTo>
                  <a:lnTo>
                    <a:pt x="31" y="960"/>
                  </a:lnTo>
                  <a:lnTo>
                    <a:pt x="31" y="964"/>
                  </a:lnTo>
                  <a:lnTo>
                    <a:pt x="31" y="964"/>
                  </a:lnTo>
                  <a:lnTo>
                    <a:pt x="31" y="964"/>
                  </a:lnTo>
                  <a:lnTo>
                    <a:pt x="31" y="969"/>
                  </a:lnTo>
                  <a:lnTo>
                    <a:pt x="31" y="969"/>
                  </a:lnTo>
                  <a:lnTo>
                    <a:pt x="31" y="973"/>
                  </a:lnTo>
                  <a:lnTo>
                    <a:pt x="31" y="978"/>
                  </a:lnTo>
                  <a:lnTo>
                    <a:pt x="31" y="978"/>
                  </a:lnTo>
                  <a:lnTo>
                    <a:pt x="31" y="982"/>
                  </a:lnTo>
                  <a:lnTo>
                    <a:pt x="31" y="982"/>
                  </a:lnTo>
                  <a:lnTo>
                    <a:pt x="31" y="987"/>
                  </a:lnTo>
                  <a:lnTo>
                    <a:pt x="27" y="987"/>
                  </a:lnTo>
                  <a:lnTo>
                    <a:pt x="27" y="991"/>
                  </a:lnTo>
                  <a:lnTo>
                    <a:pt x="27" y="991"/>
                  </a:lnTo>
                  <a:lnTo>
                    <a:pt x="27" y="996"/>
                  </a:lnTo>
                  <a:lnTo>
                    <a:pt x="27" y="996"/>
                  </a:lnTo>
                  <a:lnTo>
                    <a:pt x="27" y="1000"/>
                  </a:lnTo>
                  <a:lnTo>
                    <a:pt x="27" y="1004"/>
                  </a:lnTo>
                  <a:lnTo>
                    <a:pt x="27" y="1004"/>
                  </a:lnTo>
                  <a:lnTo>
                    <a:pt x="27" y="1009"/>
                  </a:lnTo>
                  <a:lnTo>
                    <a:pt x="27" y="1009"/>
                  </a:lnTo>
                  <a:lnTo>
                    <a:pt x="27" y="1013"/>
                  </a:lnTo>
                  <a:lnTo>
                    <a:pt x="27" y="1013"/>
                  </a:lnTo>
                  <a:lnTo>
                    <a:pt x="27" y="1018"/>
                  </a:lnTo>
                  <a:lnTo>
                    <a:pt x="27" y="1018"/>
                  </a:lnTo>
                  <a:lnTo>
                    <a:pt x="27" y="1022"/>
                  </a:lnTo>
                  <a:lnTo>
                    <a:pt x="27" y="1022"/>
                  </a:lnTo>
                  <a:lnTo>
                    <a:pt x="27" y="1027"/>
                  </a:lnTo>
                  <a:lnTo>
                    <a:pt x="27" y="1031"/>
                  </a:lnTo>
                  <a:lnTo>
                    <a:pt x="27" y="1031"/>
                  </a:lnTo>
                  <a:lnTo>
                    <a:pt x="27" y="1036"/>
                  </a:lnTo>
                  <a:lnTo>
                    <a:pt x="27" y="1036"/>
                  </a:lnTo>
                  <a:lnTo>
                    <a:pt x="27" y="1040"/>
                  </a:lnTo>
                  <a:lnTo>
                    <a:pt x="27" y="1040"/>
                  </a:lnTo>
                  <a:lnTo>
                    <a:pt x="27" y="1045"/>
                  </a:lnTo>
                  <a:lnTo>
                    <a:pt x="27" y="1045"/>
                  </a:lnTo>
                  <a:lnTo>
                    <a:pt x="27" y="1049"/>
                  </a:lnTo>
                  <a:lnTo>
                    <a:pt x="27" y="1054"/>
                  </a:lnTo>
                  <a:lnTo>
                    <a:pt x="27" y="1054"/>
                  </a:lnTo>
                  <a:lnTo>
                    <a:pt x="27" y="1058"/>
                  </a:lnTo>
                  <a:lnTo>
                    <a:pt x="27" y="1058"/>
                  </a:lnTo>
                  <a:lnTo>
                    <a:pt x="27" y="1063"/>
                  </a:lnTo>
                  <a:lnTo>
                    <a:pt x="27" y="1063"/>
                  </a:lnTo>
                  <a:lnTo>
                    <a:pt x="27" y="1067"/>
                  </a:lnTo>
                  <a:lnTo>
                    <a:pt x="27" y="1067"/>
                  </a:lnTo>
                  <a:lnTo>
                    <a:pt x="27" y="1071"/>
                  </a:lnTo>
                  <a:lnTo>
                    <a:pt x="27" y="1076"/>
                  </a:lnTo>
                  <a:lnTo>
                    <a:pt x="27" y="1076"/>
                  </a:lnTo>
                  <a:lnTo>
                    <a:pt x="27" y="1080"/>
                  </a:lnTo>
                  <a:lnTo>
                    <a:pt x="27" y="1080"/>
                  </a:lnTo>
                  <a:lnTo>
                    <a:pt x="27" y="1085"/>
                  </a:lnTo>
                  <a:lnTo>
                    <a:pt x="27" y="1085"/>
                  </a:lnTo>
                  <a:lnTo>
                    <a:pt x="27" y="1089"/>
                  </a:lnTo>
                  <a:lnTo>
                    <a:pt x="27" y="1089"/>
                  </a:lnTo>
                  <a:lnTo>
                    <a:pt x="27" y="1094"/>
                  </a:lnTo>
                  <a:lnTo>
                    <a:pt x="27" y="1098"/>
                  </a:lnTo>
                  <a:lnTo>
                    <a:pt x="27" y="1098"/>
                  </a:lnTo>
                  <a:lnTo>
                    <a:pt x="27" y="1103"/>
                  </a:lnTo>
                  <a:lnTo>
                    <a:pt x="27" y="1103"/>
                  </a:lnTo>
                  <a:lnTo>
                    <a:pt x="27" y="1107"/>
                  </a:lnTo>
                  <a:lnTo>
                    <a:pt x="27" y="1107"/>
                  </a:lnTo>
                  <a:lnTo>
                    <a:pt x="27" y="1112"/>
                  </a:lnTo>
                  <a:lnTo>
                    <a:pt x="27" y="1112"/>
                  </a:lnTo>
                  <a:lnTo>
                    <a:pt x="27" y="1116"/>
                  </a:lnTo>
                  <a:lnTo>
                    <a:pt x="27" y="1121"/>
                  </a:lnTo>
                  <a:lnTo>
                    <a:pt x="27" y="1121"/>
                  </a:lnTo>
                  <a:lnTo>
                    <a:pt x="27" y="1125"/>
                  </a:lnTo>
                  <a:lnTo>
                    <a:pt x="27" y="1125"/>
                  </a:lnTo>
                  <a:lnTo>
                    <a:pt x="27" y="1130"/>
                  </a:lnTo>
                  <a:lnTo>
                    <a:pt x="27" y="1130"/>
                  </a:lnTo>
                  <a:lnTo>
                    <a:pt x="27" y="1134"/>
                  </a:lnTo>
                  <a:lnTo>
                    <a:pt x="31" y="1134"/>
                  </a:lnTo>
                  <a:lnTo>
                    <a:pt x="31" y="1138"/>
                  </a:lnTo>
                  <a:lnTo>
                    <a:pt x="31" y="1143"/>
                  </a:lnTo>
                  <a:lnTo>
                    <a:pt x="31" y="1143"/>
                  </a:lnTo>
                  <a:lnTo>
                    <a:pt x="31" y="1147"/>
                  </a:lnTo>
                  <a:lnTo>
                    <a:pt x="31" y="1147"/>
                  </a:lnTo>
                  <a:lnTo>
                    <a:pt x="31" y="1152"/>
                  </a:lnTo>
                  <a:lnTo>
                    <a:pt x="31" y="1152"/>
                  </a:lnTo>
                  <a:lnTo>
                    <a:pt x="31" y="1156"/>
                  </a:lnTo>
                  <a:lnTo>
                    <a:pt x="31" y="1156"/>
                  </a:lnTo>
                  <a:lnTo>
                    <a:pt x="31" y="1161"/>
                  </a:lnTo>
                  <a:lnTo>
                    <a:pt x="31" y="1165"/>
                  </a:lnTo>
                  <a:lnTo>
                    <a:pt x="31" y="1165"/>
                  </a:lnTo>
                  <a:lnTo>
                    <a:pt x="31" y="1170"/>
                  </a:lnTo>
                  <a:lnTo>
                    <a:pt x="31" y="1170"/>
                  </a:lnTo>
                  <a:lnTo>
                    <a:pt x="31" y="1174"/>
                  </a:lnTo>
                  <a:lnTo>
                    <a:pt x="31" y="1174"/>
                  </a:lnTo>
                  <a:lnTo>
                    <a:pt x="31" y="1179"/>
                  </a:lnTo>
                  <a:lnTo>
                    <a:pt x="31" y="1183"/>
                  </a:lnTo>
                  <a:lnTo>
                    <a:pt x="31" y="1183"/>
                  </a:lnTo>
                  <a:lnTo>
                    <a:pt x="31" y="1188"/>
                  </a:lnTo>
                  <a:lnTo>
                    <a:pt x="31" y="1188"/>
                  </a:lnTo>
                  <a:lnTo>
                    <a:pt x="31" y="1192"/>
                  </a:lnTo>
                  <a:lnTo>
                    <a:pt x="31" y="1192"/>
                  </a:lnTo>
                  <a:lnTo>
                    <a:pt x="31" y="1197"/>
                  </a:lnTo>
                  <a:lnTo>
                    <a:pt x="31" y="1201"/>
                  </a:lnTo>
                  <a:lnTo>
                    <a:pt x="36" y="1201"/>
                  </a:lnTo>
                  <a:lnTo>
                    <a:pt x="36" y="1205"/>
                  </a:lnTo>
                  <a:lnTo>
                    <a:pt x="36" y="1205"/>
                  </a:lnTo>
                  <a:lnTo>
                    <a:pt x="36" y="1210"/>
                  </a:lnTo>
                  <a:lnTo>
                    <a:pt x="36" y="1210"/>
                  </a:lnTo>
                  <a:lnTo>
                    <a:pt x="36" y="1214"/>
                  </a:lnTo>
                  <a:lnTo>
                    <a:pt x="36" y="1214"/>
                  </a:lnTo>
                  <a:lnTo>
                    <a:pt x="36" y="1219"/>
                  </a:lnTo>
                  <a:lnTo>
                    <a:pt x="36" y="1223"/>
                  </a:lnTo>
                  <a:lnTo>
                    <a:pt x="36" y="1223"/>
                  </a:lnTo>
                  <a:lnTo>
                    <a:pt x="36" y="1228"/>
                  </a:lnTo>
                  <a:lnTo>
                    <a:pt x="36" y="1228"/>
                  </a:lnTo>
                  <a:lnTo>
                    <a:pt x="36" y="1232"/>
                  </a:lnTo>
                  <a:lnTo>
                    <a:pt x="36" y="1232"/>
                  </a:lnTo>
                  <a:lnTo>
                    <a:pt x="36" y="1237"/>
                  </a:lnTo>
                  <a:lnTo>
                    <a:pt x="36" y="1241"/>
                  </a:lnTo>
                  <a:lnTo>
                    <a:pt x="36" y="1241"/>
                  </a:lnTo>
                  <a:lnTo>
                    <a:pt x="36" y="1246"/>
                  </a:lnTo>
                  <a:lnTo>
                    <a:pt x="36" y="1246"/>
                  </a:lnTo>
                  <a:lnTo>
                    <a:pt x="40" y="1250"/>
                  </a:lnTo>
                  <a:lnTo>
                    <a:pt x="40" y="1255"/>
                  </a:lnTo>
                  <a:lnTo>
                    <a:pt x="40" y="1255"/>
                  </a:lnTo>
                  <a:lnTo>
                    <a:pt x="40" y="1259"/>
                  </a:lnTo>
                  <a:lnTo>
                    <a:pt x="40" y="1259"/>
                  </a:lnTo>
                  <a:lnTo>
                    <a:pt x="40" y="1264"/>
                  </a:lnTo>
                  <a:lnTo>
                    <a:pt x="40" y="1264"/>
                  </a:lnTo>
                  <a:lnTo>
                    <a:pt x="40" y="1268"/>
                  </a:lnTo>
                  <a:lnTo>
                    <a:pt x="40" y="1272"/>
                  </a:lnTo>
                  <a:lnTo>
                    <a:pt x="40" y="1272"/>
                  </a:lnTo>
                  <a:lnTo>
                    <a:pt x="40" y="1277"/>
                  </a:lnTo>
                  <a:lnTo>
                    <a:pt x="40" y="1277"/>
                  </a:lnTo>
                  <a:lnTo>
                    <a:pt x="40" y="1281"/>
                  </a:lnTo>
                  <a:lnTo>
                    <a:pt x="40" y="1281"/>
                  </a:lnTo>
                  <a:lnTo>
                    <a:pt x="40" y="1286"/>
                  </a:lnTo>
                  <a:lnTo>
                    <a:pt x="45" y="1290"/>
                  </a:lnTo>
                  <a:lnTo>
                    <a:pt x="45" y="1290"/>
                  </a:lnTo>
                  <a:lnTo>
                    <a:pt x="45" y="1295"/>
                  </a:lnTo>
                  <a:lnTo>
                    <a:pt x="45" y="1295"/>
                  </a:lnTo>
                  <a:lnTo>
                    <a:pt x="45" y="1299"/>
                  </a:lnTo>
                  <a:lnTo>
                    <a:pt x="45" y="1304"/>
                  </a:lnTo>
                  <a:lnTo>
                    <a:pt x="45" y="1304"/>
                  </a:lnTo>
                  <a:lnTo>
                    <a:pt x="45" y="1308"/>
                  </a:lnTo>
                  <a:lnTo>
                    <a:pt x="45" y="1308"/>
                  </a:lnTo>
                  <a:lnTo>
                    <a:pt x="45" y="1313"/>
                  </a:lnTo>
                  <a:lnTo>
                    <a:pt x="45" y="1313"/>
                  </a:lnTo>
                  <a:lnTo>
                    <a:pt x="45" y="1317"/>
                  </a:lnTo>
                  <a:lnTo>
                    <a:pt x="45" y="1322"/>
                  </a:lnTo>
                  <a:lnTo>
                    <a:pt x="45" y="1322"/>
                  </a:lnTo>
                  <a:lnTo>
                    <a:pt x="49" y="1326"/>
                  </a:lnTo>
                  <a:lnTo>
                    <a:pt x="49" y="1326"/>
                  </a:lnTo>
                  <a:lnTo>
                    <a:pt x="49" y="1331"/>
                  </a:lnTo>
                  <a:lnTo>
                    <a:pt x="49" y="1335"/>
                  </a:lnTo>
                  <a:lnTo>
                    <a:pt x="49" y="1335"/>
                  </a:lnTo>
                  <a:lnTo>
                    <a:pt x="49" y="1339"/>
                  </a:lnTo>
                  <a:lnTo>
                    <a:pt x="49" y="1339"/>
                  </a:lnTo>
                  <a:lnTo>
                    <a:pt x="49" y="1344"/>
                  </a:lnTo>
                  <a:lnTo>
                    <a:pt x="49" y="1344"/>
                  </a:lnTo>
                  <a:lnTo>
                    <a:pt x="49" y="1348"/>
                  </a:lnTo>
                  <a:lnTo>
                    <a:pt x="49" y="1353"/>
                  </a:lnTo>
                  <a:lnTo>
                    <a:pt x="49" y="1353"/>
                  </a:lnTo>
                  <a:lnTo>
                    <a:pt x="54" y="1357"/>
                  </a:lnTo>
                  <a:lnTo>
                    <a:pt x="54" y="1357"/>
                  </a:lnTo>
                  <a:lnTo>
                    <a:pt x="54" y="1362"/>
                  </a:lnTo>
                  <a:lnTo>
                    <a:pt x="54" y="1366"/>
                  </a:lnTo>
                  <a:lnTo>
                    <a:pt x="54" y="1366"/>
                  </a:lnTo>
                  <a:lnTo>
                    <a:pt x="54" y="1371"/>
                  </a:lnTo>
                  <a:lnTo>
                    <a:pt x="54" y="1371"/>
                  </a:lnTo>
                  <a:lnTo>
                    <a:pt x="54" y="1375"/>
                  </a:lnTo>
                  <a:lnTo>
                    <a:pt x="54" y="1380"/>
                  </a:lnTo>
                  <a:lnTo>
                    <a:pt x="54" y="1380"/>
                  </a:lnTo>
                  <a:lnTo>
                    <a:pt x="54" y="1384"/>
                  </a:lnTo>
                  <a:lnTo>
                    <a:pt x="58" y="1389"/>
                  </a:lnTo>
                  <a:lnTo>
                    <a:pt x="58" y="1393"/>
                  </a:lnTo>
                  <a:lnTo>
                    <a:pt x="58" y="1398"/>
                  </a:lnTo>
                  <a:lnTo>
                    <a:pt x="58" y="1406"/>
                  </a:lnTo>
                  <a:lnTo>
                    <a:pt x="58" y="1411"/>
                  </a:lnTo>
                  <a:lnTo>
                    <a:pt x="58" y="1415"/>
                  </a:lnTo>
                  <a:lnTo>
                    <a:pt x="63" y="1420"/>
                  </a:lnTo>
                  <a:lnTo>
                    <a:pt x="63" y="1424"/>
                  </a:lnTo>
                  <a:lnTo>
                    <a:pt x="63" y="1433"/>
                  </a:lnTo>
                  <a:lnTo>
                    <a:pt x="63" y="1438"/>
                  </a:lnTo>
                  <a:lnTo>
                    <a:pt x="63" y="1442"/>
                  </a:lnTo>
                  <a:lnTo>
                    <a:pt x="67" y="1447"/>
                  </a:lnTo>
                  <a:lnTo>
                    <a:pt x="67" y="1456"/>
                  </a:lnTo>
                  <a:lnTo>
                    <a:pt x="67" y="1460"/>
                  </a:lnTo>
                  <a:lnTo>
                    <a:pt x="67" y="1465"/>
                  </a:lnTo>
                  <a:lnTo>
                    <a:pt x="67" y="1469"/>
                  </a:lnTo>
                  <a:lnTo>
                    <a:pt x="67" y="1473"/>
                  </a:lnTo>
                  <a:lnTo>
                    <a:pt x="72" y="1482"/>
                  </a:lnTo>
                  <a:lnTo>
                    <a:pt x="72" y="1487"/>
                  </a:lnTo>
                  <a:lnTo>
                    <a:pt x="72" y="1491"/>
                  </a:lnTo>
                  <a:lnTo>
                    <a:pt x="72" y="1496"/>
                  </a:lnTo>
                  <a:lnTo>
                    <a:pt x="76" y="1509"/>
                  </a:lnTo>
                  <a:lnTo>
                    <a:pt x="76" y="1518"/>
                  </a:lnTo>
                  <a:lnTo>
                    <a:pt x="76" y="1531"/>
                  </a:lnTo>
                  <a:lnTo>
                    <a:pt x="81" y="1554"/>
                  </a:lnTo>
                  <a:lnTo>
                    <a:pt x="85" y="1567"/>
                  </a:lnTo>
                  <a:lnTo>
                    <a:pt x="85" y="1576"/>
                  </a:lnTo>
                  <a:lnTo>
                    <a:pt x="85" y="1581"/>
                  </a:lnTo>
                  <a:lnTo>
                    <a:pt x="85" y="1590"/>
                  </a:lnTo>
                  <a:lnTo>
                    <a:pt x="90" y="1594"/>
                  </a:lnTo>
                  <a:lnTo>
                    <a:pt x="90" y="1598"/>
                  </a:lnTo>
                  <a:lnTo>
                    <a:pt x="90" y="1607"/>
                  </a:lnTo>
                  <a:lnTo>
                    <a:pt x="90" y="1612"/>
                  </a:lnTo>
                  <a:lnTo>
                    <a:pt x="90" y="1616"/>
                  </a:lnTo>
                  <a:lnTo>
                    <a:pt x="94" y="1621"/>
                  </a:lnTo>
                  <a:lnTo>
                    <a:pt x="94" y="1630"/>
                  </a:lnTo>
                  <a:lnTo>
                    <a:pt x="94" y="1634"/>
                  </a:lnTo>
                  <a:lnTo>
                    <a:pt x="94" y="1639"/>
                  </a:lnTo>
                  <a:lnTo>
                    <a:pt x="94" y="1648"/>
                  </a:lnTo>
                  <a:lnTo>
                    <a:pt x="98" y="1652"/>
                  </a:lnTo>
                  <a:lnTo>
                    <a:pt x="98" y="1657"/>
                  </a:lnTo>
                  <a:lnTo>
                    <a:pt x="98" y="1665"/>
                  </a:lnTo>
                  <a:lnTo>
                    <a:pt x="98" y="1670"/>
                  </a:lnTo>
                  <a:lnTo>
                    <a:pt x="98" y="1674"/>
                  </a:lnTo>
                  <a:lnTo>
                    <a:pt x="103" y="1683"/>
                  </a:lnTo>
                  <a:lnTo>
                    <a:pt x="103" y="1688"/>
                  </a:lnTo>
                  <a:lnTo>
                    <a:pt x="103" y="1692"/>
                  </a:lnTo>
                  <a:lnTo>
                    <a:pt x="103" y="1701"/>
                  </a:lnTo>
                  <a:lnTo>
                    <a:pt x="103" y="1706"/>
                  </a:lnTo>
                  <a:lnTo>
                    <a:pt x="107" y="1710"/>
                  </a:lnTo>
                  <a:lnTo>
                    <a:pt x="107" y="1710"/>
                  </a:lnTo>
                  <a:lnTo>
                    <a:pt x="107" y="1715"/>
                  </a:lnTo>
                  <a:lnTo>
                    <a:pt x="107" y="1719"/>
                  </a:lnTo>
                  <a:lnTo>
                    <a:pt x="107" y="1719"/>
                  </a:lnTo>
                  <a:lnTo>
                    <a:pt x="107" y="1724"/>
                  </a:lnTo>
                  <a:lnTo>
                    <a:pt x="107" y="1724"/>
                  </a:lnTo>
                  <a:lnTo>
                    <a:pt x="107" y="1728"/>
                  </a:lnTo>
                  <a:lnTo>
                    <a:pt x="107" y="1728"/>
                  </a:lnTo>
                  <a:lnTo>
                    <a:pt x="107" y="1732"/>
                  </a:lnTo>
                  <a:lnTo>
                    <a:pt x="107" y="1732"/>
                  </a:lnTo>
                  <a:lnTo>
                    <a:pt x="107" y="1737"/>
                  </a:lnTo>
                  <a:lnTo>
                    <a:pt x="107" y="1737"/>
                  </a:lnTo>
                  <a:lnTo>
                    <a:pt x="107" y="1741"/>
                  </a:lnTo>
                  <a:lnTo>
                    <a:pt x="112" y="1741"/>
                  </a:lnTo>
                  <a:lnTo>
                    <a:pt x="112" y="1746"/>
                  </a:lnTo>
                  <a:lnTo>
                    <a:pt x="112" y="1746"/>
                  </a:lnTo>
                  <a:lnTo>
                    <a:pt x="112" y="1750"/>
                  </a:lnTo>
                  <a:lnTo>
                    <a:pt x="112" y="1750"/>
                  </a:lnTo>
                  <a:lnTo>
                    <a:pt x="112" y="1755"/>
                  </a:lnTo>
                  <a:lnTo>
                    <a:pt x="112" y="1755"/>
                  </a:lnTo>
                  <a:lnTo>
                    <a:pt x="112" y="1759"/>
                  </a:lnTo>
                  <a:lnTo>
                    <a:pt x="112" y="1759"/>
                  </a:lnTo>
                  <a:lnTo>
                    <a:pt x="112" y="1759"/>
                  </a:lnTo>
                  <a:lnTo>
                    <a:pt x="112" y="1764"/>
                  </a:lnTo>
                  <a:lnTo>
                    <a:pt x="112" y="1764"/>
                  </a:lnTo>
                  <a:lnTo>
                    <a:pt x="112" y="1768"/>
                  </a:lnTo>
                  <a:lnTo>
                    <a:pt x="112" y="1768"/>
                  </a:lnTo>
                  <a:lnTo>
                    <a:pt x="112" y="1773"/>
                  </a:lnTo>
                  <a:lnTo>
                    <a:pt x="112" y="1773"/>
                  </a:lnTo>
                  <a:lnTo>
                    <a:pt x="112" y="1777"/>
                  </a:lnTo>
                  <a:lnTo>
                    <a:pt x="112" y="1777"/>
                  </a:lnTo>
                  <a:lnTo>
                    <a:pt x="112" y="1782"/>
                  </a:lnTo>
                  <a:lnTo>
                    <a:pt x="116" y="1782"/>
                  </a:lnTo>
                  <a:lnTo>
                    <a:pt x="116" y="1786"/>
                  </a:lnTo>
                  <a:lnTo>
                    <a:pt x="116" y="1786"/>
                  </a:lnTo>
                  <a:lnTo>
                    <a:pt x="116" y="1791"/>
                  </a:lnTo>
                  <a:lnTo>
                    <a:pt x="116" y="1791"/>
                  </a:lnTo>
                  <a:lnTo>
                    <a:pt x="116" y="1795"/>
                  </a:lnTo>
                  <a:lnTo>
                    <a:pt x="116" y="1795"/>
                  </a:lnTo>
                  <a:lnTo>
                    <a:pt x="116" y="1799"/>
                  </a:lnTo>
                  <a:lnTo>
                    <a:pt x="116" y="1799"/>
                  </a:lnTo>
                  <a:lnTo>
                    <a:pt x="116" y="1804"/>
                  </a:lnTo>
                  <a:lnTo>
                    <a:pt x="116" y="1804"/>
                  </a:lnTo>
                  <a:lnTo>
                    <a:pt x="116" y="1808"/>
                  </a:lnTo>
                  <a:lnTo>
                    <a:pt x="116" y="1808"/>
                  </a:lnTo>
                  <a:lnTo>
                    <a:pt x="116" y="1813"/>
                  </a:lnTo>
                  <a:lnTo>
                    <a:pt x="116" y="1813"/>
                  </a:lnTo>
                  <a:lnTo>
                    <a:pt x="116" y="1817"/>
                  </a:lnTo>
                  <a:lnTo>
                    <a:pt x="116" y="1817"/>
                  </a:lnTo>
                  <a:lnTo>
                    <a:pt x="116" y="1822"/>
                  </a:lnTo>
                  <a:lnTo>
                    <a:pt x="116" y="1822"/>
                  </a:lnTo>
                  <a:lnTo>
                    <a:pt x="116" y="1826"/>
                  </a:lnTo>
                  <a:lnTo>
                    <a:pt x="116" y="1826"/>
                  </a:lnTo>
                  <a:lnTo>
                    <a:pt x="116" y="1831"/>
                  </a:lnTo>
                  <a:lnTo>
                    <a:pt x="116" y="1831"/>
                  </a:lnTo>
                  <a:lnTo>
                    <a:pt x="116" y="1835"/>
                  </a:lnTo>
                  <a:lnTo>
                    <a:pt x="116" y="1835"/>
                  </a:lnTo>
                  <a:lnTo>
                    <a:pt x="116" y="1840"/>
                  </a:lnTo>
                  <a:lnTo>
                    <a:pt x="121" y="1840"/>
                  </a:lnTo>
                  <a:lnTo>
                    <a:pt x="121" y="1844"/>
                  </a:lnTo>
                  <a:lnTo>
                    <a:pt x="121" y="1844"/>
                  </a:lnTo>
                  <a:lnTo>
                    <a:pt x="121" y="1849"/>
                  </a:lnTo>
                  <a:lnTo>
                    <a:pt x="121" y="1849"/>
                  </a:lnTo>
                  <a:lnTo>
                    <a:pt x="121" y="1853"/>
                  </a:lnTo>
                  <a:lnTo>
                    <a:pt x="121" y="1853"/>
                  </a:lnTo>
                  <a:lnTo>
                    <a:pt x="121" y="1853"/>
                  </a:lnTo>
                  <a:lnTo>
                    <a:pt x="121" y="1858"/>
                  </a:lnTo>
                  <a:lnTo>
                    <a:pt x="121" y="1858"/>
                  </a:lnTo>
                  <a:lnTo>
                    <a:pt x="121" y="1862"/>
                  </a:lnTo>
                  <a:lnTo>
                    <a:pt x="121" y="1866"/>
                  </a:lnTo>
                  <a:lnTo>
                    <a:pt x="121" y="1871"/>
                  </a:lnTo>
                  <a:lnTo>
                    <a:pt x="121" y="1875"/>
                  </a:lnTo>
                  <a:lnTo>
                    <a:pt x="121" y="1880"/>
                  </a:lnTo>
                  <a:lnTo>
                    <a:pt x="121" y="1884"/>
                  </a:lnTo>
                  <a:lnTo>
                    <a:pt x="121" y="1889"/>
                  </a:lnTo>
                  <a:lnTo>
                    <a:pt x="121" y="1893"/>
                  </a:lnTo>
                  <a:lnTo>
                    <a:pt x="121" y="1898"/>
                  </a:lnTo>
                  <a:lnTo>
                    <a:pt x="121" y="1902"/>
                  </a:lnTo>
                  <a:lnTo>
                    <a:pt x="121" y="1907"/>
                  </a:lnTo>
                  <a:lnTo>
                    <a:pt x="121" y="1911"/>
                  </a:lnTo>
                  <a:lnTo>
                    <a:pt x="125" y="1920"/>
                  </a:lnTo>
                  <a:lnTo>
                    <a:pt x="125" y="1929"/>
                  </a:lnTo>
                  <a:lnTo>
                    <a:pt x="125" y="1938"/>
                  </a:lnTo>
                  <a:lnTo>
                    <a:pt x="125" y="1942"/>
                  </a:lnTo>
                  <a:lnTo>
                    <a:pt x="125" y="1947"/>
                  </a:lnTo>
                  <a:lnTo>
                    <a:pt x="125" y="1951"/>
                  </a:lnTo>
                  <a:lnTo>
                    <a:pt x="125" y="1956"/>
                  </a:lnTo>
                  <a:lnTo>
                    <a:pt x="125" y="1960"/>
                  </a:lnTo>
                  <a:lnTo>
                    <a:pt x="125" y="1960"/>
                  </a:lnTo>
                  <a:lnTo>
                    <a:pt x="125" y="1965"/>
                  </a:lnTo>
                  <a:lnTo>
                    <a:pt x="125" y="1969"/>
                  </a:lnTo>
                  <a:lnTo>
                    <a:pt x="125" y="1974"/>
                  </a:lnTo>
                  <a:lnTo>
                    <a:pt x="125" y="1978"/>
                  </a:lnTo>
                  <a:lnTo>
                    <a:pt x="125" y="1983"/>
                  </a:lnTo>
                  <a:lnTo>
                    <a:pt x="125" y="1987"/>
                  </a:lnTo>
                  <a:lnTo>
                    <a:pt x="125" y="1992"/>
                  </a:lnTo>
                  <a:lnTo>
                    <a:pt x="125" y="1992"/>
                  </a:lnTo>
                  <a:lnTo>
                    <a:pt x="125" y="1996"/>
                  </a:lnTo>
                  <a:lnTo>
                    <a:pt x="125" y="1996"/>
                  </a:lnTo>
                  <a:lnTo>
                    <a:pt x="125" y="2000"/>
                  </a:lnTo>
                  <a:lnTo>
                    <a:pt x="130" y="2000"/>
                  </a:lnTo>
                  <a:lnTo>
                    <a:pt x="130" y="2005"/>
                  </a:lnTo>
                  <a:lnTo>
                    <a:pt x="130" y="2005"/>
                  </a:lnTo>
                  <a:lnTo>
                    <a:pt x="130" y="2009"/>
                  </a:lnTo>
                  <a:lnTo>
                    <a:pt x="130" y="2009"/>
                  </a:lnTo>
                  <a:lnTo>
                    <a:pt x="130" y="2014"/>
                  </a:lnTo>
                  <a:lnTo>
                    <a:pt x="130" y="2014"/>
                  </a:lnTo>
                  <a:lnTo>
                    <a:pt x="130" y="2018"/>
                  </a:lnTo>
                  <a:lnTo>
                    <a:pt x="130" y="2018"/>
                  </a:lnTo>
                  <a:lnTo>
                    <a:pt x="130" y="2023"/>
                  </a:lnTo>
                  <a:lnTo>
                    <a:pt x="130" y="2023"/>
                  </a:lnTo>
                  <a:lnTo>
                    <a:pt x="130" y="2027"/>
                  </a:lnTo>
                  <a:lnTo>
                    <a:pt x="130" y="2027"/>
                  </a:lnTo>
                  <a:lnTo>
                    <a:pt x="130" y="2032"/>
                  </a:lnTo>
                  <a:lnTo>
                    <a:pt x="130" y="2032"/>
                  </a:lnTo>
                  <a:lnTo>
                    <a:pt x="130" y="2036"/>
                  </a:lnTo>
                  <a:lnTo>
                    <a:pt x="130" y="2036"/>
                  </a:lnTo>
                  <a:lnTo>
                    <a:pt x="130" y="2041"/>
                  </a:lnTo>
                  <a:lnTo>
                    <a:pt x="130" y="2041"/>
                  </a:lnTo>
                  <a:lnTo>
                    <a:pt x="130" y="2041"/>
                  </a:lnTo>
                  <a:lnTo>
                    <a:pt x="130" y="2045"/>
                  </a:lnTo>
                  <a:lnTo>
                    <a:pt x="130" y="2045"/>
                  </a:lnTo>
                  <a:lnTo>
                    <a:pt x="130" y="2050"/>
                  </a:lnTo>
                  <a:lnTo>
                    <a:pt x="130" y="2050"/>
                  </a:lnTo>
                  <a:lnTo>
                    <a:pt x="130" y="2054"/>
                  </a:lnTo>
                  <a:lnTo>
                    <a:pt x="130" y="2054"/>
                  </a:lnTo>
                  <a:lnTo>
                    <a:pt x="130" y="2059"/>
                  </a:lnTo>
                  <a:lnTo>
                    <a:pt x="134" y="2059"/>
                  </a:lnTo>
                  <a:lnTo>
                    <a:pt x="134" y="2063"/>
                  </a:lnTo>
                  <a:lnTo>
                    <a:pt x="134" y="2063"/>
                  </a:lnTo>
                  <a:lnTo>
                    <a:pt x="134" y="2067"/>
                  </a:lnTo>
                  <a:lnTo>
                    <a:pt x="134" y="2067"/>
                  </a:lnTo>
                  <a:lnTo>
                    <a:pt x="134" y="2072"/>
                  </a:lnTo>
                  <a:lnTo>
                    <a:pt x="134" y="2072"/>
                  </a:lnTo>
                  <a:lnTo>
                    <a:pt x="134" y="2076"/>
                  </a:lnTo>
                  <a:lnTo>
                    <a:pt x="134" y="2076"/>
                  </a:lnTo>
                  <a:lnTo>
                    <a:pt x="134" y="2081"/>
                  </a:lnTo>
                  <a:lnTo>
                    <a:pt x="134" y="2081"/>
                  </a:lnTo>
                  <a:lnTo>
                    <a:pt x="134" y="2085"/>
                  </a:lnTo>
                  <a:lnTo>
                    <a:pt x="134" y="2085"/>
                  </a:lnTo>
                  <a:lnTo>
                    <a:pt x="134" y="2090"/>
                  </a:lnTo>
                  <a:lnTo>
                    <a:pt x="134" y="2090"/>
                  </a:lnTo>
                  <a:lnTo>
                    <a:pt x="134" y="2094"/>
                  </a:lnTo>
                  <a:lnTo>
                    <a:pt x="134" y="2094"/>
                  </a:lnTo>
                  <a:lnTo>
                    <a:pt x="134" y="2094"/>
                  </a:lnTo>
                  <a:lnTo>
                    <a:pt x="134" y="2099"/>
                  </a:lnTo>
                  <a:lnTo>
                    <a:pt x="134" y="2099"/>
                  </a:lnTo>
                  <a:lnTo>
                    <a:pt x="139" y="2103"/>
                  </a:lnTo>
                  <a:lnTo>
                    <a:pt x="139" y="2103"/>
                  </a:lnTo>
                  <a:lnTo>
                    <a:pt x="139" y="2108"/>
                  </a:lnTo>
                  <a:lnTo>
                    <a:pt x="139" y="2108"/>
                  </a:lnTo>
                  <a:lnTo>
                    <a:pt x="139" y="2112"/>
                  </a:lnTo>
                  <a:lnTo>
                    <a:pt x="139" y="2112"/>
                  </a:lnTo>
                  <a:lnTo>
                    <a:pt x="139" y="2117"/>
                  </a:lnTo>
                  <a:lnTo>
                    <a:pt x="139" y="2117"/>
                  </a:lnTo>
                  <a:lnTo>
                    <a:pt x="139" y="2121"/>
                  </a:lnTo>
                  <a:lnTo>
                    <a:pt x="139" y="2121"/>
                  </a:lnTo>
                  <a:lnTo>
                    <a:pt x="139" y="2125"/>
                  </a:lnTo>
                  <a:lnTo>
                    <a:pt x="139" y="2125"/>
                  </a:lnTo>
                  <a:lnTo>
                    <a:pt x="139" y="2130"/>
                  </a:lnTo>
                  <a:lnTo>
                    <a:pt x="139" y="2130"/>
                  </a:lnTo>
                  <a:lnTo>
                    <a:pt x="139" y="2134"/>
                  </a:lnTo>
                  <a:lnTo>
                    <a:pt x="139" y="2134"/>
                  </a:lnTo>
                  <a:lnTo>
                    <a:pt x="143" y="2139"/>
                  </a:lnTo>
                  <a:lnTo>
                    <a:pt x="143" y="2139"/>
                  </a:lnTo>
                  <a:lnTo>
                    <a:pt x="143" y="2139"/>
                  </a:lnTo>
                  <a:lnTo>
                    <a:pt x="143" y="2143"/>
                  </a:lnTo>
                  <a:lnTo>
                    <a:pt x="143" y="2143"/>
                  </a:lnTo>
                  <a:lnTo>
                    <a:pt x="143" y="2148"/>
                  </a:lnTo>
                  <a:lnTo>
                    <a:pt x="143" y="2148"/>
                  </a:lnTo>
                  <a:lnTo>
                    <a:pt x="143" y="2152"/>
                  </a:lnTo>
                  <a:lnTo>
                    <a:pt x="143" y="2152"/>
                  </a:lnTo>
                  <a:lnTo>
                    <a:pt x="143" y="2157"/>
                  </a:lnTo>
                  <a:lnTo>
                    <a:pt x="143" y="2157"/>
                  </a:lnTo>
                  <a:lnTo>
                    <a:pt x="143" y="2161"/>
                  </a:lnTo>
                  <a:lnTo>
                    <a:pt x="143" y="2161"/>
                  </a:lnTo>
                  <a:lnTo>
                    <a:pt x="148" y="2166"/>
                  </a:lnTo>
                  <a:lnTo>
                    <a:pt x="148" y="2166"/>
                  </a:lnTo>
                  <a:lnTo>
                    <a:pt x="148" y="2170"/>
                  </a:lnTo>
                  <a:lnTo>
                    <a:pt x="148" y="2170"/>
                  </a:lnTo>
                  <a:lnTo>
                    <a:pt x="148" y="2175"/>
                  </a:lnTo>
                  <a:lnTo>
                    <a:pt x="148" y="2175"/>
                  </a:lnTo>
                  <a:lnTo>
                    <a:pt x="148" y="2175"/>
                  </a:lnTo>
                  <a:lnTo>
                    <a:pt x="148" y="2175"/>
                  </a:lnTo>
                  <a:lnTo>
                    <a:pt x="148" y="2179"/>
                  </a:lnTo>
                  <a:lnTo>
                    <a:pt x="148" y="2179"/>
                  </a:lnTo>
                  <a:lnTo>
                    <a:pt x="148" y="2179"/>
                  </a:lnTo>
                  <a:lnTo>
                    <a:pt x="148" y="2179"/>
                  </a:lnTo>
                  <a:lnTo>
                    <a:pt x="148" y="2184"/>
                  </a:lnTo>
                  <a:lnTo>
                    <a:pt x="148" y="2184"/>
                  </a:lnTo>
                  <a:lnTo>
                    <a:pt x="148" y="2184"/>
                  </a:lnTo>
                  <a:lnTo>
                    <a:pt x="148" y="2184"/>
                  </a:lnTo>
                  <a:lnTo>
                    <a:pt x="152" y="2188"/>
                  </a:lnTo>
                  <a:lnTo>
                    <a:pt x="152" y="2188"/>
                  </a:lnTo>
                  <a:lnTo>
                    <a:pt x="152" y="2188"/>
                  </a:lnTo>
                  <a:lnTo>
                    <a:pt x="152" y="2188"/>
                  </a:lnTo>
                  <a:lnTo>
                    <a:pt x="152" y="2188"/>
                  </a:lnTo>
                  <a:lnTo>
                    <a:pt x="152" y="2192"/>
                  </a:lnTo>
                  <a:lnTo>
                    <a:pt x="152" y="2192"/>
                  </a:lnTo>
                  <a:lnTo>
                    <a:pt x="152" y="2192"/>
                  </a:lnTo>
                  <a:lnTo>
                    <a:pt x="152" y="2192"/>
                  </a:lnTo>
                  <a:lnTo>
                    <a:pt x="152" y="2197"/>
                  </a:lnTo>
                  <a:lnTo>
                    <a:pt x="152" y="2197"/>
                  </a:lnTo>
                  <a:lnTo>
                    <a:pt x="152" y="2197"/>
                  </a:lnTo>
                  <a:lnTo>
                    <a:pt x="152" y="2197"/>
                  </a:lnTo>
                  <a:lnTo>
                    <a:pt x="152" y="2201"/>
                  </a:lnTo>
                  <a:lnTo>
                    <a:pt x="152" y="2201"/>
                  </a:lnTo>
                  <a:lnTo>
                    <a:pt x="152" y="2201"/>
                  </a:lnTo>
                  <a:lnTo>
                    <a:pt x="152" y="2201"/>
                  </a:lnTo>
                  <a:lnTo>
                    <a:pt x="152" y="2201"/>
                  </a:lnTo>
                  <a:lnTo>
                    <a:pt x="152" y="2206"/>
                  </a:lnTo>
                  <a:lnTo>
                    <a:pt x="152" y="2206"/>
                  </a:lnTo>
                  <a:lnTo>
                    <a:pt x="157" y="2206"/>
                  </a:lnTo>
                  <a:lnTo>
                    <a:pt x="157" y="2206"/>
                  </a:lnTo>
                  <a:lnTo>
                    <a:pt x="157" y="2210"/>
                  </a:lnTo>
                  <a:lnTo>
                    <a:pt x="157" y="2210"/>
                  </a:lnTo>
                  <a:lnTo>
                    <a:pt x="157" y="2210"/>
                  </a:lnTo>
                  <a:lnTo>
                    <a:pt x="157" y="2210"/>
                  </a:lnTo>
                  <a:lnTo>
                    <a:pt x="157" y="2215"/>
                  </a:lnTo>
                  <a:lnTo>
                    <a:pt x="157" y="2215"/>
                  </a:lnTo>
                  <a:lnTo>
                    <a:pt x="157" y="2215"/>
                  </a:lnTo>
                  <a:lnTo>
                    <a:pt x="157" y="2215"/>
                  </a:lnTo>
                  <a:lnTo>
                    <a:pt x="157" y="2215"/>
                  </a:lnTo>
                  <a:lnTo>
                    <a:pt x="157" y="2219"/>
                  </a:lnTo>
                  <a:lnTo>
                    <a:pt x="157" y="2219"/>
                  </a:lnTo>
                  <a:lnTo>
                    <a:pt x="157" y="2219"/>
                  </a:lnTo>
                  <a:lnTo>
                    <a:pt x="157" y="2219"/>
                  </a:lnTo>
                  <a:lnTo>
                    <a:pt x="157" y="2224"/>
                  </a:lnTo>
                  <a:lnTo>
                    <a:pt x="157" y="2224"/>
                  </a:lnTo>
                  <a:lnTo>
                    <a:pt x="161" y="2224"/>
                  </a:lnTo>
                  <a:lnTo>
                    <a:pt x="161" y="2224"/>
                  </a:lnTo>
                  <a:lnTo>
                    <a:pt x="161" y="2228"/>
                  </a:lnTo>
                  <a:lnTo>
                    <a:pt x="161" y="2228"/>
                  </a:lnTo>
                  <a:lnTo>
                    <a:pt x="161" y="2228"/>
                  </a:lnTo>
                  <a:lnTo>
                    <a:pt x="161" y="2228"/>
                  </a:lnTo>
                  <a:lnTo>
                    <a:pt x="161" y="2233"/>
                  </a:lnTo>
                  <a:lnTo>
                    <a:pt x="161" y="2233"/>
                  </a:lnTo>
                  <a:lnTo>
                    <a:pt x="161" y="2233"/>
                  </a:lnTo>
                  <a:lnTo>
                    <a:pt x="161" y="2233"/>
                  </a:lnTo>
                  <a:lnTo>
                    <a:pt x="161" y="2237"/>
                  </a:lnTo>
                  <a:lnTo>
                    <a:pt x="161" y="2237"/>
                  </a:lnTo>
                  <a:lnTo>
                    <a:pt x="161" y="2237"/>
                  </a:lnTo>
                  <a:lnTo>
                    <a:pt x="161" y="2242"/>
                  </a:lnTo>
                  <a:lnTo>
                    <a:pt x="166" y="2242"/>
                  </a:lnTo>
                  <a:lnTo>
                    <a:pt x="166" y="2242"/>
                  </a:lnTo>
                  <a:lnTo>
                    <a:pt x="166" y="2242"/>
                  </a:lnTo>
                  <a:lnTo>
                    <a:pt x="166" y="2246"/>
                  </a:lnTo>
                  <a:lnTo>
                    <a:pt x="166" y="2246"/>
                  </a:lnTo>
                  <a:lnTo>
                    <a:pt x="166" y="2246"/>
                  </a:lnTo>
                  <a:lnTo>
                    <a:pt x="166" y="2251"/>
                  </a:lnTo>
                  <a:lnTo>
                    <a:pt x="166" y="2251"/>
                  </a:lnTo>
                  <a:lnTo>
                    <a:pt x="166" y="2251"/>
                  </a:lnTo>
                  <a:lnTo>
                    <a:pt x="166" y="2251"/>
                  </a:lnTo>
                  <a:lnTo>
                    <a:pt x="166" y="2251"/>
                  </a:lnTo>
                  <a:lnTo>
                    <a:pt x="166" y="2255"/>
                  </a:lnTo>
                  <a:lnTo>
                    <a:pt x="166" y="2255"/>
                  </a:lnTo>
                  <a:lnTo>
                    <a:pt x="170" y="2255"/>
                  </a:lnTo>
                  <a:lnTo>
                    <a:pt x="170" y="2255"/>
                  </a:lnTo>
                  <a:lnTo>
                    <a:pt x="170" y="2259"/>
                  </a:lnTo>
                  <a:lnTo>
                    <a:pt x="170" y="2259"/>
                  </a:lnTo>
                  <a:lnTo>
                    <a:pt x="170" y="2259"/>
                  </a:lnTo>
                  <a:lnTo>
                    <a:pt x="170" y="2259"/>
                  </a:lnTo>
                  <a:lnTo>
                    <a:pt x="170" y="2259"/>
                  </a:lnTo>
                  <a:lnTo>
                    <a:pt x="170" y="2264"/>
                  </a:lnTo>
                  <a:lnTo>
                    <a:pt x="170" y="2264"/>
                  </a:lnTo>
                  <a:lnTo>
                    <a:pt x="170" y="2264"/>
                  </a:lnTo>
                  <a:lnTo>
                    <a:pt x="170" y="2264"/>
                  </a:lnTo>
                  <a:lnTo>
                    <a:pt x="170" y="2268"/>
                  </a:lnTo>
                  <a:lnTo>
                    <a:pt x="170" y="2268"/>
                  </a:lnTo>
                  <a:lnTo>
                    <a:pt x="170" y="2268"/>
                  </a:lnTo>
                  <a:lnTo>
                    <a:pt x="175" y="2268"/>
                  </a:lnTo>
                  <a:lnTo>
                    <a:pt x="175" y="2273"/>
                  </a:lnTo>
                  <a:lnTo>
                    <a:pt x="175" y="2273"/>
                  </a:lnTo>
                  <a:lnTo>
                    <a:pt x="175" y="2273"/>
                  </a:lnTo>
                  <a:lnTo>
                    <a:pt x="175" y="2273"/>
                  </a:lnTo>
                  <a:lnTo>
                    <a:pt x="175" y="2273"/>
                  </a:lnTo>
                  <a:lnTo>
                    <a:pt x="175" y="2277"/>
                  </a:lnTo>
                  <a:lnTo>
                    <a:pt x="175" y="2277"/>
                  </a:lnTo>
                  <a:lnTo>
                    <a:pt x="175" y="2277"/>
                  </a:lnTo>
                  <a:lnTo>
                    <a:pt x="175" y="2277"/>
                  </a:lnTo>
                  <a:lnTo>
                    <a:pt x="175" y="2282"/>
                  </a:lnTo>
                  <a:lnTo>
                    <a:pt x="175" y="2282"/>
                  </a:lnTo>
                  <a:lnTo>
                    <a:pt x="179" y="2282"/>
                  </a:lnTo>
                  <a:lnTo>
                    <a:pt x="179" y="2282"/>
                  </a:lnTo>
                  <a:lnTo>
                    <a:pt x="179" y="2282"/>
                  </a:lnTo>
                  <a:lnTo>
                    <a:pt x="179" y="2286"/>
                  </a:lnTo>
                  <a:lnTo>
                    <a:pt x="179" y="2286"/>
                  </a:lnTo>
                  <a:lnTo>
                    <a:pt x="179" y="2286"/>
                  </a:lnTo>
                  <a:lnTo>
                    <a:pt x="179" y="2286"/>
                  </a:lnTo>
                  <a:lnTo>
                    <a:pt x="179" y="2291"/>
                  </a:lnTo>
                  <a:lnTo>
                    <a:pt x="179" y="2291"/>
                  </a:lnTo>
                  <a:lnTo>
                    <a:pt x="179" y="2291"/>
                  </a:lnTo>
                  <a:lnTo>
                    <a:pt x="179" y="2291"/>
                  </a:lnTo>
                  <a:lnTo>
                    <a:pt x="183" y="2291"/>
                  </a:lnTo>
                  <a:lnTo>
                    <a:pt x="183" y="2295"/>
                  </a:lnTo>
                  <a:lnTo>
                    <a:pt x="183" y="2295"/>
                  </a:lnTo>
                  <a:lnTo>
                    <a:pt x="183" y="2295"/>
                  </a:lnTo>
                  <a:lnTo>
                    <a:pt x="183" y="2295"/>
                  </a:lnTo>
                  <a:lnTo>
                    <a:pt x="183" y="2300"/>
                  </a:lnTo>
                  <a:lnTo>
                    <a:pt x="183" y="2300"/>
                  </a:lnTo>
                  <a:lnTo>
                    <a:pt x="183" y="2300"/>
                  </a:lnTo>
                  <a:lnTo>
                    <a:pt x="183" y="2300"/>
                  </a:lnTo>
                  <a:lnTo>
                    <a:pt x="183" y="2300"/>
                  </a:lnTo>
                  <a:lnTo>
                    <a:pt x="188" y="2304"/>
                  </a:lnTo>
                  <a:lnTo>
                    <a:pt x="188" y="2304"/>
                  </a:lnTo>
                  <a:lnTo>
                    <a:pt x="188" y="2304"/>
                  </a:lnTo>
                  <a:lnTo>
                    <a:pt x="188" y="2304"/>
                  </a:lnTo>
                  <a:lnTo>
                    <a:pt x="188" y="2304"/>
                  </a:lnTo>
                  <a:lnTo>
                    <a:pt x="188" y="2309"/>
                  </a:lnTo>
                  <a:lnTo>
                    <a:pt x="188" y="2309"/>
                  </a:lnTo>
                  <a:lnTo>
                    <a:pt x="188" y="2309"/>
                  </a:lnTo>
                  <a:lnTo>
                    <a:pt x="188" y="2309"/>
                  </a:lnTo>
                  <a:lnTo>
                    <a:pt x="188" y="2309"/>
                  </a:lnTo>
                  <a:lnTo>
                    <a:pt x="192" y="2313"/>
                  </a:lnTo>
                  <a:lnTo>
                    <a:pt x="192" y="2313"/>
                  </a:lnTo>
                  <a:lnTo>
                    <a:pt x="192" y="2313"/>
                  </a:lnTo>
                  <a:lnTo>
                    <a:pt x="192" y="2313"/>
                  </a:lnTo>
                  <a:lnTo>
                    <a:pt x="192" y="2313"/>
                  </a:lnTo>
                  <a:lnTo>
                    <a:pt x="192" y="2318"/>
                  </a:lnTo>
                  <a:lnTo>
                    <a:pt x="192" y="2318"/>
                  </a:lnTo>
                  <a:lnTo>
                    <a:pt x="192" y="2318"/>
                  </a:lnTo>
                  <a:lnTo>
                    <a:pt x="192" y="2318"/>
                  </a:lnTo>
                  <a:lnTo>
                    <a:pt x="192" y="2322"/>
                  </a:lnTo>
                  <a:lnTo>
                    <a:pt x="197" y="2322"/>
                  </a:lnTo>
                  <a:lnTo>
                    <a:pt x="197" y="2322"/>
                  </a:lnTo>
                  <a:lnTo>
                    <a:pt x="197" y="2322"/>
                  </a:lnTo>
                  <a:lnTo>
                    <a:pt x="197" y="2322"/>
                  </a:lnTo>
                  <a:lnTo>
                    <a:pt x="197" y="2326"/>
                  </a:lnTo>
                  <a:lnTo>
                    <a:pt x="197" y="2326"/>
                  </a:lnTo>
                  <a:lnTo>
                    <a:pt x="197" y="2326"/>
                  </a:lnTo>
                  <a:lnTo>
                    <a:pt x="197" y="2326"/>
                  </a:lnTo>
                  <a:lnTo>
                    <a:pt x="197" y="2326"/>
                  </a:lnTo>
                  <a:lnTo>
                    <a:pt x="201" y="2331"/>
                  </a:lnTo>
                  <a:lnTo>
                    <a:pt x="201" y="2331"/>
                  </a:lnTo>
                  <a:lnTo>
                    <a:pt x="201" y="2331"/>
                  </a:lnTo>
                  <a:lnTo>
                    <a:pt x="201" y="2331"/>
                  </a:lnTo>
                  <a:lnTo>
                    <a:pt x="201" y="2331"/>
                  </a:lnTo>
                  <a:lnTo>
                    <a:pt x="201" y="2335"/>
                  </a:lnTo>
                  <a:lnTo>
                    <a:pt x="201" y="2335"/>
                  </a:lnTo>
                  <a:lnTo>
                    <a:pt x="201" y="2335"/>
                  </a:lnTo>
                  <a:lnTo>
                    <a:pt x="201" y="2335"/>
                  </a:lnTo>
                  <a:lnTo>
                    <a:pt x="206" y="2335"/>
                  </a:lnTo>
                  <a:lnTo>
                    <a:pt x="206" y="2340"/>
                  </a:lnTo>
                  <a:lnTo>
                    <a:pt x="206" y="2340"/>
                  </a:lnTo>
                  <a:lnTo>
                    <a:pt x="206" y="2340"/>
                  </a:lnTo>
                  <a:lnTo>
                    <a:pt x="206" y="2340"/>
                  </a:lnTo>
                  <a:lnTo>
                    <a:pt x="206" y="2340"/>
                  </a:lnTo>
                  <a:lnTo>
                    <a:pt x="206" y="2340"/>
                  </a:lnTo>
                  <a:lnTo>
                    <a:pt x="206" y="2344"/>
                  </a:lnTo>
                  <a:lnTo>
                    <a:pt x="210" y="2344"/>
                  </a:lnTo>
                  <a:lnTo>
                    <a:pt x="210" y="2344"/>
                  </a:lnTo>
                  <a:lnTo>
                    <a:pt x="210" y="2344"/>
                  </a:lnTo>
                  <a:lnTo>
                    <a:pt x="210" y="2344"/>
                  </a:lnTo>
                  <a:lnTo>
                    <a:pt x="210" y="2349"/>
                  </a:lnTo>
                  <a:lnTo>
                    <a:pt x="210" y="2349"/>
                  </a:lnTo>
                  <a:lnTo>
                    <a:pt x="210" y="2349"/>
                  </a:lnTo>
                  <a:lnTo>
                    <a:pt x="210" y="2349"/>
                  </a:lnTo>
                  <a:lnTo>
                    <a:pt x="215" y="2349"/>
                  </a:lnTo>
                  <a:lnTo>
                    <a:pt x="215" y="2353"/>
                  </a:lnTo>
                  <a:lnTo>
                    <a:pt x="215" y="2353"/>
                  </a:lnTo>
                  <a:lnTo>
                    <a:pt x="215" y="2353"/>
                  </a:lnTo>
                  <a:lnTo>
                    <a:pt x="215" y="2353"/>
                  </a:lnTo>
                  <a:lnTo>
                    <a:pt x="215" y="2353"/>
                  </a:lnTo>
                  <a:lnTo>
                    <a:pt x="215" y="2358"/>
                  </a:lnTo>
                  <a:lnTo>
                    <a:pt x="215" y="2358"/>
                  </a:lnTo>
                  <a:lnTo>
                    <a:pt x="219" y="2358"/>
                  </a:lnTo>
                  <a:lnTo>
                    <a:pt x="219" y="2362"/>
                  </a:lnTo>
                  <a:lnTo>
                    <a:pt x="219" y="2362"/>
                  </a:lnTo>
                  <a:lnTo>
                    <a:pt x="219" y="2367"/>
                  </a:lnTo>
                  <a:lnTo>
                    <a:pt x="224" y="2367"/>
                  </a:lnTo>
                  <a:lnTo>
                    <a:pt x="224" y="2367"/>
                  </a:lnTo>
                  <a:lnTo>
                    <a:pt x="224" y="2371"/>
                  </a:lnTo>
                  <a:lnTo>
                    <a:pt x="224" y="2371"/>
                  </a:lnTo>
                  <a:lnTo>
                    <a:pt x="228" y="2371"/>
                  </a:lnTo>
                  <a:lnTo>
                    <a:pt x="228" y="2376"/>
                  </a:lnTo>
                  <a:lnTo>
                    <a:pt x="228" y="2376"/>
                  </a:lnTo>
                  <a:lnTo>
                    <a:pt x="228" y="2380"/>
                  </a:lnTo>
                  <a:lnTo>
                    <a:pt x="233" y="2380"/>
                  </a:lnTo>
                  <a:lnTo>
                    <a:pt x="233" y="2380"/>
                  </a:lnTo>
                  <a:lnTo>
                    <a:pt x="233" y="2385"/>
                  </a:lnTo>
                  <a:lnTo>
                    <a:pt x="237" y="2385"/>
                  </a:lnTo>
                  <a:lnTo>
                    <a:pt x="237" y="2389"/>
                  </a:lnTo>
                  <a:lnTo>
                    <a:pt x="242" y="2393"/>
                  </a:lnTo>
                  <a:lnTo>
                    <a:pt x="242" y="2398"/>
                  </a:lnTo>
                  <a:lnTo>
                    <a:pt x="246" y="2402"/>
                  </a:lnTo>
                  <a:lnTo>
                    <a:pt x="246" y="2402"/>
                  </a:lnTo>
                  <a:lnTo>
                    <a:pt x="246" y="2402"/>
                  </a:lnTo>
                  <a:lnTo>
                    <a:pt x="251" y="2407"/>
                  </a:lnTo>
                  <a:lnTo>
                    <a:pt x="251" y="2407"/>
                  </a:lnTo>
                  <a:lnTo>
                    <a:pt x="251" y="2407"/>
                  </a:lnTo>
                  <a:lnTo>
                    <a:pt x="251" y="2411"/>
                  </a:lnTo>
                  <a:lnTo>
                    <a:pt x="255" y="2411"/>
                  </a:lnTo>
                  <a:lnTo>
                    <a:pt x="255" y="2416"/>
                  </a:lnTo>
                  <a:lnTo>
                    <a:pt x="255" y="2416"/>
                  </a:lnTo>
                  <a:lnTo>
                    <a:pt x="255" y="2416"/>
                  </a:lnTo>
                  <a:lnTo>
                    <a:pt x="259" y="2420"/>
                  </a:lnTo>
                  <a:lnTo>
                    <a:pt x="259" y="2420"/>
                  </a:lnTo>
                  <a:lnTo>
                    <a:pt x="259" y="2425"/>
                  </a:lnTo>
                  <a:lnTo>
                    <a:pt x="259" y="2425"/>
                  </a:lnTo>
                  <a:lnTo>
                    <a:pt x="264" y="2425"/>
                  </a:lnTo>
                  <a:lnTo>
                    <a:pt x="264" y="2429"/>
                  </a:lnTo>
                  <a:lnTo>
                    <a:pt x="264" y="2429"/>
                  </a:lnTo>
                  <a:lnTo>
                    <a:pt x="264" y="2429"/>
                  </a:lnTo>
                  <a:lnTo>
                    <a:pt x="264" y="2429"/>
                  </a:lnTo>
                  <a:lnTo>
                    <a:pt x="264" y="2429"/>
                  </a:lnTo>
                  <a:lnTo>
                    <a:pt x="264" y="2434"/>
                  </a:lnTo>
                  <a:lnTo>
                    <a:pt x="268" y="2434"/>
                  </a:lnTo>
                  <a:lnTo>
                    <a:pt x="268" y="2434"/>
                  </a:lnTo>
                  <a:lnTo>
                    <a:pt x="268" y="2434"/>
                  </a:lnTo>
                  <a:lnTo>
                    <a:pt x="268" y="2434"/>
                  </a:lnTo>
                  <a:lnTo>
                    <a:pt x="268" y="2438"/>
                  </a:lnTo>
                  <a:lnTo>
                    <a:pt x="268" y="2438"/>
                  </a:lnTo>
                  <a:lnTo>
                    <a:pt x="268" y="2438"/>
                  </a:lnTo>
                  <a:lnTo>
                    <a:pt x="268" y="2438"/>
                  </a:lnTo>
                  <a:lnTo>
                    <a:pt x="268" y="2438"/>
                  </a:lnTo>
                  <a:lnTo>
                    <a:pt x="273" y="2443"/>
                  </a:lnTo>
                  <a:lnTo>
                    <a:pt x="273" y="2443"/>
                  </a:lnTo>
                  <a:lnTo>
                    <a:pt x="273" y="2443"/>
                  </a:lnTo>
                  <a:lnTo>
                    <a:pt x="273" y="2443"/>
                  </a:lnTo>
                  <a:lnTo>
                    <a:pt x="273" y="2443"/>
                  </a:lnTo>
                  <a:lnTo>
                    <a:pt x="273" y="2447"/>
                  </a:lnTo>
                  <a:lnTo>
                    <a:pt x="273" y="2447"/>
                  </a:lnTo>
                  <a:lnTo>
                    <a:pt x="273" y="2447"/>
                  </a:lnTo>
                  <a:lnTo>
                    <a:pt x="277" y="2447"/>
                  </a:lnTo>
                  <a:lnTo>
                    <a:pt x="277" y="2447"/>
                  </a:lnTo>
                  <a:lnTo>
                    <a:pt x="277" y="2452"/>
                  </a:lnTo>
                  <a:lnTo>
                    <a:pt x="277" y="2452"/>
                  </a:lnTo>
                  <a:lnTo>
                    <a:pt x="277" y="2452"/>
                  </a:lnTo>
                  <a:lnTo>
                    <a:pt x="277" y="2452"/>
                  </a:lnTo>
                  <a:lnTo>
                    <a:pt x="277" y="2456"/>
                  </a:lnTo>
                  <a:lnTo>
                    <a:pt x="277" y="2456"/>
                  </a:lnTo>
                  <a:lnTo>
                    <a:pt x="282" y="2456"/>
                  </a:lnTo>
                  <a:lnTo>
                    <a:pt x="282" y="2456"/>
                  </a:lnTo>
                  <a:lnTo>
                    <a:pt x="282" y="2456"/>
                  </a:lnTo>
                  <a:lnTo>
                    <a:pt x="282" y="2460"/>
                  </a:lnTo>
                  <a:lnTo>
                    <a:pt x="282" y="2460"/>
                  </a:lnTo>
                  <a:lnTo>
                    <a:pt x="282" y="2460"/>
                  </a:lnTo>
                  <a:lnTo>
                    <a:pt x="282" y="2460"/>
                  </a:lnTo>
                  <a:lnTo>
                    <a:pt x="282" y="2460"/>
                  </a:lnTo>
                  <a:lnTo>
                    <a:pt x="282" y="2465"/>
                  </a:lnTo>
                  <a:lnTo>
                    <a:pt x="286" y="2465"/>
                  </a:lnTo>
                  <a:lnTo>
                    <a:pt x="286" y="2465"/>
                  </a:lnTo>
                  <a:lnTo>
                    <a:pt x="286" y="2465"/>
                  </a:lnTo>
                  <a:lnTo>
                    <a:pt x="286" y="2465"/>
                  </a:lnTo>
                  <a:lnTo>
                    <a:pt x="286" y="2469"/>
                  </a:lnTo>
                  <a:lnTo>
                    <a:pt x="286" y="2469"/>
                  </a:lnTo>
                  <a:lnTo>
                    <a:pt x="286" y="2469"/>
                  </a:lnTo>
                  <a:lnTo>
                    <a:pt x="286" y="2469"/>
                  </a:lnTo>
                  <a:lnTo>
                    <a:pt x="286" y="2474"/>
                  </a:lnTo>
                  <a:lnTo>
                    <a:pt x="291" y="2474"/>
                  </a:lnTo>
                  <a:lnTo>
                    <a:pt x="291" y="2474"/>
                  </a:lnTo>
                  <a:lnTo>
                    <a:pt x="291" y="2474"/>
                  </a:lnTo>
                  <a:lnTo>
                    <a:pt x="291" y="2474"/>
                  </a:lnTo>
                  <a:lnTo>
                    <a:pt x="291" y="2478"/>
                  </a:lnTo>
                  <a:lnTo>
                    <a:pt x="291" y="2478"/>
                  </a:lnTo>
                  <a:lnTo>
                    <a:pt x="291" y="2478"/>
                  </a:lnTo>
                  <a:lnTo>
                    <a:pt x="291" y="2478"/>
                  </a:lnTo>
                  <a:lnTo>
                    <a:pt x="291" y="2483"/>
                  </a:lnTo>
                  <a:lnTo>
                    <a:pt x="295" y="2483"/>
                  </a:lnTo>
                  <a:lnTo>
                    <a:pt x="295" y="2483"/>
                  </a:lnTo>
                  <a:lnTo>
                    <a:pt x="295" y="2483"/>
                  </a:lnTo>
                  <a:lnTo>
                    <a:pt x="295" y="2483"/>
                  </a:lnTo>
                  <a:lnTo>
                    <a:pt x="295" y="2487"/>
                  </a:lnTo>
                  <a:lnTo>
                    <a:pt x="295" y="2487"/>
                  </a:lnTo>
                  <a:lnTo>
                    <a:pt x="295" y="2487"/>
                  </a:lnTo>
                  <a:lnTo>
                    <a:pt x="295" y="2487"/>
                  </a:lnTo>
                  <a:lnTo>
                    <a:pt x="295" y="2492"/>
                  </a:lnTo>
                  <a:lnTo>
                    <a:pt x="295" y="2492"/>
                  </a:lnTo>
                  <a:lnTo>
                    <a:pt x="300" y="2492"/>
                  </a:lnTo>
                  <a:lnTo>
                    <a:pt x="300" y="2492"/>
                  </a:lnTo>
                  <a:lnTo>
                    <a:pt x="300" y="2496"/>
                  </a:lnTo>
                  <a:lnTo>
                    <a:pt x="300" y="2496"/>
                  </a:lnTo>
                  <a:lnTo>
                    <a:pt x="300" y="2496"/>
                  </a:lnTo>
                  <a:lnTo>
                    <a:pt x="300" y="2496"/>
                  </a:lnTo>
                  <a:lnTo>
                    <a:pt x="300" y="2496"/>
                  </a:lnTo>
                  <a:lnTo>
                    <a:pt x="300" y="2501"/>
                  </a:lnTo>
                  <a:lnTo>
                    <a:pt x="300" y="2501"/>
                  </a:lnTo>
                  <a:lnTo>
                    <a:pt x="300" y="2501"/>
                  </a:lnTo>
                  <a:lnTo>
                    <a:pt x="304" y="2501"/>
                  </a:lnTo>
                  <a:lnTo>
                    <a:pt x="304" y="2501"/>
                  </a:lnTo>
                  <a:lnTo>
                    <a:pt x="304" y="2505"/>
                  </a:lnTo>
                  <a:lnTo>
                    <a:pt x="304" y="2505"/>
                  </a:lnTo>
                  <a:lnTo>
                    <a:pt x="304" y="2505"/>
                  </a:lnTo>
                  <a:lnTo>
                    <a:pt x="304" y="2505"/>
                  </a:lnTo>
                  <a:lnTo>
                    <a:pt x="304" y="2505"/>
                  </a:lnTo>
                  <a:lnTo>
                    <a:pt x="304" y="2505"/>
                  </a:lnTo>
                  <a:lnTo>
                    <a:pt x="304" y="2505"/>
                  </a:lnTo>
                  <a:lnTo>
                    <a:pt x="304" y="2510"/>
                  </a:lnTo>
                  <a:lnTo>
                    <a:pt x="304" y="2510"/>
                  </a:lnTo>
                  <a:lnTo>
                    <a:pt x="304" y="2510"/>
                  </a:lnTo>
                  <a:lnTo>
                    <a:pt x="304" y="2510"/>
                  </a:lnTo>
                  <a:lnTo>
                    <a:pt x="304" y="2510"/>
                  </a:lnTo>
                  <a:lnTo>
                    <a:pt x="304" y="2510"/>
                  </a:lnTo>
                  <a:lnTo>
                    <a:pt x="304" y="2514"/>
                  </a:lnTo>
                  <a:lnTo>
                    <a:pt x="304" y="2514"/>
                  </a:lnTo>
                  <a:lnTo>
                    <a:pt x="304" y="2514"/>
                  </a:lnTo>
                  <a:lnTo>
                    <a:pt x="304" y="2514"/>
                  </a:lnTo>
                  <a:lnTo>
                    <a:pt x="304" y="2514"/>
                  </a:lnTo>
                  <a:lnTo>
                    <a:pt x="304" y="2514"/>
                  </a:lnTo>
                  <a:lnTo>
                    <a:pt x="309" y="2514"/>
                  </a:lnTo>
                  <a:lnTo>
                    <a:pt x="309" y="2519"/>
                  </a:lnTo>
                  <a:lnTo>
                    <a:pt x="309" y="2519"/>
                  </a:lnTo>
                  <a:lnTo>
                    <a:pt x="309" y="2519"/>
                  </a:lnTo>
                  <a:lnTo>
                    <a:pt x="309" y="2519"/>
                  </a:lnTo>
                  <a:lnTo>
                    <a:pt x="309" y="2519"/>
                  </a:lnTo>
                  <a:lnTo>
                    <a:pt x="309" y="2519"/>
                  </a:lnTo>
                  <a:lnTo>
                    <a:pt x="309" y="2523"/>
                  </a:lnTo>
                  <a:lnTo>
                    <a:pt x="309" y="2523"/>
                  </a:lnTo>
                  <a:lnTo>
                    <a:pt x="309" y="2523"/>
                  </a:lnTo>
                  <a:lnTo>
                    <a:pt x="309" y="2523"/>
                  </a:lnTo>
                  <a:lnTo>
                    <a:pt x="309" y="2523"/>
                  </a:lnTo>
                  <a:lnTo>
                    <a:pt x="309" y="2523"/>
                  </a:lnTo>
                  <a:lnTo>
                    <a:pt x="309" y="2527"/>
                  </a:lnTo>
                  <a:lnTo>
                    <a:pt x="309" y="2527"/>
                  </a:lnTo>
                  <a:lnTo>
                    <a:pt x="309" y="2527"/>
                  </a:lnTo>
                  <a:lnTo>
                    <a:pt x="309" y="2527"/>
                  </a:lnTo>
                  <a:lnTo>
                    <a:pt x="309" y="2527"/>
                  </a:lnTo>
                  <a:lnTo>
                    <a:pt x="309" y="2527"/>
                  </a:lnTo>
                  <a:lnTo>
                    <a:pt x="309" y="2532"/>
                  </a:lnTo>
                  <a:lnTo>
                    <a:pt x="309" y="2532"/>
                  </a:lnTo>
                  <a:lnTo>
                    <a:pt x="309" y="2532"/>
                  </a:lnTo>
                  <a:lnTo>
                    <a:pt x="309" y="2532"/>
                  </a:lnTo>
                  <a:lnTo>
                    <a:pt x="309" y="2532"/>
                  </a:lnTo>
                  <a:lnTo>
                    <a:pt x="309" y="2532"/>
                  </a:lnTo>
                  <a:lnTo>
                    <a:pt x="309" y="2536"/>
                  </a:lnTo>
                  <a:lnTo>
                    <a:pt x="309" y="2536"/>
                  </a:lnTo>
                  <a:lnTo>
                    <a:pt x="313" y="2536"/>
                  </a:lnTo>
                  <a:lnTo>
                    <a:pt x="313" y="2536"/>
                  </a:lnTo>
                  <a:lnTo>
                    <a:pt x="313" y="2541"/>
                  </a:lnTo>
                  <a:lnTo>
                    <a:pt x="313" y="2541"/>
                  </a:lnTo>
                  <a:lnTo>
                    <a:pt x="313" y="2545"/>
                  </a:lnTo>
                  <a:lnTo>
                    <a:pt x="313" y="2545"/>
                  </a:lnTo>
                  <a:lnTo>
                    <a:pt x="313" y="2545"/>
                  </a:lnTo>
                  <a:lnTo>
                    <a:pt x="313" y="2550"/>
                  </a:lnTo>
                  <a:lnTo>
                    <a:pt x="313" y="2550"/>
                  </a:lnTo>
                  <a:lnTo>
                    <a:pt x="313" y="2550"/>
                  </a:lnTo>
                  <a:lnTo>
                    <a:pt x="313" y="2554"/>
                  </a:lnTo>
                  <a:lnTo>
                    <a:pt x="313" y="2554"/>
                  </a:lnTo>
                  <a:lnTo>
                    <a:pt x="313" y="2559"/>
                  </a:lnTo>
                  <a:lnTo>
                    <a:pt x="313" y="2563"/>
                  </a:lnTo>
                  <a:lnTo>
                    <a:pt x="318" y="2563"/>
                  </a:lnTo>
                  <a:lnTo>
                    <a:pt x="318" y="2568"/>
                  </a:lnTo>
                  <a:lnTo>
                    <a:pt x="318" y="2568"/>
                  </a:lnTo>
                  <a:lnTo>
                    <a:pt x="318" y="2572"/>
                  </a:lnTo>
                  <a:lnTo>
                    <a:pt x="318" y="2572"/>
                  </a:lnTo>
                  <a:lnTo>
                    <a:pt x="318" y="2577"/>
                  </a:lnTo>
                  <a:lnTo>
                    <a:pt x="318" y="2577"/>
                  </a:lnTo>
                  <a:lnTo>
                    <a:pt x="318" y="2577"/>
                  </a:lnTo>
                  <a:lnTo>
                    <a:pt x="318" y="2581"/>
                  </a:lnTo>
                  <a:lnTo>
                    <a:pt x="318" y="2581"/>
                  </a:lnTo>
                  <a:lnTo>
                    <a:pt x="318" y="2586"/>
                  </a:lnTo>
                  <a:lnTo>
                    <a:pt x="318" y="2586"/>
                  </a:lnTo>
                  <a:lnTo>
                    <a:pt x="322" y="2586"/>
                  </a:lnTo>
                  <a:lnTo>
                    <a:pt x="322" y="2590"/>
                  </a:lnTo>
                  <a:lnTo>
                    <a:pt x="322" y="2590"/>
                  </a:lnTo>
                  <a:lnTo>
                    <a:pt x="322" y="2590"/>
                  </a:lnTo>
                  <a:lnTo>
                    <a:pt x="322" y="2590"/>
                  </a:lnTo>
                  <a:lnTo>
                    <a:pt x="322" y="2590"/>
                  </a:lnTo>
                  <a:lnTo>
                    <a:pt x="322" y="2594"/>
                  </a:lnTo>
                  <a:lnTo>
                    <a:pt x="322" y="2594"/>
                  </a:lnTo>
                  <a:lnTo>
                    <a:pt x="322" y="2594"/>
                  </a:lnTo>
                  <a:lnTo>
                    <a:pt x="322" y="2594"/>
                  </a:lnTo>
                  <a:lnTo>
                    <a:pt x="322" y="2594"/>
                  </a:lnTo>
                  <a:lnTo>
                    <a:pt x="322" y="2599"/>
                  </a:lnTo>
                  <a:lnTo>
                    <a:pt x="322" y="2599"/>
                  </a:lnTo>
                  <a:lnTo>
                    <a:pt x="322" y="2599"/>
                  </a:lnTo>
                  <a:lnTo>
                    <a:pt x="322" y="2599"/>
                  </a:lnTo>
                  <a:lnTo>
                    <a:pt x="322" y="2599"/>
                  </a:lnTo>
                  <a:lnTo>
                    <a:pt x="322" y="2599"/>
                  </a:lnTo>
                  <a:lnTo>
                    <a:pt x="322" y="2603"/>
                  </a:lnTo>
                  <a:lnTo>
                    <a:pt x="322" y="2603"/>
                  </a:lnTo>
                  <a:lnTo>
                    <a:pt x="322" y="2603"/>
                  </a:lnTo>
                  <a:lnTo>
                    <a:pt x="322" y="2603"/>
                  </a:lnTo>
                  <a:lnTo>
                    <a:pt x="322" y="2603"/>
                  </a:lnTo>
                  <a:lnTo>
                    <a:pt x="322" y="2603"/>
                  </a:lnTo>
                  <a:lnTo>
                    <a:pt x="322" y="2608"/>
                  </a:lnTo>
                  <a:lnTo>
                    <a:pt x="322" y="2608"/>
                  </a:lnTo>
                  <a:lnTo>
                    <a:pt x="327" y="2608"/>
                  </a:lnTo>
                  <a:lnTo>
                    <a:pt x="327" y="2608"/>
                  </a:lnTo>
                  <a:lnTo>
                    <a:pt x="327" y="2608"/>
                  </a:lnTo>
                  <a:lnTo>
                    <a:pt x="327" y="2612"/>
                  </a:lnTo>
                  <a:lnTo>
                    <a:pt x="327" y="2612"/>
                  </a:lnTo>
                  <a:lnTo>
                    <a:pt x="327" y="2612"/>
                  </a:lnTo>
                  <a:lnTo>
                    <a:pt x="327" y="2612"/>
                  </a:lnTo>
                  <a:lnTo>
                    <a:pt x="327" y="2612"/>
                  </a:lnTo>
                  <a:lnTo>
                    <a:pt x="327" y="2612"/>
                  </a:lnTo>
                  <a:lnTo>
                    <a:pt x="327" y="2617"/>
                  </a:lnTo>
                  <a:lnTo>
                    <a:pt x="327" y="2617"/>
                  </a:lnTo>
                  <a:lnTo>
                    <a:pt x="327" y="2617"/>
                  </a:lnTo>
                  <a:lnTo>
                    <a:pt x="327" y="2617"/>
                  </a:lnTo>
                  <a:lnTo>
                    <a:pt x="327" y="2617"/>
                  </a:lnTo>
                  <a:lnTo>
                    <a:pt x="327" y="2617"/>
                  </a:lnTo>
                  <a:lnTo>
                    <a:pt x="327" y="2621"/>
                  </a:lnTo>
                  <a:lnTo>
                    <a:pt x="327" y="2621"/>
                  </a:lnTo>
                  <a:lnTo>
                    <a:pt x="327" y="2621"/>
                  </a:lnTo>
                  <a:lnTo>
                    <a:pt x="327" y="2621"/>
                  </a:lnTo>
                  <a:lnTo>
                    <a:pt x="327" y="2621"/>
                  </a:lnTo>
                  <a:lnTo>
                    <a:pt x="327" y="2621"/>
                  </a:lnTo>
                  <a:lnTo>
                    <a:pt x="331" y="2626"/>
                  </a:lnTo>
                  <a:lnTo>
                    <a:pt x="331" y="2626"/>
                  </a:lnTo>
                  <a:lnTo>
                    <a:pt x="331" y="2626"/>
                  </a:lnTo>
                  <a:lnTo>
                    <a:pt x="331" y="2626"/>
                  </a:lnTo>
                  <a:lnTo>
                    <a:pt x="331" y="2626"/>
                  </a:lnTo>
                  <a:lnTo>
                    <a:pt x="331" y="2626"/>
                  </a:lnTo>
                  <a:lnTo>
                    <a:pt x="331" y="2626"/>
                  </a:lnTo>
                  <a:lnTo>
                    <a:pt x="331" y="2630"/>
                  </a:lnTo>
                  <a:lnTo>
                    <a:pt x="331" y="2630"/>
                  </a:lnTo>
                  <a:lnTo>
                    <a:pt x="331" y="2630"/>
                  </a:lnTo>
                  <a:lnTo>
                    <a:pt x="331" y="2630"/>
                  </a:lnTo>
                  <a:lnTo>
                    <a:pt x="331" y="2630"/>
                  </a:lnTo>
                  <a:lnTo>
                    <a:pt x="331" y="2630"/>
                  </a:lnTo>
                  <a:lnTo>
                    <a:pt x="331" y="2635"/>
                  </a:lnTo>
                  <a:lnTo>
                    <a:pt x="331" y="2635"/>
                  </a:lnTo>
                  <a:lnTo>
                    <a:pt x="331" y="2635"/>
                  </a:lnTo>
                  <a:lnTo>
                    <a:pt x="331" y="2635"/>
                  </a:lnTo>
                  <a:lnTo>
                    <a:pt x="331" y="2635"/>
                  </a:lnTo>
                  <a:lnTo>
                    <a:pt x="336" y="2635"/>
                  </a:lnTo>
                  <a:lnTo>
                    <a:pt x="336" y="2635"/>
                  </a:lnTo>
                  <a:lnTo>
                    <a:pt x="336" y="2639"/>
                  </a:lnTo>
                  <a:lnTo>
                    <a:pt x="336" y="2639"/>
                  </a:lnTo>
                  <a:lnTo>
                    <a:pt x="336" y="2639"/>
                  </a:lnTo>
                  <a:lnTo>
                    <a:pt x="336" y="2639"/>
                  </a:lnTo>
                  <a:lnTo>
                    <a:pt x="336" y="2639"/>
                  </a:lnTo>
                  <a:lnTo>
                    <a:pt x="336" y="2639"/>
                  </a:lnTo>
                  <a:lnTo>
                    <a:pt x="336" y="2639"/>
                  </a:lnTo>
                  <a:lnTo>
                    <a:pt x="336" y="2639"/>
                  </a:lnTo>
                  <a:lnTo>
                    <a:pt x="336" y="2644"/>
                  </a:lnTo>
                  <a:lnTo>
                    <a:pt x="336" y="2644"/>
                  </a:lnTo>
                  <a:lnTo>
                    <a:pt x="336" y="2644"/>
                  </a:lnTo>
                  <a:lnTo>
                    <a:pt x="336" y="2644"/>
                  </a:lnTo>
                  <a:lnTo>
                    <a:pt x="336" y="2644"/>
                  </a:lnTo>
                  <a:lnTo>
                    <a:pt x="336" y="2644"/>
                  </a:lnTo>
                  <a:lnTo>
                    <a:pt x="336" y="2644"/>
                  </a:lnTo>
                  <a:lnTo>
                    <a:pt x="336" y="2644"/>
                  </a:lnTo>
                  <a:lnTo>
                    <a:pt x="336" y="2644"/>
                  </a:lnTo>
                  <a:lnTo>
                    <a:pt x="336" y="2644"/>
                  </a:lnTo>
                  <a:lnTo>
                    <a:pt x="340" y="2644"/>
                  </a:lnTo>
                  <a:lnTo>
                    <a:pt x="340" y="2644"/>
                  </a:lnTo>
                  <a:lnTo>
                    <a:pt x="340" y="2644"/>
                  </a:lnTo>
                  <a:lnTo>
                    <a:pt x="340" y="2648"/>
                  </a:lnTo>
                  <a:lnTo>
                    <a:pt x="340" y="2648"/>
                  </a:lnTo>
                  <a:lnTo>
                    <a:pt x="340" y="2648"/>
                  </a:lnTo>
                  <a:lnTo>
                    <a:pt x="340" y="2648"/>
                  </a:lnTo>
                  <a:lnTo>
                    <a:pt x="340" y="2648"/>
                  </a:lnTo>
                  <a:lnTo>
                    <a:pt x="340" y="2648"/>
                  </a:lnTo>
                  <a:lnTo>
                    <a:pt x="340" y="2648"/>
                  </a:lnTo>
                  <a:lnTo>
                    <a:pt x="340" y="2648"/>
                  </a:lnTo>
                  <a:lnTo>
                    <a:pt x="340" y="2648"/>
                  </a:lnTo>
                  <a:lnTo>
                    <a:pt x="340" y="2648"/>
                  </a:lnTo>
                  <a:lnTo>
                    <a:pt x="340" y="2648"/>
                  </a:lnTo>
                  <a:lnTo>
                    <a:pt x="340" y="2648"/>
                  </a:lnTo>
                  <a:lnTo>
                    <a:pt x="340" y="2648"/>
                  </a:lnTo>
                  <a:lnTo>
                    <a:pt x="340" y="2648"/>
                  </a:lnTo>
                  <a:lnTo>
                    <a:pt x="340" y="2648"/>
                  </a:lnTo>
                  <a:lnTo>
                    <a:pt x="340" y="2648"/>
                  </a:lnTo>
                  <a:lnTo>
                    <a:pt x="340" y="2648"/>
                  </a:lnTo>
                  <a:lnTo>
                    <a:pt x="340" y="2648"/>
                  </a:lnTo>
                  <a:lnTo>
                    <a:pt x="340" y="2653"/>
                  </a:lnTo>
                  <a:lnTo>
                    <a:pt x="340" y="2653"/>
                  </a:lnTo>
                  <a:lnTo>
                    <a:pt x="340" y="2653"/>
                  </a:lnTo>
                  <a:lnTo>
                    <a:pt x="340" y="2653"/>
                  </a:lnTo>
                  <a:lnTo>
                    <a:pt x="340" y="2653"/>
                  </a:lnTo>
                  <a:lnTo>
                    <a:pt x="340" y="2653"/>
                  </a:lnTo>
                  <a:lnTo>
                    <a:pt x="344" y="2653"/>
                  </a:lnTo>
                  <a:lnTo>
                    <a:pt x="344" y="2653"/>
                  </a:lnTo>
                  <a:lnTo>
                    <a:pt x="344" y="2653"/>
                  </a:lnTo>
                  <a:lnTo>
                    <a:pt x="344" y="2653"/>
                  </a:lnTo>
                  <a:lnTo>
                    <a:pt x="344" y="2653"/>
                  </a:lnTo>
                  <a:lnTo>
                    <a:pt x="344" y="2653"/>
                  </a:lnTo>
                  <a:lnTo>
                    <a:pt x="344" y="2653"/>
                  </a:lnTo>
                  <a:lnTo>
                    <a:pt x="344" y="2653"/>
                  </a:lnTo>
                  <a:lnTo>
                    <a:pt x="344" y="2653"/>
                  </a:lnTo>
                  <a:lnTo>
                    <a:pt x="344" y="2653"/>
                  </a:lnTo>
                  <a:lnTo>
                    <a:pt x="344" y="2653"/>
                  </a:lnTo>
                  <a:lnTo>
                    <a:pt x="344" y="2653"/>
                  </a:lnTo>
                  <a:lnTo>
                    <a:pt x="344" y="2653"/>
                  </a:lnTo>
                  <a:lnTo>
                    <a:pt x="344" y="2657"/>
                  </a:lnTo>
                  <a:lnTo>
                    <a:pt x="344" y="2657"/>
                  </a:lnTo>
                  <a:lnTo>
                    <a:pt x="344" y="2657"/>
                  </a:lnTo>
                  <a:lnTo>
                    <a:pt x="344" y="2657"/>
                  </a:lnTo>
                  <a:lnTo>
                    <a:pt x="344" y="2657"/>
                  </a:lnTo>
                  <a:lnTo>
                    <a:pt x="344" y="2657"/>
                  </a:lnTo>
                  <a:lnTo>
                    <a:pt x="344" y="2657"/>
                  </a:lnTo>
                  <a:lnTo>
                    <a:pt x="344" y="2657"/>
                  </a:lnTo>
                  <a:lnTo>
                    <a:pt x="344" y="2657"/>
                  </a:lnTo>
                  <a:lnTo>
                    <a:pt x="344" y="2657"/>
                  </a:lnTo>
                  <a:lnTo>
                    <a:pt x="344" y="2657"/>
                  </a:lnTo>
                  <a:lnTo>
                    <a:pt x="344" y="2657"/>
                  </a:lnTo>
                  <a:lnTo>
                    <a:pt x="344" y="2657"/>
                  </a:lnTo>
                  <a:lnTo>
                    <a:pt x="349" y="2657"/>
                  </a:lnTo>
                  <a:lnTo>
                    <a:pt x="349" y="2657"/>
                  </a:lnTo>
                  <a:lnTo>
                    <a:pt x="349" y="2657"/>
                  </a:lnTo>
                  <a:lnTo>
                    <a:pt x="349" y="2657"/>
                  </a:lnTo>
                  <a:lnTo>
                    <a:pt x="349" y="2657"/>
                  </a:lnTo>
                  <a:lnTo>
                    <a:pt x="349" y="2657"/>
                  </a:lnTo>
                  <a:lnTo>
                    <a:pt x="349" y="2657"/>
                  </a:lnTo>
                  <a:lnTo>
                    <a:pt x="349" y="2657"/>
                  </a:lnTo>
                  <a:lnTo>
                    <a:pt x="349" y="2657"/>
                  </a:lnTo>
                  <a:lnTo>
                    <a:pt x="349" y="2657"/>
                  </a:lnTo>
                  <a:lnTo>
                    <a:pt x="349" y="2661"/>
                  </a:lnTo>
                  <a:lnTo>
                    <a:pt x="349" y="2661"/>
                  </a:lnTo>
                  <a:lnTo>
                    <a:pt x="349" y="2661"/>
                  </a:lnTo>
                  <a:lnTo>
                    <a:pt x="349" y="2661"/>
                  </a:lnTo>
                  <a:lnTo>
                    <a:pt x="349" y="2661"/>
                  </a:lnTo>
                  <a:lnTo>
                    <a:pt x="349" y="2661"/>
                  </a:lnTo>
                  <a:lnTo>
                    <a:pt x="349" y="2661"/>
                  </a:lnTo>
                  <a:lnTo>
                    <a:pt x="349" y="2661"/>
                  </a:lnTo>
                  <a:lnTo>
                    <a:pt x="349" y="2661"/>
                  </a:lnTo>
                  <a:lnTo>
                    <a:pt x="349" y="2661"/>
                  </a:lnTo>
                  <a:lnTo>
                    <a:pt x="349" y="2661"/>
                  </a:lnTo>
                  <a:lnTo>
                    <a:pt x="349" y="2661"/>
                  </a:lnTo>
                  <a:lnTo>
                    <a:pt x="349" y="2661"/>
                  </a:lnTo>
                  <a:lnTo>
                    <a:pt x="353" y="2661"/>
                  </a:lnTo>
                  <a:lnTo>
                    <a:pt x="353" y="2661"/>
                  </a:lnTo>
                  <a:lnTo>
                    <a:pt x="353" y="2661"/>
                  </a:lnTo>
                  <a:lnTo>
                    <a:pt x="353" y="2661"/>
                  </a:lnTo>
                  <a:lnTo>
                    <a:pt x="353" y="2661"/>
                  </a:lnTo>
                  <a:lnTo>
                    <a:pt x="353" y="2661"/>
                  </a:lnTo>
                  <a:lnTo>
                    <a:pt x="353" y="2661"/>
                  </a:lnTo>
                  <a:lnTo>
                    <a:pt x="353" y="2661"/>
                  </a:lnTo>
                  <a:lnTo>
                    <a:pt x="353" y="2661"/>
                  </a:lnTo>
                  <a:lnTo>
                    <a:pt x="353" y="2661"/>
                  </a:lnTo>
                  <a:lnTo>
                    <a:pt x="353" y="2661"/>
                  </a:lnTo>
                  <a:lnTo>
                    <a:pt x="353" y="2661"/>
                  </a:lnTo>
                  <a:lnTo>
                    <a:pt x="353" y="2661"/>
                  </a:lnTo>
                  <a:lnTo>
                    <a:pt x="353" y="2661"/>
                  </a:lnTo>
                  <a:lnTo>
                    <a:pt x="353" y="2661"/>
                  </a:lnTo>
                  <a:lnTo>
                    <a:pt x="353" y="2666"/>
                  </a:lnTo>
                  <a:lnTo>
                    <a:pt x="353" y="2666"/>
                  </a:lnTo>
                  <a:lnTo>
                    <a:pt x="353" y="2666"/>
                  </a:lnTo>
                  <a:lnTo>
                    <a:pt x="353" y="2666"/>
                  </a:lnTo>
                  <a:lnTo>
                    <a:pt x="353" y="2666"/>
                  </a:lnTo>
                  <a:lnTo>
                    <a:pt x="353" y="2666"/>
                  </a:lnTo>
                  <a:lnTo>
                    <a:pt x="353" y="2666"/>
                  </a:lnTo>
                  <a:lnTo>
                    <a:pt x="358" y="2666"/>
                  </a:lnTo>
                  <a:lnTo>
                    <a:pt x="358" y="2666"/>
                  </a:lnTo>
                  <a:lnTo>
                    <a:pt x="358" y="2666"/>
                  </a:lnTo>
                  <a:lnTo>
                    <a:pt x="358" y="2666"/>
                  </a:lnTo>
                  <a:lnTo>
                    <a:pt x="358" y="2666"/>
                  </a:lnTo>
                  <a:lnTo>
                    <a:pt x="358" y="2666"/>
                  </a:lnTo>
                  <a:lnTo>
                    <a:pt x="358" y="2666"/>
                  </a:lnTo>
                  <a:lnTo>
                    <a:pt x="358" y="2666"/>
                  </a:lnTo>
                  <a:lnTo>
                    <a:pt x="358" y="2666"/>
                  </a:lnTo>
                  <a:lnTo>
                    <a:pt x="358" y="2666"/>
                  </a:lnTo>
                  <a:lnTo>
                    <a:pt x="358" y="2666"/>
                  </a:lnTo>
                  <a:lnTo>
                    <a:pt x="358" y="2666"/>
                  </a:lnTo>
                  <a:lnTo>
                    <a:pt x="358" y="2666"/>
                  </a:lnTo>
                  <a:lnTo>
                    <a:pt x="358" y="2666"/>
                  </a:lnTo>
                  <a:lnTo>
                    <a:pt x="358" y="2666"/>
                  </a:lnTo>
                  <a:lnTo>
                    <a:pt x="358" y="2666"/>
                  </a:lnTo>
                  <a:lnTo>
                    <a:pt x="358" y="2666"/>
                  </a:lnTo>
                  <a:lnTo>
                    <a:pt x="358" y="2666"/>
                  </a:lnTo>
                  <a:lnTo>
                    <a:pt x="358" y="2666"/>
                  </a:lnTo>
                  <a:lnTo>
                    <a:pt x="362" y="2666"/>
                  </a:lnTo>
                  <a:lnTo>
                    <a:pt x="362" y="2666"/>
                  </a:lnTo>
                  <a:lnTo>
                    <a:pt x="362" y="2666"/>
                  </a:lnTo>
                  <a:lnTo>
                    <a:pt x="362" y="2666"/>
                  </a:lnTo>
                  <a:lnTo>
                    <a:pt x="362" y="2666"/>
                  </a:lnTo>
                  <a:lnTo>
                    <a:pt x="362" y="2666"/>
                  </a:lnTo>
                  <a:lnTo>
                    <a:pt x="362" y="2666"/>
                  </a:lnTo>
                  <a:lnTo>
                    <a:pt x="362" y="2666"/>
                  </a:lnTo>
                  <a:lnTo>
                    <a:pt x="362" y="2666"/>
                  </a:lnTo>
                  <a:lnTo>
                    <a:pt x="362" y="2666"/>
                  </a:lnTo>
                  <a:lnTo>
                    <a:pt x="362" y="2666"/>
                  </a:lnTo>
                  <a:lnTo>
                    <a:pt x="362" y="2666"/>
                  </a:lnTo>
                  <a:lnTo>
                    <a:pt x="362" y="2666"/>
                  </a:lnTo>
                  <a:lnTo>
                    <a:pt x="362" y="2666"/>
                  </a:lnTo>
                  <a:lnTo>
                    <a:pt x="362" y="2666"/>
                  </a:lnTo>
                  <a:lnTo>
                    <a:pt x="362" y="2670"/>
                  </a:lnTo>
                  <a:lnTo>
                    <a:pt x="362" y="2670"/>
                  </a:lnTo>
                  <a:lnTo>
                    <a:pt x="362" y="2670"/>
                  </a:lnTo>
                  <a:lnTo>
                    <a:pt x="362" y="2670"/>
                  </a:lnTo>
                  <a:lnTo>
                    <a:pt x="367" y="2670"/>
                  </a:lnTo>
                  <a:lnTo>
                    <a:pt x="367" y="2670"/>
                  </a:lnTo>
                  <a:lnTo>
                    <a:pt x="367" y="2670"/>
                  </a:lnTo>
                  <a:lnTo>
                    <a:pt x="367" y="2670"/>
                  </a:lnTo>
                  <a:lnTo>
                    <a:pt x="367" y="2670"/>
                  </a:lnTo>
                  <a:lnTo>
                    <a:pt x="367" y="2670"/>
                  </a:lnTo>
                  <a:lnTo>
                    <a:pt x="367" y="2670"/>
                  </a:lnTo>
                  <a:lnTo>
                    <a:pt x="367" y="2670"/>
                  </a:lnTo>
                  <a:lnTo>
                    <a:pt x="367" y="2670"/>
                  </a:lnTo>
                  <a:lnTo>
                    <a:pt x="367" y="2670"/>
                  </a:lnTo>
                  <a:lnTo>
                    <a:pt x="367" y="2670"/>
                  </a:lnTo>
                  <a:lnTo>
                    <a:pt x="367" y="2670"/>
                  </a:lnTo>
                  <a:lnTo>
                    <a:pt x="367" y="2670"/>
                  </a:lnTo>
                  <a:lnTo>
                    <a:pt x="367" y="2670"/>
                  </a:lnTo>
                  <a:lnTo>
                    <a:pt x="367" y="2670"/>
                  </a:lnTo>
                  <a:lnTo>
                    <a:pt x="367" y="2670"/>
                  </a:lnTo>
                  <a:lnTo>
                    <a:pt x="371" y="2670"/>
                  </a:lnTo>
                  <a:lnTo>
                    <a:pt x="371" y="2670"/>
                  </a:lnTo>
                  <a:lnTo>
                    <a:pt x="371" y="2670"/>
                  </a:lnTo>
                  <a:lnTo>
                    <a:pt x="371" y="2670"/>
                  </a:lnTo>
                  <a:lnTo>
                    <a:pt x="371" y="2670"/>
                  </a:lnTo>
                  <a:lnTo>
                    <a:pt x="371" y="2670"/>
                  </a:lnTo>
                  <a:lnTo>
                    <a:pt x="371" y="2670"/>
                  </a:lnTo>
                  <a:lnTo>
                    <a:pt x="371" y="2670"/>
                  </a:lnTo>
                  <a:lnTo>
                    <a:pt x="371" y="2670"/>
                  </a:lnTo>
                  <a:lnTo>
                    <a:pt x="371" y="2670"/>
                  </a:lnTo>
                  <a:lnTo>
                    <a:pt x="371" y="2670"/>
                  </a:lnTo>
                  <a:lnTo>
                    <a:pt x="371" y="2670"/>
                  </a:lnTo>
                  <a:lnTo>
                    <a:pt x="371" y="2670"/>
                  </a:lnTo>
                  <a:lnTo>
                    <a:pt x="371" y="2670"/>
                  </a:lnTo>
                  <a:lnTo>
                    <a:pt x="371" y="2670"/>
                  </a:lnTo>
                  <a:lnTo>
                    <a:pt x="376" y="2670"/>
                  </a:lnTo>
                  <a:lnTo>
                    <a:pt x="376" y="2670"/>
                  </a:lnTo>
                  <a:lnTo>
                    <a:pt x="376" y="2670"/>
                  </a:lnTo>
                  <a:lnTo>
                    <a:pt x="376" y="2670"/>
                  </a:lnTo>
                  <a:lnTo>
                    <a:pt x="376" y="2670"/>
                  </a:lnTo>
                  <a:lnTo>
                    <a:pt x="376" y="2670"/>
                  </a:lnTo>
                  <a:lnTo>
                    <a:pt x="376" y="2670"/>
                  </a:lnTo>
                  <a:lnTo>
                    <a:pt x="376" y="2670"/>
                  </a:lnTo>
                  <a:lnTo>
                    <a:pt x="376" y="2670"/>
                  </a:lnTo>
                  <a:lnTo>
                    <a:pt x="376" y="2670"/>
                  </a:lnTo>
                  <a:lnTo>
                    <a:pt x="376" y="2670"/>
                  </a:lnTo>
                  <a:lnTo>
                    <a:pt x="376" y="2670"/>
                  </a:lnTo>
                  <a:lnTo>
                    <a:pt x="376" y="2670"/>
                  </a:lnTo>
                  <a:lnTo>
                    <a:pt x="376" y="2670"/>
                  </a:lnTo>
                  <a:lnTo>
                    <a:pt x="380" y="2670"/>
                  </a:lnTo>
                  <a:lnTo>
                    <a:pt x="380" y="2670"/>
                  </a:lnTo>
                  <a:lnTo>
                    <a:pt x="380" y="2670"/>
                  </a:lnTo>
                  <a:lnTo>
                    <a:pt x="380" y="2670"/>
                  </a:lnTo>
                  <a:lnTo>
                    <a:pt x="380" y="2670"/>
                  </a:lnTo>
                  <a:lnTo>
                    <a:pt x="380" y="2670"/>
                  </a:lnTo>
                  <a:lnTo>
                    <a:pt x="380" y="2670"/>
                  </a:lnTo>
                  <a:lnTo>
                    <a:pt x="380" y="2670"/>
                  </a:lnTo>
                  <a:lnTo>
                    <a:pt x="380" y="2670"/>
                  </a:lnTo>
                  <a:lnTo>
                    <a:pt x="380" y="2670"/>
                  </a:lnTo>
                  <a:lnTo>
                    <a:pt x="380" y="2670"/>
                  </a:lnTo>
                  <a:lnTo>
                    <a:pt x="380" y="2670"/>
                  </a:lnTo>
                  <a:lnTo>
                    <a:pt x="380" y="2670"/>
                  </a:lnTo>
                  <a:lnTo>
                    <a:pt x="385" y="2670"/>
                  </a:lnTo>
                  <a:lnTo>
                    <a:pt x="385" y="2670"/>
                  </a:lnTo>
                  <a:lnTo>
                    <a:pt x="385" y="2670"/>
                  </a:lnTo>
                  <a:lnTo>
                    <a:pt x="385" y="2670"/>
                  </a:lnTo>
                  <a:lnTo>
                    <a:pt x="385" y="2670"/>
                  </a:lnTo>
                  <a:lnTo>
                    <a:pt x="385" y="2670"/>
                  </a:lnTo>
                  <a:lnTo>
                    <a:pt x="385" y="2670"/>
                  </a:lnTo>
                  <a:lnTo>
                    <a:pt x="385" y="2670"/>
                  </a:lnTo>
                  <a:lnTo>
                    <a:pt x="385" y="2670"/>
                  </a:lnTo>
                  <a:lnTo>
                    <a:pt x="385" y="2670"/>
                  </a:lnTo>
                  <a:lnTo>
                    <a:pt x="385" y="2670"/>
                  </a:lnTo>
                  <a:lnTo>
                    <a:pt x="385" y="2670"/>
                  </a:lnTo>
                  <a:lnTo>
                    <a:pt x="385" y="2670"/>
                  </a:lnTo>
                  <a:lnTo>
                    <a:pt x="389" y="2670"/>
                  </a:lnTo>
                  <a:lnTo>
                    <a:pt x="389" y="2670"/>
                  </a:lnTo>
                  <a:lnTo>
                    <a:pt x="389" y="2670"/>
                  </a:lnTo>
                  <a:lnTo>
                    <a:pt x="389" y="2670"/>
                  </a:lnTo>
                  <a:lnTo>
                    <a:pt x="389" y="2670"/>
                  </a:lnTo>
                  <a:lnTo>
                    <a:pt x="389" y="2670"/>
                  </a:lnTo>
                  <a:lnTo>
                    <a:pt x="389" y="2670"/>
                  </a:lnTo>
                  <a:lnTo>
                    <a:pt x="389" y="2670"/>
                  </a:lnTo>
                  <a:lnTo>
                    <a:pt x="389" y="2670"/>
                  </a:lnTo>
                  <a:lnTo>
                    <a:pt x="389" y="2670"/>
                  </a:lnTo>
                  <a:lnTo>
                    <a:pt x="389" y="2670"/>
                  </a:lnTo>
                  <a:lnTo>
                    <a:pt x="389" y="2670"/>
                  </a:lnTo>
                  <a:lnTo>
                    <a:pt x="389" y="2670"/>
                  </a:lnTo>
                  <a:lnTo>
                    <a:pt x="394" y="2670"/>
                  </a:lnTo>
                  <a:lnTo>
                    <a:pt x="394" y="2670"/>
                  </a:lnTo>
                  <a:lnTo>
                    <a:pt x="394" y="2670"/>
                  </a:lnTo>
                  <a:lnTo>
                    <a:pt x="394" y="2670"/>
                  </a:lnTo>
                  <a:lnTo>
                    <a:pt x="394" y="2670"/>
                  </a:lnTo>
                  <a:lnTo>
                    <a:pt x="394" y="2670"/>
                  </a:lnTo>
                  <a:lnTo>
                    <a:pt x="394" y="2670"/>
                  </a:lnTo>
                  <a:lnTo>
                    <a:pt x="394" y="2670"/>
                  </a:lnTo>
                  <a:lnTo>
                    <a:pt x="394" y="2670"/>
                  </a:lnTo>
                  <a:lnTo>
                    <a:pt x="394" y="2666"/>
                  </a:lnTo>
                  <a:lnTo>
                    <a:pt x="394" y="2666"/>
                  </a:lnTo>
                  <a:lnTo>
                    <a:pt x="394" y="2666"/>
                  </a:lnTo>
                  <a:lnTo>
                    <a:pt x="398" y="2666"/>
                  </a:lnTo>
                  <a:lnTo>
                    <a:pt x="398" y="2666"/>
                  </a:lnTo>
                  <a:lnTo>
                    <a:pt x="398" y="2666"/>
                  </a:lnTo>
                  <a:lnTo>
                    <a:pt x="398" y="2666"/>
                  </a:lnTo>
                  <a:lnTo>
                    <a:pt x="398" y="2666"/>
                  </a:lnTo>
                  <a:lnTo>
                    <a:pt x="398" y="2666"/>
                  </a:lnTo>
                  <a:lnTo>
                    <a:pt x="398" y="2666"/>
                  </a:lnTo>
                  <a:lnTo>
                    <a:pt x="398" y="2666"/>
                  </a:lnTo>
                  <a:lnTo>
                    <a:pt x="398" y="2666"/>
                  </a:lnTo>
                  <a:lnTo>
                    <a:pt x="398" y="2666"/>
                  </a:lnTo>
                  <a:lnTo>
                    <a:pt x="398" y="2666"/>
                  </a:lnTo>
                  <a:lnTo>
                    <a:pt x="398" y="2666"/>
                  </a:lnTo>
                  <a:lnTo>
                    <a:pt x="398" y="2666"/>
                  </a:lnTo>
                  <a:lnTo>
                    <a:pt x="403" y="2666"/>
                  </a:lnTo>
                  <a:lnTo>
                    <a:pt x="403" y="2666"/>
                  </a:lnTo>
                  <a:lnTo>
                    <a:pt x="403" y="2666"/>
                  </a:lnTo>
                  <a:lnTo>
                    <a:pt x="403" y="2666"/>
                  </a:lnTo>
                  <a:lnTo>
                    <a:pt x="403" y="2666"/>
                  </a:lnTo>
                  <a:lnTo>
                    <a:pt x="403" y="2666"/>
                  </a:lnTo>
                  <a:lnTo>
                    <a:pt x="403" y="2666"/>
                  </a:lnTo>
                  <a:lnTo>
                    <a:pt x="403" y="2666"/>
                  </a:lnTo>
                  <a:lnTo>
                    <a:pt x="403" y="2666"/>
                  </a:lnTo>
                  <a:lnTo>
                    <a:pt x="403" y="2666"/>
                  </a:lnTo>
                  <a:lnTo>
                    <a:pt x="403" y="2666"/>
                  </a:lnTo>
                  <a:lnTo>
                    <a:pt x="403" y="2666"/>
                  </a:lnTo>
                  <a:lnTo>
                    <a:pt x="403" y="2666"/>
                  </a:lnTo>
                  <a:lnTo>
                    <a:pt x="407" y="2666"/>
                  </a:lnTo>
                  <a:lnTo>
                    <a:pt x="407" y="2666"/>
                  </a:lnTo>
                  <a:lnTo>
                    <a:pt x="407" y="2666"/>
                  </a:lnTo>
                  <a:lnTo>
                    <a:pt x="407" y="2666"/>
                  </a:lnTo>
                  <a:lnTo>
                    <a:pt x="407" y="2666"/>
                  </a:lnTo>
                  <a:lnTo>
                    <a:pt x="407" y="2666"/>
                  </a:lnTo>
                  <a:lnTo>
                    <a:pt x="407" y="2666"/>
                  </a:lnTo>
                  <a:lnTo>
                    <a:pt x="407" y="2666"/>
                  </a:lnTo>
                  <a:lnTo>
                    <a:pt x="407" y="2666"/>
                  </a:lnTo>
                  <a:lnTo>
                    <a:pt x="407" y="2666"/>
                  </a:lnTo>
                  <a:lnTo>
                    <a:pt x="407" y="2666"/>
                  </a:lnTo>
                  <a:lnTo>
                    <a:pt x="407" y="2666"/>
                  </a:lnTo>
                  <a:lnTo>
                    <a:pt x="407" y="2666"/>
                  </a:lnTo>
                  <a:lnTo>
                    <a:pt x="412" y="2661"/>
                  </a:lnTo>
                  <a:lnTo>
                    <a:pt x="412" y="2661"/>
                  </a:lnTo>
                  <a:lnTo>
                    <a:pt x="412" y="2661"/>
                  </a:lnTo>
                  <a:lnTo>
                    <a:pt x="412" y="2661"/>
                  </a:lnTo>
                  <a:lnTo>
                    <a:pt x="412" y="2661"/>
                  </a:lnTo>
                  <a:lnTo>
                    <a:pt x="412" y="2661"/>
                  </a:lnTo>
                  <a:lnTo>
                    <a:pt x="412" y="2661"/>
                  </a:lnTo>
                  <a:lnTo>
                    <a:pt x="412" y="2661"/>
                  </a:lnTo>
                  <a:lnTo>
                    <a:pt x="412" y="2661"/>
                  </a:lnTo>
                  <a:lnTo>
                    <a:pt x="412" y="2661"/>
                  </a:lnTo>
                  <a:lnTo>
                    <a:pt x="412" y="2661"/>
                  </a:lnTo>
                  <a:lnTo>
                    <a:pt x="412" y="2661"/>
                  </a:lnTo>
                  <a:lnTo>
                    <a:pt x="412" y="2661"/>
                  </a:lnTo>
                  <a:lnTo>
                    <a:pt x="416" y="2661"/>
                  </a:lnTo>
                  <a:lnTo>
                    <a:pt x="416" y="2661"/>
                  </a:lnTo>
                  <a:lnTo>
                    <a:pt x="416" y="2661"/>
                  </a:lnTo>
                  <a:lnTo>
                    <a:pt x="416" y="2661"/>
                  </a:lnTo>
                  <a:lnTo>
                    <a:pt x="416" y="2661"/>
                  </a:lnTo>
                  <a:lnTo>
                    <a:pt x="416" y="2661"/>
                  </a:lnTo>
                  <a:lnTo>
                    <a:pt x="416" y="2661"/>
                  </a:lnTo>
                  <a:lnTo>
                    <a:pt x="416" y="2661"/>
                  </a:lnTo>
                  <a:lnTo>
                    <a:pt x="416" y="2661"/>
                  </a:lnTo>
                  <a:lnTo>
                    <a:pt x="416" y="2661"/>
                  </a:lnTo>
                  <a:lnTo>
                    <a:pt x="416" y="2661"/>
                  </a:lnTo>
                  <a:lnTo>
                    <a:pt x="416" y="2661"/>
                  </a:lnTo>
                  <a:lnTo>
                    <a:pt x="416" y="2661"/>
                  </a:lnTo>
                  <a:lnTo>
                    <a:pt x="416" y="2661"/>
                  </a:lnTo>
                  <a:lnTo>
                    <a:pt x="420" y="2661"/>
                  </a:lnTo>
                  <a:lnTo>
                    <a:pt x="420" y="2661"/>
                  </a:lnTo>
                  <a:lnTo>
                    <a:pt x="420" y="2657"/>
                  </a:lnTo>
                  <a:lnTo>
                    <a:pt x="420" y="2657"/>
                  </a:lnTo>
                  <a:lnTo>
                    <a:pt x="420" y="2657"/>
                  </a:lnTo>
                  <a:lnTo>
                    <a:pt x="420" y="2657"/>
                  </a:lnTo>
                  <a:lnTo>
                    <a:pt x="420" y="2657"/>
                  </a:lnTo>
                  <a:lnTo>
                    <a:pt x="420" y="2657"/>
                  </a:lnTo>
                  <a:lnTo>
                    <a:pt x="420" y="2657"/>
                  </a:lnTo>
                  <a:lnTo>
                    <a:pt x="420" y="2657"/>
                  </a:lnTo>
                  <a:lnTo>
                    <a:pt x="420" y="2657"/>
                  </a:lnTo>
                  <a:lnTo>
                    <a:pt x="420" y="2657"/>
                  </a:lnTo>
                  <a:lnTo>
                    <a:pt x="420" y="2657"/>
                  </a:lnTo>
                  <a:lnTo>
                    <a:pt x="420" y="2657"/>
                  </a:lnTo>
                  <a:lnTo>
                    <a:pt x="420" y="2657"/>
                  </a:lnTo>
                  <a:lnTo>
                    <a:pt x="425" y="2657"/>
                  </a:lnTo>
                  <a:lnTo>
                    <a:pt x="425" y="2657"/>
                  </a:lnTo>
                  <a:lnTo>
                    <a:pt x="425" y="2657"/>
                  </a:lnTo>
                  <a:lnTo>
                    <a:pt x="425" y="2657"/>
                  </a:lnTo>
                  <a:lnTo>
                    <a:pt x="425" y="2657"/>
                  </a:lnTo>
                  <a:lnTo>
                    <a:pt x="425" y="2657"/>
                  </a:lnTo>
                  <a:lnTo>
                    <a:pt x="425" y="2657"/>
                  </a:lnTo>
                  <a:lnTo>
                    <a:pt x="425" y="2657"/>
                  </a:lnTo>
                  <a:lnTo>
                    <a:pt x="425" y="2657"/>
                  </a:lnTo>
                  <a:lnTo>
                    <a:pt x="425" y="2657"/>
                  </a:lnTo>
                  <a:lnTo>
                    <a:pt x="425" y="2657"/>
                  </a:lnTo>
                  <a:lnTo>
                    <a:pt x="425" y="2657"/>
                  </a:lnTo>
                  <a:lnTo>
                    <a:pt x="425" y="2657"/>
                  </a:lnTo>
                  <a:lnTo>
                    <a:pt x="425" y="2653"/>
                  </a:lnTo>
                  <a:lnTo>
                    <a:pt x="425" y="2653"/>
                  </a:lnTo>
                  <a:lnTo>
                    <a:pt x="425" y="2653"/>
                  </a:lnTo>
                  <a:lnTo>
                    <a:pt x="429" y="2653"/>
                  </a:lnTo>
                  <a:lnTo>
                    <a:pt x="429" y="2653"/>
                  </a:lnTo>
                  <a:lnTo>
                    <a:pt x="429" y="2653"/>
                  </a:lnTo>
                  <a:lnTo>
                    <a:pt x="429" y="2653"/>
                  </a:lnTo>
                  <a:lnTo>
                    <a:pt x="429" y="2653"/>
                  </a:lnTo>
                  <a:lnTo>
                    <a:pt x="429" y="2653"/>
                  </a:lnTo>
                  <a:lnTo>
                    <a:pt x="429" y="2653"/>
                  </a:lnTo>
                  <a:lnTo>
                    <a:pt x="429" y="2653"/>
                  </a:lnTo>
                  <a:lnTo>
                    <a:pt x="429" y="2653"/>
                  </a:lnTo>
                  <a:lnTo>
                    <a:pt x="429" y="2653"/>
                  </a:lnTo>
                  <a:lnTo>
                    <a:pt x="429" y="2653"/>
                  </a:lnTo>
                  <a:lnTo>
                    <a:pt x="429" y="2653"/>
                  </a:lnTo>
                  <a:lnTo>
                    <a:pt x="429" y="2653"/>
                  </a:lnTo>
                  <a:lnTo>
                    <a:pt x="429" y="2653"/>
                  </a:lnTo>
                  <a:lnTo>
                    <a:pt x="429" y="2653"/>
                  </a:lnTo>
                  <a:lnTo>
                    <a:pt x="429" y="2653"/>
                  </a:lnTo>
                  <a:lnTo>
                    <a:pt x="429" y="2653"/>
                  </a:lnTo>
                  <a:lnTo>
                    <a:pt x="434" y="2653"/>
                  </a:lnTo>
                  <a:lnTo>
                    <a:pt x="434" y="2653"/>
                  </a:lnTo>
                  <a:lnTo>
                    <a:pt x="434" y="2653"/>
                  </a:lnTo>
                  <a:lnTo>
                    <a:pt x="434" y="2648"/>
                  </a:lnTo>
                  <a:lnTo>
                    <a:pt x="434" y="2648"/>
                  </a:lnTo>
                  <a:lnTo>
                    <a:pt x="434" y="2648"/>
                  </a:lnTo>
                  <a:lnTo>
                    <a:pt x="434" y="2648"/>
                  </a:lnTo>
                  <a:lnTo>
                    <a:pt x="434" y="2648"/>
                  </a:lnTo>
                  <a:lnTo>
                    <a:pt x="434" y="2648"/>
                  </a:lnTo>
                  <a:lnTo>
                    <a:pt x="434" y="2648"/>
                  </a:lnTo>
                  <a:lnTo>
                    <a:pt x="434" y="2648"/>
                  </a:lnTo>
                  <a:lnTo>
                    <a:pt x="434" y="2648"/>
                  </a:lnTo>
                  <a:lnTo>
                    <a:pt x="434" y="2648"/>
                  </a:lnTo>
                  <a:lnTo>
                    <a:pt x="434" y="2648"/>
                  </a:lnTo>
                  <a:lnTo>
                    <a:pt x="434" y="2648"/>
                  </a:lnTo>
                  <a:lnTo>
                    <a:pt x="434" y="2648"/>
                  </a:lnTo>
                  <a:lnTo>
                    <a:pt x="434" y="2648"/>
                  </a:lnTo>
                  <a:lnTo>
                    <a:pt x="434" y="2648"/>
                  </a:lnTo>
                  <a:lnTo>
                    <a:pt x="434" y="2648"/>
                  </a:lnTo>
                  <a:lnTo>
                    <a:pt x="434" y="2648"/>
                  </a:lnTo>
                  <a:lnTo>
                    <a:pt x="434" y="2648"/>
                  </a:lnTo>
                  <a:lnTo>
                    <a:pt x="434" y="2648"/>
                  </a:lnTo>
                  <a:lnTo>
                    <a:pt x="438" y="2648"/>
                  </a:lnTo>
                  <a:lnTo>
                    <a:pt x="438" y="2648"/>
                  </a:lnTo>
                  <a:lnTo>
                    <a:pt x="438" y="2648"/>
                  </a:lnTo>
                  <a:lnTo>
                    <a:pt x="438" y="2648"/>
                  </a:lnTo>
                  <a:lnTo>
                    <a:pt x="438" y="2644"/>
                  </a:lnTo>
                  <a:lnTo>
                    <a:pt x="438" y="2644"/>
                  </a:lnTo>
                  <a:lnTo>
                    <a:pt x="438" y="2644"/>
                  </a:lnTo>
                  <a:lnTo>
                    <a:pt x="438" y="2644"/>
                  </a:lnTo>
                  <a:lnTo>
                    <a:pt x="438" y="2644"/>
                  </a:lnTo>
                  <a:lnTo>
                    <a:pt x="438" y="2644"/>
                  </a:lnTo>
                  <a:lnTo>
                    <a:pt x="438" y="2644"/>
                  </a:lnTo>
                  <a:lnTo>
                    <a:pt x="438" y="2644"/>
                  </a:lnTo>
                  <a:lnTo>
                    <a:pt x="438" y="2644"/>
                  </a:lnTo>
                  <a:lnTo>
                    <a:pt x="438" y="2644"/>
                  </a:lnTo>
                  <a:lnTo>
                    <a:pt x="438" y="2644"/>
                  </a:lnTo>
                  <a:lnTo>
                    <a:pt x="438" y="2644"/>
                  </a:lnTo>
                  <a:lnTo>
                    <a:pt x="438" y="2644"/>
                  </a:lnTo>
                  <a:lnTo>
                    <a:pt x="438" y="2644"/>
                  </a:lnTo>
                  <a:lnTo>
                    <a:pt x="438" y="2644"/>
                  </a:lnTo>
                  <a:lnTo>
                    <a:pt x="443" y="2639"/>
                  </a:lnTo>
                  <a:lnTo>
                    <a:pt x="443" y="2639"/>
                  </a:lnTo>
                  <a:lnTo>
                    <a:pt x="443" y="2639"/>
                  </a:lnTo>
                  <a:lnTo>
                    <a:pt x="443" y="2639"/>
                  </a:lnTo>
                  <a:lnTo>
                    <a:pt x="443" y="2639"/>
                  </a:lnTo>
                  <a:lnTo>
                    <a:pt x="443" y="2635"/>
                  </a:lnTo>
                  <a:lnTo>
                    <a:pt x="443" y="2635"/>
                  </a:lnTo>
                  <a:lnTo>
                    <a:pt x="443" y="2635"/>
                  </a:lnTo>
                  <a:lnTo>
                    <a:pt x="447" y="2635"/>
                  </a:lnTo>
                  <a:lnTo>
                    <a:pt x="447" y="2635"/>
                  </a:lnTo>
                  <a:lnTo>
                    <a:pt x="447" y="2630"/>
                  </a:lnTo>
                  <a:lnTo>
                    <a:pt x="447" y="2630"/>
                  </a:lnTo>
                  <a:lnTo>
                    <a:pt x="447" y="2630"/>
                  </a:lnTo>
                  <a:lnTo>
                    <a:pt x="447" y="2630"/>
                  </a:lnTo>
                  <a:lnTo>
                    <a:pt x="447" y="2630"/>
                  </a:lnTo>
                  <a:lnTo>
                    <a:pt x="447" y="2630"/>
                  </a:lnTo>
                  <a:lnTo>
                    <a:pt x="452" y="2626"/>
                  </a:lnTo>
                  <a:lnTo>
                    <a:pt x="452" y="2626"/>
                  </a:lnTo>
                  <a:lnTo>
                    <a:pt x="452" y="2626"/>
                  </a:lnTo>
                  <a:lnTo>
                    <a:pt x="452" y="2626"/>
                  </a:lnTo>
                  <a:lnTo>
                    <a:pt x="452" y="2626"/>
                  </a:lnTo>
                  <a:lnTo>
                    <a:pt x="452" y="2621"/>
                  </a:lnTo>
                  <a:lnTo>
                    <a:pt x="452" y="2621"/>
                  </a:lnTo>
                  <a:lnTo>
                    <a:pt x="452" y="2621"/>
                  </a:lnTo>
                  <a:lnTo>
                    <a:pt x="456" y="2621"/>
                  </a:lnTo>
                  <a:lnTo>
                    <a:pt x="456" y="2621"/>
                  </a:lnTo>
                  <a:lnTo>
                    <a:pt x="456" y="2617"/>
                  </a:lnTo>
                  <a:lnTo>
                    <a:pt x="456" y="2617"/>
                  </a:lnTo>
                  <a:lnTo>
                    <a:pt x="456" y="2617"/>
                  </a:lnTo>
                  <a:lnTo>
                    <a:pt x="456" y="2617"/>
                  </a:lnTo>
                  <a:lnTo>
                    <a:pt x="456" y="2617"/>
                  </a:lnTo>
                  <a:lnTo>
                    <a:pt x="456" y="2617"/>
                  </a:lnTo>
                  <a:lnTo>
                    <a:pt x="456" y="2612"/>
                  </a:lnTo>
                  <a:lnTo>
                    <a:pt x="456" y="2612"/>
                  </a:lnTo>
                  <a:lnTo>
                    <a:pt x="461" y="2612"/>
                  </a:lnTo>
                  <a:lnTo>
                    <a:pt x="461" y="2612"/>
                  </a:lnTo>
                  <a:lnTo>
                    <a:pt x="461" y="2612"/>
                  </a:lnTo>
                  <a:lnTo>
                    <a:pt x="461" y="2608"/>
                  </a:lnTo>
                  <a:lnTo>
                    <a:pt x="461" y="2608"/>
                  </a:lnTo>
                  <a:lnTo>
                    <a:pt x="461" y="2608"/>
                  </a:lnTo>
                  <a:lnTo>
                    <a:pt x="461" y="2608"/>
                  </a:lnTo>
                  <a:lnTo>
                    <a:pt x="461" y="2608"/>
                  </a:lnTo>
                  <a:lnTo>
                    <a:pt x="461" y="2608"/>
                  </a:lnTo>
                  <a:lnTo>
                    <a:pt x="461" y="2603"/>
                  </a:lnTo>
                  <a:lnTo>
                    <a:pt x="461" y="2603"/>
                  </a:lnTo>
                  <a:lnTo>
                    <a:pt x="461" y="2603"/>
                  </a:lnTo>
                  <a:lnTo>
                    <a:pt x="465" y="2603"/>
                  </a:lnTo>
                  <a:lnTo>
                    <a:pt x="465" y="2603"/>
                  </a:lnTo>
                  <a:lnTo>
                    <a:pt x="465" y="2599"/>
                  </a:lnTo>
                  <a:lnTo>
                    <a:pt x="465" y="2599"/>
                  </a:lnTo>
                  <a:lnTo>
                    <a:pt x="465" y="2599"/>
                  </a:lnTo>
                  <a:lnTo>
                    <a:pt x="465" y="2599"/>
                  </a:lnTo>
                  <a:lnTo>
                    <a:pt x="465" y="2599"/>
                  </a:lnTo>
                  <a:lnTo>
                    <a:pt x="465" y="2599"/>
                  </a:lnTo>
                  <a:lnTo>
                    <a:pt x="465" y="2594"/>
                  </a:lnTo>
                  <a:lnTo>
                    <a:pt x="465" y="2594"/>
                  </a:lnTo>
                  <a:lnTo>
                    <a:pt x="465" y="2594"/>
                  </a:lnTo>
                  <a:lnTo>
                    <a:pt x="465" y="2594"/>
                  </a:lnTo>
                  <a:lnTo>
                    <a:pt x="465" y="2594"/>
                  </a:lnTo>
                  <a:lnTo>
                    <a:pt x="465" y="2590"/>
                  </a:lnTo>
                  <a:lnTo>
                    <a:pt x="470" y="2590"/>
                  </a:lnTo>
                  <a:lnTo>
                    <a:pt x="470" y="2590"/>
                  </a:lnTo>
                  <a:lnTo>
                    <a:pt x="470" y="2590"/>
                  </a:lnTo>
                  <a:lnTo>
                    <a:pt x="470" y="2590"/>
                  </a:lnTo>
                  <a:lnTo>
                    <a:pt x="470" y="2590"/>
                  </a:lnTo>
                  <a:lnTo>
                    <a:pt x="470" y="2586"/>
                  </a:lnTo>
                  <a:lnTo>
                    <a:pt x="470" y="2586"/>
                  </a:lnTo>
                  <a:lnTo>
                    <a:pt x="470" y="2586"/>
                  </a:lnTo>
                  <a:lnTo>
                    <a:pt x="470" y="2586"/>
                  </a:lnTo>
                  <a:lnTo>
                    <a:pt x="470" y="2586"/>
                  </a:lnTo>
                  <a:lnTo>
                    <a:pt x="470" y="2586"/>
                  </a:lnTo>
                  <a:lnTo>
                    <a:pt x="470" y="2581"/>
                  </a:lnTo>
                  <a:lnTo>
                    <a:pt x="470" y="2581"/>
                  </a:lnTo>
                  <a:lnTo>
                    <a:pt x="470" y="2581"/>
                  </a:lnTo>
                  <a:lnTo>
                    <a:pt x="470" y="2581"/>
                  </a:lnTo>
                  <a:lnTo>
                    <a:pt x="470" y="2581"/>
                  </a:lnTo>
                  <a:lnTo>
                    <a:pt x="470" y="2581"/>
                  </a:lnTo>
                  <a:lnTo>
                    <a:pt x="470" y="2577"/>
                  </a:lnTo>
                  <a:lnTo>
                    <a:pt x="470" y="2577"/>
                  </a:lnTo>
                  <a:lnTo>
                    <a:pt x="470" y="2577"/>
                  </a:lnTo>
                  <a:lnTo>
                    <a:pt x="474" y="2577"/>
                  </a:lnTo>
                  <a:lnTo>
                    <a:pt x="474" y="2577"/>
                  </a:lnTo>
                  <a:lnTo>
                    <a:pt x="474" y="2572"/>
                  </a:lnTo>
                  <a:lnTo>
                    <a:pt x="474" y="2572"/>
                  </a:lnTo>
                  <a:lnTo>
                    <a:pt x="474" y="2572"/>
                  </a:lnTo>
                  <a:lnTo>
                    <a:pt x="474" y="2572"/>
                  </a:lnTo>
                  <a:lnTo>
                    <a:pt x="474" y="2572"/>
                  </a:lnTo>
                  <a:lnTo>
                    <a:pt x="474" y="2572"/>
                  </a:lnTo>
                  <a:lnTo>
                    <a:pt x="474" y="2568"/>
                  </a:lnTo>
                  <a:lnTo>
                    <a:pt x="474" y="2568"/>
                  </a:lnTo>
                  <a:lnTo>
                    <a:pt x="474" y="2568"/>
                  </a:lnTo>
                  <a:lnTo>
                    <a:pt x="474" y="2568"/>
                  </a:lnTo>
                  <a:lnTo>
                    <a:pt x="474" y="2568"/>
                  </a:lnTo>
                  <a:lnTo>
                    <a:pt x="474" y="2568"/>
                  </a:lnTo>
                  <a:lnTo>
                    <a:pt x="474" y="2563"/>
                  </a:lnTo>
                  <a:lnTo>
                    <a:pt x="474" y="2563"/>
                  </a:lnTo>
                  <a:lnTo>
                    <a:pt x="474" y="2563"/>
                  </a:lnTo>
                  <a:lnTo>
                    <a:pt x="474" y="2563"/>
                  </a:lnTo>
                  <a:lnTo>
                    <a:pt x="474" y="2563"/>
                  </a:lnTo>
                  <a:lnTo>
                    <a:pt x="474" y="2563"/>
                  </a:lnTo>
                  <a:lnTo>
                    <a:pt x="474" y="2559"/>
                  </a:lnTo>
                  <a:lnTo>
                    <a:pt x="474" y="2559"/>
                  </a:lnTo>
                  <a:lnTo>
                    <a:pt x="474" y="2559"/>
                  </a:lnTo>
                  <a:lnTo>
                    <a:pt x="474" y="2559"/>
                  </a:lnTo>
                  <a:lnTo>
                    <a:pt x="474" y="2559"/>
                  </a:lnTo>
                  <a:lnTo>
                    <a:pt x="474" y="2559"/>
                  </a:lnTo>
                  <a:lnTo>
                    <a:pt x="474" y="2554"/>
                  </a:lnTo>
                  <a:lnTo>
                    <a:pt x="474" y="2554"/>
                  </a:lnTo>
                  <a:lnTo>
                    <a:pt x="474" y="2554"/>
                  </a:lnTo>
                  <a:lnTo>
                    <a:pt x="474" y="2554"/>
                  </a:lnTo>
                  <a:lnTo>
                    <a:pt x="474" y="2554"/>
                  </a:lnTo>
                  <a:lnTo>
                    <a:pt x="474" y="2554"/>
                  </a:lnTo>
                  <a:lnTo>
                    <a:pt x="474" y="2550"/>
                  </a:lnTo>
                  <a:lnTo>
                    <a:pt x="474" y="2550"/>
                  </a:lnTo>
                  <a:lnTo>
                    <a:pt x="474" y="2550"/>
                  </a:lnTo>
                  <a:lnTo>
                    <a:pt x="474" y="2550"/>
                  </a:lnTo>
                  <a:lnTo>
                    <a:pt x="474" y="2550"/>
                  </a:lnTo>
                  <a:lnTo>
                    <a:pt x="474" y="2550"/>
                  </a:lnTo>
                  <a:lnTo>
                    <a:pt x="474" y="2545"/>
                  </a:lnTo>
                  <a:lnTo>
                    <a:pt x="474" y="2545"/>
                  </a:lnTo>
                  <a:lnTo>
                    <a:pt x="474" y="2545"/>
                  </a:lnTo>
                  <a:lnTo>
                    <a:pt x="474" y="2545"/>
                  </a:lnTo>
                  <a:lnTo>
                    <a:pt x="474" y="2545"/>
                  </a:lnTo>
                  <a:lnTo>
                    <a:pt x="474" y="2545"/>
                  </a:lnTo>
                  <a:lnTo>
                    <a:pt x="474" y="2541"/>
                  </a:lnTo>
                  <a:lnTo>
                    <a:pt x="474" y="2541"/>
                  </a:lnTo>
                  <a:lnTo>
                    <a:pt x="474" y="2541"/>
                  </a:lnTo>
                  <a:lnTo>
                    <a:pt x="474" y="2541"/>
                  </a:lnTo>
                  <a:lnTo>
                    <a:pt x="474" y="2541"/>
                  </a:lnTo>
                  <a:lnTo>
                    <a:pt x="474" y="2541"/>
                  </a:lnTo>
                  <a:lnTo>
                    <a:pt x="474" y="2536"/>
                  </a:lnTo>
                  <a:lnTo>
                    <a:pt x="474" y="2536"/>
                  </a:lnTo>
                  <a:lnTo>
                    <a:pt x="474" y="2536"/>
                  </a:lnTo>
                  <a:lnTo>
                    <a:pt x="474" y="2536"/>
                  </a:lnTo>
                  <a:lnTo>
                    <a:pt x="474" y="2536"/>
                  </a:lnTo>
                  <a:lnTo>
                    <a:pt x="474" y="2536"/>
                  </a:lnTo>
                  <a:lnTo>
                    <a:pt x="474" y="2532"/>
                  </a:lnTo>
                  <a:lnTo>
                    <a:pt x="474" y="2532"/>
                  </a:lnTo>
                  <a:lnTo>
                    <a:pt x="474" y="2532"/>
                  </a:lnTo>
                  <a:lnTo>
                    <a:pt x="474" y="2532"/>
                  </a:lnTo>
                  <a:lnTo>
                    <a:pt x="474" y="2532"/>
                  </a:lnTo>
                  <a:lnTo>
                    <a:pt x="474" y="2532"/>
                  </a:lnTo>
                  <a:lnTo>
                    <a:pt x="474" y="2527"/>
                  </a:lnTo>
                  <a:lnTo>
                    <a:pt x="474" y="2527"/>
                  </a:lnTo>
                  <a:lnTo>
                    <a:pt x="474" y="2527"/>
                  </a:lnTo>
                  <a:lnTo>
                    <a:pt x="474" y="2527"/>
                  </a:lnTo>
                  <a:lnTo>
                    <a:pt x="474" y="2527"/>
                  </a:lnTo>
                  <a:lnTo>
                    <a:pt x="474" y="2527"/>
                  </a:lnTo>
                  <a:lnTo>
                    <a:pt x="474" y="2523"/>
                  </a:lnTo>
                  <a:lnTo>
                    <a:pt x="474" y="2523"/>
                  </a:lnTo>
                  <a:lnTo>
                    <a:pt x="474" y="2523"/>
                  </a:lnTo>
                  <a:lnTo>
                    <a:pt x="474" y="2523"/>
                  </a:lnTo>
                  <a:lnTo>
                    <a:pt x="474" y="2523"/>
                  </a:lnTo>
                  <a:lnTo>
                    <a:pt x="474" y="2523"/>
                  </a:lnTo>
                  <a:lnTo>
                    <a:pt x="474" y="2523"/>
                  </a:lnTo>
                  <a:lnTo>
                    <a:pt x="474" y="2519"/>
                  </a:lnTo>
                  <a:lnTo>
                    <a:pt x="474" y="2519"/>
                  </a:lnTo>
                  <a:lnTo>
                    <a:pt x="474" y="2519"/>
                  </a:lnTo>
                  <a:lnTo>
                    <a:pt x="474" y="2519"/>
                  </a:lnTo>
                  <a:lnTo>
                    <a:pt x="474" y="2519"/>
                  </a:lnTo>
                  <a:lnTo>
                    <a:pt x="474" y="2519"/>
                  </a:lnTo>
                  <a:lnTo>
                    <a:pt x="474" y="2514"/>
                  </a:lnTo>
                  <a:lnTo>
                    <a:pt x="470" y="2514"/>
                  </a:lnTo>
                  <a:lnTo>
                    <a:pt x="470" y="2514"/>
                  </a:lnTo>
                  <a:lnTo>
                    <a:pt x="470" y="2514"/>
                  </a:lnTo>
                  <a:lnTo>
                    <a:pt x="470" y="2514"/>
                  </a:lnTo>
                  <a:lnTo>
                    <a:pt x="470" y="2514"/>
                  </a:lnTo>
                  <a:lnTo>
                    <a:pt x="470" y="2510"/>
                  </a:lnTo>
                  <a:lnTo>
                    <a:pt x="470" y="2510"/>
                  </a:lnTo>
                  <a:lnTo>
                    <a:pt x="470" y="2510"/>
                  </a:lnTo>
                  <a:lnTo>
                    <a:pt x="470" y="2510"/>
                  </a:lnTo>
                  <a:lnTo>
                    <a:pt x="470" y="2510"/>
                  </a:lnTo>
                  <a:lnTo>
                    <a:pt x="470" y="2510"/>
                  </a:lnTo>
                  <a:lnTo>
                    <a:pt x="470" y="2505"/>
                  </a:lnTo>
                  <a:lnTo>
                    <a:pt x="470" y="2505"/>
                  </a:lnTo>
                  <a:lnTo>
                    <a:pt x="470" y="2505"/>
                  </a:lnTo>
                  <a:lnTo>
                    <a:pt x="470" y="2505"/>
                  </a:lnTo>
                  <a:lnTo>
                    <a:pt x="470" y="2505"/>
                  </a:lnTo>
                  <a:lnTo>
                    <a:pt x="470" y="2505"/>
                  </a:lnTo>
                  <a:lnTo>
                    <a:pt x="470" y="2501"/>
                  </a:lnTo>
                  <a:lnTo>
                    <a:pt x="470" y="2501"/>
                  </a:lnTo>
                  <a:lnTo>
                    <a:pt x="470" y="2501"/>
                  </a:lnTo>
                  <a:lnTo>
                    <a:pt x="470" y="2501"/>
                  </a:lnTo>
                  <a:lnTo>
                    <a:pt x="470" y="2501"/>
                  </a:lnTo>
                  <a:lnTo>
                    <a:pt x="470" y="2501"/>
                  </a:lnTo>
                  <a:lnTo>
                    <a:pt x="465" y="2496"/>
                  </a:lnTo>
                  <a:lnTo>
                    <a:pt x="465" y="2496"/>
                  </a:lnTo>
                  <a:lnTo>
                    <a:pt x="465" y="2496"/>
                  </a:lnTo>
                  <a:lnTo>
                    <a:pt x="465" y="2496"/>
                  </a:lnTo>
                  <a:lnTo>
                    <a:pt x="465" y="2496"/>
                  </a:lnTo>
                  <a:lnTo>
                    <a:pt x="465" y="2496"/>
                  </a:lnTo>
                  <a:lnTo>
                    <a:pt x="465" y="2496"/>
                  </a:lnTo>
                  <a:lnTo>
                    <a:pt x="465" y="2492"/>
                  </a:lnTo>
                  <a:lnTo>
                    <a:pt x="465" y="2492"/>
                  </a:lnTo>
                  <a:lnTo>
                    <a:pt x="465" y="2492"/>
                  </a:lnTo>
                  <a:lnTo>
                    <a:pt x="465" y="2492"/>
                  </a:lnTo>
                  <a:lnTo>
                    <a:pt x="465" y="2492"/>
                  </a:lnTo>
                  <a:lnTo>
                    <a:pt x="465" y="2492"/>
                  </a:lnTo>
                  <a:lnTo>
                    <a:pt x="465" y="2487"/>
                  </a:lnTo>
                  <a:lnTo>
                    <a:pt x="465" y="2487"/>
                  </a:lnTo>
                  <a:lnTo>
                    <a:pt x="465" y="2487"/>
                  </a:lnTo>
                  <a:lnTo>
                    <a:pt x="465" y="2487"/>
                  </a:lnTo>
                  <a:lnTo>
                    <a:pt x="465" y="2487"/>
                  </a:lnTo>
                  <a:lnTo>
                    <a:pt x="461" y="2487"/>
                  </a:lnTo>
                  <a:lnTo>
                    <a:pt x="461" y="2483"/>
                  </a:lnTo>
                  <a:lnTo>
                    <a:pt x="461" y="2483"/>
                  </a:lnTo>
                  <a:lnTo>
                    <a:pt x="461" y="2483"/>
                  </a:lnTo>
                  <a:lnTo>
                    <a:pt x="461" y="2483"/>
                  </a:lnTo>
                  <a:lnTo>
                    <a:pt x="461" y="2483"/>
                  </a:lnTo>
                  <a:lnTo>
                    <a:pt x="461" y="2483"/>
                  </a:lnTo>
                  <a:lnTo>
                    <a:pt x="461" y="2478"/>
                  </a:lnTo>
                  <a:lnTo>
                    <a:pt x="461" y="2478"/>
                  </a:lnTo>
                  <a:lnTo>
                    <a:pt x="461" y="2478"/>
                  </a:lnTo>
                  <a:lnTo>
                    <a:pt x="461" y="2478"/>
                  </a:lnTo>
                  <a:lnTo>
                    <a:pt x="461" y="2478"/>
                  </a:lnTo>
                  <a:lnTo>
                    <a:pt x="461" y="2478"/>
                  </a:lnTo>
                  <a:lnTo>
                    <a:pt x="461" y="2474"/>
                  </a:lnTo>
                  <a:lnTo>
                    <a:pt x="461" y="2474"/>
                  </a:lnTo>
                  <a:lnTo>
                    <a:pt x="456" y="2474"/>
                  </a:lnTo>
                  <a:lnTo>
                    <a:pt x="456" y="2474"/>
                  </a:lnTo>
                  <a:lnTo>
                    <a:pt x="456" y="2474"/>
                  </a:lnTo>
                  <a:lnTo>
                    <a:pt x="456" y="2474"/>
                  </a:lnTo>
                  <a:lnTo>
                    <a:pt x="456" y="2469"/>
                  </a:lnTo>
                  <a:lnTo>
                    <a:pt x="456" y="2469"/>
                  </a:lnTo>
                  <a:lnTo>
                    <a:pt x="456" y="2469"/>
                  </a:lnTo>
                  <a:lnTo>
                    <a:pt x="456" y="2469"/>
                  </a:lnTo>
                  <a:lnTo>
                    <a:pt x="456" y="2469"/>
                  </a:lnTo>
                  <a:lnTo>
                    <a:pt x="456" y="2469"/>
                  </a:lnTo>
                  <a:lnTo>
                    <a:pt x="456" y="2465"/>
                  </a:lnTo>
                  <a:lnTo>
                    <a:pt x="456" y="2465"/>
                  </a:lnTo>
                  <a:lnTo>
                    <a:pt x="456" y="2465"/>
                  </a:lnTo>
                  <a:lnTo>
                    <a:pt x="452" y="2465"/>
                  </a:lnTo>
                  <a:lnTo>
                    <a:pt x="452" y="2465"/>
                  </a:lnTo>
                  <a:lnTo>
                    <a:pt x="452" y="2465"/>
                  </a:lnTo>
                  <a:lnTo>
                    <a:pt x="452" y="2465"/>
                  </a:lnTo>
                  <a:lnTo>
                    <a:pt x="452" y="2460"/>
                  </a:lnTo>
                  <a:lnTo>
                    <a:pt x="452" y="2460"/>
                  </a:lnTo>
                  <a:lnTo>
                    <a:pt x="452" y="2460"/>
                  </a:lnTo>
                  <a:lnTo>
                    <a:pt x="452" y="2460"/>
                  </a:lnTo>
                  <a:lnTo>
                    <a:pt x="452" y="2460"/>
                  </a:lnTo>
                  <a:lnTo>
                    <a:pt x="452" y="2460"/>
                  </a:lnTo>
                  <a:lnTo>
                    <a:pt x="452" y="2456"/>
                  </a:lnTo>
                  <a:lnTo>
                    <a:pt x="452" y="2456"/>
                  </a:lnTo>
                  <a:lnTo>
                    <a:pt x="447" y="2456"/>
                  </a:lnTo>
                  <a:lnTo>
                    <a:pt x="447" y="2456"/>
                  </a:lnTo>
                  <a:lnTo>
                    <a:pt x="447" y="2456"/>
                  </a:lnTo>
                  <a:lnTo>
                    <a:pt x="447" y="2456"/>
                  </a:lnTo>
                  <a:lnTo>
                    <a:pt x="447" y="2452"/>
                  </a:lnTo>
                  <a:lnTo>
                    <a:pt x="447" y="2452"/>
                  </a:lnTo>
                  <a:lnTo>
                    <a:pt x="447" y="2452"/>
                  </a:lnTo>
                  <a:lnTo>
                    <a:pt x="447" y="2452"/>
                  </a:lnTo>
                  <a:lnTo>
                    <a:pt x="447" y="2452"/>
                  </a:lnTo>
                  <a:lnTo>
                    <a:pt x="447" y="2452"/>
                  </a:lnTo>
                  <a:lnTo>
                    <a:pt x="447" y="2447"/>
                  </a:lnTo>
                  <a:lnTo>
                    <a:pt x="447" y="2447"/>
                  </a:lnTo>
                  <a:lnTo>
                    <a:pt x="443" y="2447"/>
                  </a:lnTo>
                  <a:lnTo>
                    <a:pt x="443" y="2447"/>
                  </a:lnTo>
                  <a:lnTo>
                    <a:pt x="443" y="2447"/>
                  </a:lnTo>
                  <a:lnTo>
                    <a:pt x="443" y="2447"/>
                  </a:lnTo>
                  <a:lnTo>
                    <a:pt x="443" y="2443"/>
                  </a:lnTo>
                  <a:lnTo>
                    <a:pt x="443" y="2443"/>
                  </a:lnTo>
                  <a:lnTo>
                    <a:pt x="443" y="2443"/>
                  </a:lnTo>
                  <a:lnTo>
                    <a:pt x="443" y="2443"/>
                  </a:lnTo>
                  <a:lnTo>
                    <a:pt x="443" y="2443"/>
                  </a:lnTo>
                  <a:lnTo>
                    <a:pt x="443" y="2443"/>
                  </a:lnTo>
                  <a:lnTo>
                    <a:pt x="443" y="2438"/>
                  </a:lnTo>
                  <a:lnTo>
                    <a:pt x="438" y="2438"/>
                  </a:lnTo>
                  <a:lnTo>
                    <a:pt x="438" y="2438"/>
                  </a:lnTo>
                  <a:lnTo>
                    <a:pt x="438" y="2438"/>
                  </a:lnTo>
                  <a:lnTo>
                    <a:pt x="438" y="2438"/>
                  </a:lnTo>
                  <a:lnTo>
                    <a:pt x="438" y="2434"/>
                  </a:lnTo>
                  <a:lnTo>
                    <a:pt x="438" y="2434"/>
                  </a:lnTo>
                  <a:lnTo>
                    <a:pt x="438" y="2434"/>
                  </a:lnTo>
                  <a:lnTo>
                    <a:pt x="434" y="2434"/>
                  </a:lnTo>
                  <a:lnTo>
                    <a:pt x="434" y="2429"/>
                  </a:lnTo>
                  <a:lnTo>
                    <a:pt x="434" y="2429"/>
                  </a:lnTo>
                  <a:lnTo>
                    <a:pt x="434" y="2429"/>
                  </a:lnTo>
                  <a:lnTo>
                    <a:pt x="434" y="2425"/>
                  </a:lnTo>
                  <a:lnTo>
                    <a:pt x="429" y="2425"/>
                  </a:lnTo>
                  <a:lnTo>
                    <a:pt x="429" y="2425"/>
                  </a:lnTo>
                  <a:lnTo>
                    <a:pt x="429" y="2420"/>
                  </a:lnTo>
                  <a:lnTo>
                    <a:pt x="429" y="2420"/>
                  </a:lnTo>
                  <a:lnTo>
                    <a:pt x="429" y="2420"/>
                  </a:lnTo>
                  <a:lnTo>
                    <a:pt x="425" y="2416"/>
                  </a:lnTo>
                  <a:lnTo>
                    <a:pt x="425" y="2416"/>
                  </a:lnTo>
                  <a:lnTo>
                    <a:pt x="425" y="2416"/>
                  </a:lnTo>
                  <a:lnTo>
                    <a:pt x="425" y="2411"/>
                  </a:lnTo>
                  <a:lnTo>
                    <a:pt x="425" y="2411"/>
                  </a:lnTo>
                  <a:lnTo>
                    <a:pt x="420" y="2411"/>
                  </a:lnTo>
                  <a:lnTo>
                    <a:pt x="420" y="2407"/>
                  </a:lnTo>
                  <a:lnTo>
                    <a:pt x="420" y="2407"/>
                  </a:lnTo>
                  <a:lnTo>
                    <a:pt x="420" y="2407"/>
                  </a:lnTo>
                  <a:lnTo>
                    <a:pt x="416" y="2402"/>
                  </a:lnTo>
                  <a:lnTo>
                    <a:pt x="416" y="2402"/>
                  </a:lnTo>
                  <a:lnTo>
                    <a:pt x="416" y="2402"/>
                  </a:lnTo>
                  <a:lnTo>
                    <a:pt x="416" y="2398"/>
                  </a:lnTo>
                  <a:lnTo>
                    <a:pt x="412" y="2398"/>
                  </a:lnTo>
                  <a:lnTo>
                    <a:pt x="412" y="2393"/>
                  </a:lnTo>
                  <a:lnTo>
                    <a:pt x="412" y="2389"/>
                  </a:lnTo>
                  <a:lnTo>
                    <a:pt x="407" y="2385"/>
                  </a:lnTo>
                  <a:lnTo>
                    <a:pt x="403" y="2380"/>
                  </a:lnTo>
                  <a:lnTo>
                    <a:pt x="403" y="2380"/>
                  </a:lnTo>
                  <a:lnTo>
                    <a:pt x="398" y="2376"/>
                  </a:lnTo>
                  <a:lnTo>
                    <a:pt x="398" y="2371"/>
                  </a:lnTo>
                  <a:lnTo>
                    <a:pt x="398" y="2371"/>
                  </a:lnTo>
                  <a:lnTo>
                    <a:pt x="398" y="2371"/>
                  </a:lnTo>
                  <a:lnTo>
                    <a:pt x="394" y="2367"/>
                  </a:lnTo>
                  <a:lnTo>
                    <a:pt x="394" y="2367"/>
                  </a:lnTo>
                  <a:lnTo>
                    <a:pt x="394" y="2367"/>
                  </a:lnTo>
                  <a:lnTo>
                    <a:pt x="394" y="2362"/>
                  </a:lnTo>
                  <a:lnTo>
                    <a:pt x="389" y="2362"/>
                  </a:lnTo>
                  <a:lnTo>
                    <a:pt x="389" y="2362"/>
                  </a:lnTo>
                  <a:lnTo>
                    <a:pt x="389" y="2358"/>
                  </a:lnTo>
                  <a:lnTo>
                    <a:pt x="389" y="2358"/>
                  </a:lnTo>
                  <a:lnTo>
                    <a:pt x="389" y="2358"/>
                  </a:lnTo>
                  <a:lnTo>
                    <a:pt x="385" y="2353"/>
                  </a:lnTo>
                  <a:lnTo>
                    <a:pt x="385" y="2353"/>
                  </a:lnTo>
                  <a:lnTo>
                    <a:pt x="385" y="2353"/>
                  </a:lnTo>
                  <a:lnTo>
                    <a:pt x="385" y="2349"/>
                  </a:lnTo>
                  <a:lnTo>
                    <a:pt x="385" y="2349"/>
                  </a:lnTo>
                  <a:lnTo>
                    <a:pt x="380" y="2349"/>
                  </a:lnTo>
                  <a:lnTo>
                    <a:pt x="380" y="2344"/>
                  </a:lnTo>
                  <a:lnTo>
                    <a:pt x="380" y="2344"/>
                  </a:lnTo>
                  <a:lnTo>
                    <a:pt x="380" y="2344"/>
                  </a:lnTo>
                  <a:lnTo>
                    <a:pt x="380" y="2340"/>
                  </a:lnTo>
                  <a:lnTo>
                    <a:pt x="376" y="2340"/>
                  </a:lnTo>
                  <a:lnTo>
                    <a:pt x="376" y="2335"/>
                  </a:lnTo>
                  <a:lnTo>
                    <a:pt x="376" y="2335"/>
                  </a:lnTo>
                  <a:lnTo>
                    <a:pt x="376" y="2335"/>
                  </a:lnTo>
                  <a:lnTo>
                    <a:pt x="376" y="2335"/>
                  </a:lnTo>
                  <a:lnTo>
                    <a:pt x="371" y="2331"/>
                  </a:lnTo>
                  <a:lnTo>
                    <a:pt x="371" y="2331"/>
                  </a:lnTo>
                  <a:lnTo>
                    <a:pt x="371" y="2331"/>
                  </a:lnTo>
                  <a:lnTo>
                    <a:pt x="371" y="2331"/>
                  </a:lnTo>
                  <a:lnTo>
                    <a:pt x="371" y="2331"/>
                  </a:lnTo>
                  <a:lnTo>
                    <a:pt x="371" y="2331"/>
                  </a:lnTo>
                  <a:lnTo>
                    <a:pt x="371" y="2326"/>
                  </a:lnTo>
                  <a:lnTo>
                    <a:pt x="371" y="2326"/>
                  </a:lnTo>
                  <a:lnTo>
                    <a:pt x="371" y="2326"/>
                  </a:lnTo>
                  <a:lnTo>
                    <a:pt x="371" y="2326"/>
                  </a:lnTo>
                  <a:lnTo>
                    <a:pt x="371" y="2326"/>
                  </a:lnTo>
                  <a:lnTo>
                    <a:pt x="367" y="2326"/>
                  </a:lnTo>
                  <a:lnTo>
                    <a:pt x="367" y="2322"/>
                  </a:lnTo>
                  <a:lnTo>
                    <a:pt x="367" y="2322"/>
                  </a:lnTo>
                  <a:lnTo>
                    <a:pt x="367" y="2322"/>
                  </a:lnTo>
                  <a:lnTo>
                    <a:pt x="367" y="2322"/>
                  </a:lnTo>
                  <a:lnTo>
                    <a:pt x="367" y="2322"/>
                  </a:lnTo>
                  <a:lnTo>
                    <a:pt x="367" y="2322"/>
                  </a:lnTo>
                  <a:lnTo>
                    <a:pt x="367" y="2318"/>
                  </a:lnTo>
                  <a:lnTo>
                    <a:pt x="367" y="2318"/>
                  </a:lnTo>
                  <a:lnTo>
                    <a:pt x="367" y="2318"/>
                  </a:lnTo>
                  <a:lnTo>
                    <a:pt x="362" y="2318"/>
                  </a:lnTo>
                  <a:lnTo>
                    <a:pt x="362" y="2318"/>
                  </a:lnTo>
                  <a:lnTo>
                    <a:pt x="362" y="2313"/>
                  </a:lnTo>
                  <a:lnTo>
                    <a:pt x="362" y="2313"/>
                  </a:lnTo>
                  <a:lnTo>
                    <a:pt x="362" y="2313"/>
                  </a:lnTo>
                  <a:lnTo>
                    <a:pt x="362" y="2313"/>
                  </a:lnTo>
                  <a:lnTo>
                    <a:pt x="362" y="2313"/>
                  </a:lnTo>
                  <a:lnTo>
                    <a:pt x="362" y="2313"/>
                  </a:lnTo>
                  <a:lnTo>
                    <a:pt x="362" y="2309"/>
                  </a:lnTo>
                  <a:lnTo>
                    <a:pt x="362" y="2309"/>
                  </a:lnTo>
                  <a:lnTo>
                    <a:pt x="362" y="2309"/>
                  </a:lnTo>
                  <a:lnTo>
                    <a:pt x="358" y="2309"/>
                  </a:lnTo>
                  <a:lnTo>
                    <a:pt x="358" y="2309"/>
                  </a:lnTo>
                  <a:lnTo>
                    <a:pt x="358" y="2309"/>
                  </a:lnTo>
                  <a:lnTo>
                    <a:pt x="358" y="2304"/>
                  </a:lnTo>
                  <a:lnTo>
                    <a:pt x="358" y="2304"/>
                  </a:lnTo>
                  <a:lnTo>
                    <a:pt x="358" y="2304"/>
                  </a:lnTo>
                  <a:lnTo>
                    <a:pt x="358" y="2304"/>
                  </a:lnTo>
                  <a:lnTo>
                    <a:pt x="358" y="2304"/>
                  </a:lnTo>
                  <a:lnTo>
                    <a:pt x="358" y="2300"/>
                  </a:lnTo>
                  <a:lnTo>
                    <a:pt x="358" y="2300"/>
                  </a:lnTo>
                  <a:lnTo>
                    <a:pt x="358" y="2300"/>
                  </a:lnTo>
                  <a:lnTo>
                    <a:pt x="358" y="2300"/>
                  </a:lnTo>
                  <a:lnTo>
                    <a:pt x="353" y="2300"/>
                  </a:lnTo>
                  <a:lnTo>
                    <a:pt x="353" y="2300"/>
                  </a:lnTo>
                  <a:lnTo>
                    <a:pt x="353" y="2295"/>
                  </a:lnTo>
                  <a:lnTo>
                    <a:pt x="353" y="2295"/>
                  </a:lnTo>
                  <a:lnTo>
                    <a:pt x="353" y="2295"/>
                  </a:lnTo>
                  <a:lnTo>
                    <a:pt x="353" y="2295"/>
                  </a:lnTo>
                  <a:lnTo>
                    <a:pt x="353" y="2295"/>
                  </a:lnTo>
                  <a:lnTo>
                    <a:pt x="353" y="2291"/>
                  </a:lnTo>
                  <a:lnTo>
                    <a:pt x="353" y="2291"/>
                  </a:lnTo>
                  <a:lnTo>
                    <a:pt x="353" y="2291"/>
                  </a:lnTo>
                  <a:lnTo>
                    <a:pt x="353" y="2291"/>
                  </a:lnTo>
                  <a:lnTo>
                    <a:pt x="353" y="2291"/>
                  </a:lnTo>
                  <a:lnTo>
                    <a:pt x="349" y="2291"/>
                  </a:lnTo>
                  <a:lnTo>
                    <a:pt x="349" y="2286"/>
                  </a:lnTo>
                  <a:lnTo>
                    <a:pt x="349" y="2286"/>
                  </a:lnTo>
                  <a:lnTo>
                    <a:pt x="349" y="2286"/>
                  </a:lnTo>
                  <a:lnTo>
                    <a:pt x="349" y="2286"/>
                  </a:lnTo>
                  <a:lnTo>
                    <a:pt x="349" y="2286"/>
                  </a:lnTo>
                  <a:lnTo>
                    <a:pt x="349" y="2282"/>
                  </a:lnTo>
                  <a:lnTo>
                    <a:pt x="349" y="2282"/>
                  </a:lnTo>
                  <a:lnTo>
                    <a:pt x="349" y="2282"/>
                  </a:lnTo>
                  <a:lnTo>
                    <a:pt x="349" y="2282"/>
                  </a:lnTo>
                  <a:lnTo>
                    <a:pt x="349" y="2282"/>
                  </a:lnTo>
                  <a:lnTo>
                    <a:pt x="349" y="2282"/>
                  </a:lnTo>
                  <a:lnTo>
                    <a:pt x="349" y="2277"/>
                  </a:lnTo>
                  <a:lnTo>
                    <a:pt x="349" y="2277"/>
                  </a:lnTo>
                  <a:lnTo>
                    <a:pt x="344" y="2277"/>
                  </a:lnTo>
                  <a:lnTo>
                    <a:pt x="344" y="2277"/>
                  </a:lnTo>
                  <a:lnTo>
                    <a:pt x="344" y="2277"/>
                  </a:lnTo>
                  <a:lnTo>
                    <a:pt x="344" y="2273"/>
                  </a:lnTo>
                  <a:lnTo>
                    <a:pt x="344" y="2273"/>
                  </a:lnTo>
                  <a:lnTo>
                    <a:pt x="344" y="2273"/>
                  </a:lnTo>
                  <a:lnTo>
                    <a:pt x="344" y="2273"/>
                  </a:lnTo>
                  <a:lnTo>
                    <a:pt x="344" y="2273"/>
                  </a:lnTo>
                  <a:lnTo>
                    <a:pt x="344" y="2273"/>
                  </a:lnTo>
                  <a:lnTo>
                    <a:pt x="344" y="2268"/>
                  </a:lnTo>
                  <a:lnTo>
                    <a:pt x="344" y="2268"/>
                  </a:lnTo>
                  <a:lnTo>
                    <a:pt x="344" y="2268"/>
                  </a:lnTo>
                  <a:lnTo>
                    <a:pt x="344" y="2268"/>
                  </a:lnTo>
                  <a:lnTo>
                    <a:pt x="344" y="2268"/>
                  </a:lnTo>
                  <a:lnTo>
                    <a:pt x="344" y="2264"/>
                  </a:lnTo>
                  <a:lnTo>
                    <a:pt x="340" y="2264"/>
                  </a:lnTo>
                  <a:lnTo>
                    <a:pt x="340" y="2264"/>
                  </a:lnTo>
                  <a:lnTo>
                    <a:pt x="340" y="2264"/>
                  </a:lnTo>
                  <a:lnTo>
                    <a:pt x="340" y="2264"/>
                  </a:lnTo>
                  <a:lnTo>
                    <a:pt x="340" y="2259"/>
                  </a:lnTo>
                  <a:lnTo>
                    <a:pt x="340" y="2259"/>
                  </a:lnTo>
                  <a:lnTo>
                    <a:pt x="340" y="2259"/>
                  </a:lnTo>
                  <a:lnTo>
                    <a:pt x="340" y="2259"/>
                  </a:lnTo>
                  <a:lnTo>
                    <a:pt x="340" y="2259"/>
                  </a:lnTo>
                  <a:lnTo>
                    <a:pt x="340" y="2259"/>
                  </a:lnTo>
                  <a:lnTo>
                    <a:pt x="340" y="2255"/>
                  </a:lnTo>
                  <a:lnTo>
                    <a:pt x="340" y="2255"/>
                  </a:lnTo>
                  <a:lnTo>
                    <a:pt x="340" y="2255"/>
                  </a:lnTo>
                  <a:lnTo>
                    <a:pt x="340" y="2255"/>
                  </a:lnTo>
                  <a:lnTo>
                    <a:pt x="340" y="2255"/>
                  </a:lnTo>
                  <a:lnTo>
                    <a:pt x="340" y="2251"/>
                  </a:lnTo>
                  <a:lnTo>
                    <a:pt x="340" y="2251"/>
                  </a:lnTo>
                  <a:lnTo>
                    <a:pt x="340" y="2251"/>
                  </a:lnTo>
                  <a:lnTo>
                    <a:pt x="336" y="2251"/>
                  </a:lnTo>
                  <a:lnTo>
                    <a:pt x="336" y="2246"/>
                  </a:lnTo>
                  <a:lnTo>
                    <a:pt x="336" y="2246"/>
                  </a:lnTo>
                  <a:lnTo>
                    <a:pt x="336" y="2246"/>
                  </a:lnTo>
                  <a:lnTo>
                    <a:pt x="336" y="2242"/>
                  </a:lnTo>
                  <a:lnTo>
                    <a:pt x="336" y="2242"/>
                  </a:lnTo>
                  <a:lnTo>
                    <a:pt x="336" y="2242"/>
                  </a:lnTo>
                  <a:lnTo>
                    <a:pt x="336" y="2237"/>
                  </a:lnTo>
                  <a:lnTo>
                    <a:pt x="336" y="2237"/>
                  </a:lnTo>
                  <a:lnTo>
                    <a:pt x="336" y="2237"/>
                  </a:lnTo>
                  <a:lnTo>
                    <a:pt x="336" y="2237"/>
                  </a:lnTo>
                  <a:lnTo>
                    <a:pt x="336" y="2233"/>
                  </a:lnTo>
                  <a:lnTo>
                    <a:pt x="336" y="2233"/>
                  </a:lnTo>
                  <a:lnTo>
                    <a:pt x="331" y="2233"/>
                  </a:lnTo>
                  <a:lnTo>
                    <a:pt x="331" y="2228"/>
                  </a:lnTo>
                  <a:lnTo>
                    <a:pt x="331" y="2228"/>
                  </a:lnTo>
                  <a:lnTo>
                    <a:pt x="331" y="2228"/>
                  </a:lnTo>
                  <a:lnTo>
                    <a:pt x="331" y="2228"/>
                  </a:lnTo>
                  <a:lnTo>
                    <a:pt x="331" y="2224"/>
                  </a:lnTo>
                  <a:lnTo>
                    <a:pt x="331" y="2224"/>
                  </a:lnTo>
                  <a:lnTo>
                    <a:pt x="331" y="2224"/>
                  </a:lnTo>
                  <a:lnTo>
                    <a:pt x="331" y="2219"/>
                  </a:lnTo>
                  <a:lnTo>
                    <a:pt x="331" y="2219"/>
                  </a:lnTo>
                  <a:lnTo>
                    <a:pt x="331" y="2219"/>
                  </a:lnTo>
                  <a:lnTo>
                    <a:pt x="331" y="2219"/>
                  </a:lnTo>
                  <a:lnTo>
                    <a:pt x="327" y="2215"/>
                  </a:lnTo>
                  <a:lnTo>
                    <a:pt x="327" y="2215"/>
                  </a:lnTo>
                  <a:lnTo>
                    <a:pt x="327" y="2215"/>
                  </a:lnTo>
                  <a:lnTo>
                    <a:pt x="327" y="2210"/>
                  </a:lnTo>
                  <a:lnTo>
                    <a:pt x="327" y="2210"/>
                  </a:lnTo>
                  <a:lnTo>
                    <a:pt x="327" y="2210"/>
                  </a:lnTo>
                  <a:lnTo>
                    <a:pt x="327" y="2206"/>
                  </a:lnTo>
                  <a:lnTo>
                    <a:pt x="327" y="2206"/>
                  </a:lnTo>
                  <a:lnTo>
                    <a:pt x="327" y="2201"/>
                  </a:lnTo>
                  <a:lnTo>
                    <a:pt x="322" y="2201"/>
                  </a:lnTo>
                  <a:lnTo>
                    <a:pt x="322" y="2197"/>
                  </a:lnTo>
                  <a:lnTo>
                    <a:pt x="322" y="2197"/>
                  </a:lnTo>
                  <a:lnTo>
                    <a:pt x="322" y="2192"/>
                  </a:lnTo>
                  <a:lnTo>
                    <a:pt x="322" y="2188"/>
                  </a:lnTo>
                  <a:lnTo>
                    <a:pt x="318" y="2188"/>
                  </a:lnTo>
                  <a:lnTo>
                    <a:pt x="318" y="2184"/>
                  </a:lnTo>
                  <a:lnTo>
                    <a:pt x="318" y="2184"/>
                  </a:lnTo>
                  <a:lnTo>
                    <a:pt x="318" y="2179"/>
                  </a:lnTo>
                  <a:lnTo>
                    <a:pt x="313" y="2175"/>
                  </a:lnTo>
                  <a:lnTo>
                    <a:pt x="313" y="2170"/>
                  </a:lnTo>
                  <a:lnTo>
                    <a:pt x="313" y="2161"/>
                  </a:lnTo>
                  <a:lnTo>
                    <a:pt x="309" y="2157"/>
                  </a:lnTo>
                  <a:lnTo>
                    <a:pt x="309" y="2157"/>
                  </a:lnTo>
                  <a:lnTo>
                    <a:pt x="309" y="2152"/>
                  </a:lnTo>
                  <a:lnTo>
                    <a:pt x="309" y="2148"/>
                  </a:lnTo>
                  <a:lnTo>
                    <a:pt x="309" y="2148"/>
                  </a:lnTo>
                  <a:lnTo>
                    <a:pt x="304" y="2143"/>
                  </a:lnTo>
                  <a:lnTo>
                    <a:pt x="304" y="2143"/>
                  </a:lnTo>
                  <a:lnTo>
                    <a:pt x="304" y="2139"/>
                  </a:lnTo>
                  <a:lnTo>
                    <a:pt x="304" y="2134"/>
                  </a:lnTo>
                  <a:lnTo>
                    <a:pt x="304" y="2134"/>
                  </a:lnTo>
                  <a:lnTo>
                    <a:pt x="300" y="2130"/>
                  </a:lnTo>
                  <a:lnTo>
                    <a:pt x="300" y="2130"/>
                  </a:lnTo>
                  <a:lnTo>
                    <a:pt x="300" y="2130"/>
                  </a:lnTo>
                  <a:lnTo>
                    <a:pt x="300" y="2125"/>
                  </a:lnTo>
                  <a:lnTo>
                    <a:pt x="300" y="2125"/>
                  </a:lnTo>
                  <a:lnTo>
                    <a:pt x="300" y="2125"/>
                  </a:lnTo>
                  <a:lnTo>
                    <a:pt x="300" y="2121"/>
                  </a:lnTo>
                  <a:lnTo>
                    <a:pt x="300" y="2121"/>
                  </a:lnTo>
                  <a:lnTo>
                    <a:pt x="300" y="2121"/>
                  </a:lnTo>
                  <a:lnTo>
                    <a:pt x="300" y="2117"/>
                  </a:lnTo>
                  <a:lnTo>
                    <a:pt x="300" y="2117"/>
                  </a:lnTo>
                  <a:lnTo>
                    <a:pt x="295" y="2117"/>
                  </a:lnTo>
                  <a:lnTo>
                    <a:pt x="295" y="2117"/>
                  </a:lnTo>
                  <a:lnTo>
                    <a:pt x="295" y="2112"/>
                  </a:lnTo>
                  <a:lnTo>
                    <a:pt x="295" y="2112"/>
                  </a:lnTo>
                  <a:lnTo>
                    <a:pt x="295" y="2112"/>
                  </a:lnTo>
                  <a:lnTo>
                    <a:pt x="295" y="2108"/>
                  </a:lnTo>
                  <a:lnTo>
                    <a:pt x="295" y="2108"/>
                  </a:lnTo>
                  <a:lnTo>
                    <a:pt x="295" y="2108"/>
                  </a:lnTo>
                  <a:lnTo>
                    <a:pt x="295" y="2103"/>
                  </a:lnTo>
                  <a:lnTo>
                    <a:pt x="295" y="2103"/>
                  </a:lnTo>
                  <a:lnTo>
                    <a:pt x="295" y="2103"/>
                  </a:lnTo>
                  <a:lnTo>
                    <a:pt x="291" y="2103"/>
                  </a:lnTo>
                  <a:lnTo>
                    <a:pt x="291" y="2099"/>
                  </a:lnTo>
                  <a:lnTo>
                    <a:pt x="291" y="2099"/>
                  </a:lnTo>
                  <a:lnTo>
                    <a:pt x="291" y="2099"/>
                  </a:lnTo>
                  <a:lnTo>
                    <a:pt x="291" y="2094"/>
                  </a:lnTo>
                  <a:lnTo>
                    <a:pt x="291" y="2094"/>
                  </a:lnTo>
                  <a:lnTo>
                    <a:pt x="291" y="2094"/>
                  </a:lnTo>
                  <a:lnTo>
                    <a:pt x="291" y="2090"/>
                  </a:lnTo>
                  <a:lnTo>
                    <a:pt x="291" y="2090"/>
                  </a:lnTo>
                  <a:lnTo>
                    <a:pt x="291" y="2090"/>
                  </a:lnTo>
                  <a:lnTo>
                    <a:pt x="291" y="2085"/>
                  </a:lnTo>
                  <a:lnTo>
                    <a:pt x="291" y="2085"/>
                  </a:lnTo>
                  <a:lnTo>
                    <a:pt x="286" y="2085"/>
                  </a:lnTo>
                  <a:lnTo>
                    <a:pt x="286" y="2085"/>
                  </a:lnTo>
                  <a:lnTo>
                    <a:pt x="286" y="2081"/>
                  </a:lnTo>
                  <a:lnTo>
                    <a:pt x="286" y="2081"/>
                  </a:lnTo>
                  <a:lnTo>
                    <a:pt x="286" y="2076"/>
                  </a:lnTo>
                  <a:lnTo>
                    <a:pt x="286" y="2076"/>
                  </a:lnTo>
                  <a:lnTo>
                    <a:pt x="286" y="2072"/>
                  </a:lnTo>
                  <a:lnTo>
                    <a:pt x="286" y="2072"/>
                  </a:lnTo>
                  <a:lnTo>
                    <a:pt x="286" y="2067"/>
                  </a:lnTo>
                  <a:lnTo>
                    <a:pt x="286" y="2067"/>
                  </a:lnTo>
                  <a:lnTo>
                    <a:pt x="282" y="2067"/>
                  </a:lnTo>
                  <a:lnTo>
                    <a:pt x="282" y="2063"/>
                  </a:lnTo>
                  <a:lnTo>
                    <a:pt x="282" y="2063"/>
                  </a:lnTo>
                  <a:lnTo>
                    <a:pt x="282" y="2063"/>
                  </a:lnTo>
                  <a:lnTo>
                    <a:pt x="282" y="2059"/>
                  </a:lnTo>
                  <a:lnTo>
                    <a:pt x="282" y="2059"/>
                  </a:lnTo>
                  <a:lnTo>
                    <a:pt x="282" y="2059"/>
                  </a:lnTo>
                  <a:lnTo>
                    <a:pt x="282" y="2059"/>
                  </a:lnTo>
                  <a:lnTo>
                    <a:pt x="282" y="2059"/>
                  </a:lnTo>
                  <a:lnTo>
                    <a:pt x="282" y="2054"/>
                  </a:lnTo>
                  <a:lnTo>
                    <a:pt x="282" y="2054"/>
                  </a:lnTo>
                  <a:lnTo>
                    <a:pt x="282" y="2054"/>
                  </a:lnTo>
                  <a:lnTo>
                    <a:pt x="282" y="2054"/>
                  </a:lnTo>
                  <a:lnTo>
                    <a:pt x="282" y="2050"/>
                  </a:lnTo>
                  <a:lnTo>
                    <a:pt x="282" y="2050"/>
                  </a:lnTo>
                  <a:lnTo>
                    <a:pt x="282" y="2050"/>
                  </a:lnTo>
                  <a:lnTo>
                    <a:pt x="282" y="2050"/>
                  </a:lnTo>
                  <a:lnTo>
                    <a:pt x="282" y="2050"/>
                  </a:lnTo>
                  <a:lnTo>
                    <a:pt x="277" y="2045"/>
                  </a:lnTo>
                  <a:lnTo>
                    <a:pt x="277" y="2045"/>
                  </a:lnTo>
                  <a:lnTo>
                    <a:pt x="277" y="2045"/>
                  </a:lnTo>
                  <a:lnTo>
                    <a:pt x="277" y="2045"/>
                  </a:lnTo>
                  <a:lnTo>
                    <a:pt x="277" y="2041"/>
                  </a:lnTo>
                  <a:lnTo>
                    <a:pt x="277" y="2041"/>
                  </a:lnTo>
                  <a:lnTo>
                    <a:pt x="277" y="2041"/>
                  </a:lnTo>
                  <a:lnTo>
                    <a:pt x="277" y="2041"/>
                  </a:lnTo>
                  <a:lnTo>
                    <a:pt x="277" y="2036"/>
                  </a:lnTo>
                  <a:lnTo>
                    <a:pt x="277" y="2036"/>
                  </a:lnTo>
                  <a:lnTo>
                    <a:pt x="277" y="2036"/>
                  </a:lnTo>
                  <a:lnTo>
                    <a:pt x="277" y="2036"/>
                  </a:lnTo>
                  <a:lnTo>
                    <a:pt x="277" y="2032"/>
                  </a:lnTo>
                  <a:lnTo>
                    <a:pt x="277" y="2032"/>
                  </a:lnTo>
                  <a:lnTo>
                    <a:pt x="277" y="2032"/>
                  </a:lnTo>
                  <a:lnTo>
                    <a:pt x="277" y="2032"/>
                  </a:lnTo>
                  <a:lnTo>
                    <a:pt x="277" y="2032"/>
                  </a:lnTo>
                  <a:lnTo>
                    <a:pt x="277" y="2027"/>
                  </a:lnTo>
                  <a:lnTo>
                    <a:pt x="277" y="2027"/>
                  </a:lnTo>
                  <a:lnTo>
                    <a:pt x="277" y="2027"/>
                  </a:lnTo>
                  <a:lnTo>
                    <a:pt x="277" y="2027"/>
                  </a:lnTo>
                  <a:lnTo>
                    <a:pt x="277" y="2023"/>
                  </a:lnTo>
                  <a:lnTo>
                    <a:pt x="277" y="2023"/>
                  </a:lnTo>
                  <a:lnTo>
                    <a:pt x="277" y="2023"/>
                  </a:lnTo>
                  <a:lnTo>
                    <a:pt x="277" y="2023"/>
                  </a:lnTo>
                  <a:lnTo>
                    <a:pt x="273" y="2018"/>
                  </a:lnTo>
                  <a:lnTo>
                    <a:pt x="273" y="2018"/>
                  </a:lnTo>
                  <a:lnTo>
                    <a:pt x="273" y="2018"/>
                  </a:lnTo>
                  <a:lnTo>
                    <a:pt x="273" y="2018"/>
                  </a:lnTo>
                  <a:lnTo>
                    <a:pt x="273" y="2014"/>
                  </a:lnTo>
                  <a:lnTo>
                    <a:pt x="273" y="2014"/>
                  </a:lnTo>
                  <a:lnTo>
                    <a:pt x="273" y="2014"/>
                  </a:lnTo>
                  <a:lnTo>
                    <a:pt x="273" y="2014"/>
                  </a:lnTo>
                  <a:lnTo>
                    <a:pt x="273" y="2009"/>
                  </a:lnTo>
                  <a:lnTo>
                    <a:pt x="273" y="2009"/>
                  </a:lnTo>
                  <a:lnTo>
                    <a:pt x="273" y="2009"/>
                  </a:lnTo>
                  <a:lnTo>
                    <a:pt x="273" y="2009"/>
                  </a:lnTo>
                  <a:lnTo>
                    <a:pt x="273" y="2009"/>
                  </a:lnTo>
                  <a:lnTo>
                    <a:pt x="273" y="2005"/>
                  </a:lnTo>
                  <a:lnTo>
                    <a:pt x="273" y="2005"/>
                  </a:lnTo>
                  <a:lnTo>
                    <a:pt x="273" y="2005"/>
                  </a:lnTo>
                  <a:lnTo>
                    <a:pt x="273" y="2005"/>
                  </a:lnTo>
                  <a:lnTo>
                    <a:pt x="273" y="2005"/>
                  </a:lnTo>
                  <a:lnTo>
                    <a:pt x="273" y="2005"/>
                  </a:lnTo>
                  <a:lnTo>
                    <a:pt x="273" y="2005"/>
                  </a:lnTo>
                  <a:lnTo>
                    <a:pt x="273" y="2005"/>
                  </a:lnTo>
                  <a:lnTo>
                    <a:pt x="273" y="2000"/>
                  </a:lnTo>
                  <a:lnTo>
                    <a:pt x="273" y="2000"/>
                  </a:lnTo>
                  <a:lnTo>
                    <a:pt x="273" y="2000"/>
                  </a:lnTo>
                  <a:lnTo>
                    <a:pt x="273" y="2000"/>
                  </a:lnTo>
                  <a:lnTo>
                    <a:pt x="273" y="2000"/>
                  </a:lnTo>
                  <a:lnTo>
                    <a:pt x="273" y="2000"/>
                  </a:lnTo>
                  <a:lnTo>
                    <a:pt x="273" y="2000"/>
                  </a:lnTo>
                  <a:lnTo>
                    <a:pt x="273" y="2000"/>
                  </a:lnTo>
                  <a:lnTo>
                    <a:pt x="273" y="2000"/>
                  </a:lnTo>
                  <a:lnTo>
                    <a:pt x="273" y="1996"/>
                  </a:lnTo>
                  <a:lnTo>
                    <a:pt x="273" y="1996"/>
                  </a:lnTo>
                  <a:lnTo>
                    <a:pt x="273" y="1996"/>
                  </a:lnTo>
                  <a:lnTo>
                    <a:pt x="273" y="1996"/>
                  </a:lnTo>
                  <a:lnTo>
                    <a:pt x="273" y="1996"/>
                  </a:lnTo>
                  <a:lnTo>
                    <a:pt x="273" y="1996"/>
                  </a:lnTo>
                  <a:lnTo>
                    <a:pt x="273" y="1992"/>
                  </a:lnTo>
                  <a:lnTo>
                    <a:pt x="273" y="1992"/>
                  </a:lnTo>
                  <a:lnTo>
                    <a:pt x="273" y="1992"/>
                  </a:lnTo>
                  <a:lnTo>
                    <a:pt x="273" y="1992"/>
                  </a:lnTo>
                  <a:lnTo>
                    <a:pt x="273" y="1992"/>
                  </a:lnTo>
                  <a:lnTo>
                    <a:pt x="273" y="1992"/>
                  </a:lnTo>
                  <a:lnTo>
                    <a:pt x="273" y="1992"/>
                  </a:lnTo>
                  <a:lnTo>
                    <a:pt x="273" y="1992"/>
                  </a:lnTo>
                  <a:lnTo>
                    <a:pt x="273" y="1987"/>
                  </a:lnTo>
                  <a:lnTo>
                    <a:pt x="273" y="1987"/>
                  </a:lnTo>
                  <a:lnTo>
                    <a:pt x="273" y="1987"/>
                  </a:lnTo>
                  <a:lnTo>
                    <a:pt x="273" y="1987"/>
                  </a:lnTo>
                  <a:lnTo>
                    <a:pt x="273" y="1987"/>
                  </a:lnTo>
                  <a:lnTo>
                    <a:pt x="273" y="1987"/>
                  </a:lnTo>
                  <a:lnTo>
                    <a:pt x="273" y="1987"/>
                  </a:lnTo>
                  <a:lnTo>
                    <a:pt x="273" y="1987"/>
                  </a:lnTo>
                  <a:lnTo>
                    <a:pt x="273" y="1983"/>
                  </a:lnTo>
                  <a:lnTo>
                    <a:pt x="273" y="1983"/>
                  </a:lnTo>
                  <a:lnTo>
                    <a:pt x="273" y="1983"/>
                  </a:lnTo>
                  <a:lnTo>
                    <a:pt x="273" y="1983"/>
                  </a:lnTo>
                  <a:lnTo>
                    <a:pt x="273" y="1983"/>
                  </a:lnTo>
                  <a:lnTo>
                    <a:pt x="273" y="1983"/>
                  </a:lnTo>
                  <a:lnTo>
                    <a:pt x="273" y="1983"/>
                  </a:lnTo>
                  <a:lnTo>
                    <a:pt x="273" y="1983"/>
                  </a:lnTo>
                  <a:lnTo>
                    <a:pt x="273" y="1983"/>
                  </a:lnTo>
                  <a:lnTo>
                    <a:pt x="273" y="1978"/>
                  </a:lnTo>
                  <a:lnTo>
                    <a:pt x="273" y="1978"/>
                  </a:lnTo>
                  <a:lnTo>
                    <a:pt x="273" y="1978"/>
                  </a:lnTo>
                  <a:lnTo>
                    <a:pt x="273" y="1978"/>
                  </a:lnTo>
                  <a:lnTo>
                    <a:pt x="273" y="1978"/>
                  </a:lnTo>
                  <a:lnTo>
                    <a:pt x="273" y="1978"/>
                  </a:lnTo>
                  <a:lnTo>
                    <a:pt x="273" y="1978"/>
                  </a:lnTo>
                  <a:lnTo>
                    <a:pt x="273" y="1978"/>
                  </a:lnTo>
                  <a:lnTo>
                    <a:pt x="273" y="1974"/>
                  </a:lnTo>
                  <a:lnTo>
                    <a:pt x="273" y="1974"/>
                  </a:lnTo>
                  <a:lnTo>
                    <a:pt x="273" y="1974"/>
                  </a:lnTo>
                  <a:lnTo>
                    <a:pt x="273" y="1974"/>
                  </a:lnTo>
                  <a:lnTo>
                    <a:pt x="277" y="1974"/>
                  </a:lnTo>
                  <a:lnTo>
                    <a:pt x="277" y="1974"/>
                  </a:lnTo>
                  <a:lnTo>
                    <a:pt x="277" y="1974"/>
                  </a:lnTo>
                  <a:lnTo>
                    <a:pt x="277" y="1974"/>
                  </a:lnTo>
                  <a:lnTo>
                    <a:pt x="277" y="1974"/>
                  </a:lnTo>
                  <a:lnTo>
                    <a:pt x="277" y="1969"/>
                  </a:lnTo>
                  <a:lnTo>
                    <a:pt x="277" y="1969"/>
                  </a:lnTo>
                  <a:lnTo>
                    <a:pt x="277" y="1969"/>
                  </a:lnTo>
                  <a:lnTo>
                    <a:pt x="277" y="1969"/>
                  </a:lnTo>
                  <a:lnTo>
                    <a:pt x="277" y="1969"/>
                  </a:lnTo>
                  <a:lnTo>
                    <a:pt x="277" y="1969"/>
                  </a:lnTo>
                  <a:lnTo>
                    <a:pt x="277" y="1969"/>
                  </a:lnTo>
                  <a:lnTo>
                    <a:pt x="277" y="1969"/>
                  </a:lnTo>
                  <a:lnTo>
                    <a:pt x="277" y="1969"/>
                  </a:lnTo>
                  <a:lnTo>
                    <a:pt x="277" y="1965"/>
                  </a:lnTo>
                  <a:lnTo>
                    <a:pt x="277" y="1965"/>
                  </a:lnTo>
                  <a:lnTo>
                    <a:pt x="277" y="1965"/>
                  </a:lnTo>
                  <a:lnTo>
                    <a:pt x="277" y="1965"/>
                  </a:lnTo>
                  <a:lnTo>
                    <a:pt x="277" y="1965"/>
                  </a:lnTo>
                  <a:lnTo>
                    <a:pt x="277" y="1965"/>
                  </a:lnTo>
                  <a:lnTo>
                    <a:pt x="277" y="1965"/>
                  </a:lnTo>
                  <a:lnTo>
                    <a:pt x="277" y="1965"/>
                  </a:lnTo>
                  <a:lnTo>
                    <a:pt x="277" y="1960"/>
                  </a:lnTo>
                  <a:lnTo>
                    <a:pt x="277" y="1960"/>
                  </a:lnTo>
                  <a:lnTo>
                    <a:pt x="277" y="1960"/>
                  </a:lnTo>
                  <a:lnTo>
                    <a:pt x="277" y="1960"/>
                  </a:lnTo>
                  <a:lnTo>
                    <a:pt x="277" y="1960"/>
                  </a:lnTo>
                  <a:lnTo>
                    <a:pt x="277" y="1960"/>
                  </a:lnTo>
                  <a:lnTo>
                    <a:pt x="277" y="1960"/>
                  </a:lnTo>
                  <a:lnTo>
                    <a:pt x="277" y="1960"/>
                  </a:lnTo>
                  <a:lnTo>
                    <a:pt x="277" y="1960"/>
                  </a:lnTo>
                  <a:lnTo>
                    <a:pt x="277" y="1960"/>
                  </a:lnTo>
                  <a:lnTo>
                    <a:pt x="282" y="1956"/>
                  </a:lnTo>
                  <a:lnTo>
                    <a:pt x="282" y="1956"/>
                  </a:lnTo>
                  <a:lnTo>
                    <a:pt x="282" y="1956"/>
                  </a:lnTo>
                  <a:lnTo>
                    <a:pt x="282" y="1956"/>
                  </a:lnTo>
                  <a:lnTo>
                    <a:pt x="282" y="1956"/>
                  </a:lnTo>
                  <a:lnTo>
                    <a:pt x="282" y="1956"/>
                  </a:lnTo>
                  <a:lnTo>
                    <a:pt x="282" y="1956"/>
                  </a:lnTo>
                  <a:lnTo>
                    <a:pt x="282" y="1956"/>
                  </a:lnTo>
                  <a:lnTo>
                    <a:pt x="282" y="1956"/>
                  </a:lnTo>
                  <a:lnTo>
                    <a:pt x="282" y="1951"/>
                  </a:lnTo>
                  <a:lnTo>
                    <a:pt x="282" y="1951"/>
                  </a:lnTo>
                  <a:lnTo>
                    <a:pt x="282" y="1951"/>
                  </a:lnTo>
                  <a:lnTo>
                    <a:pt x="282" y="1951"/>
                  </a:lnTo>
                  <a:lnTo>
                    <a:pt x="282" y="1951"/>
                  </a:lnTo>
                  <a:lnTo>
                    <a:pt x="282" y="1951"/>
                  </a:lnTo>
                  <a:lnTo>
                    <a:pt x="282" y="1951"/>
                  </a:lnTo>
                  <a:lnTo>
                    <a:pt x="282" y="1951"/>
                  </a:lnTo>
                  <a:lnTo>
                    <a:pt x="282" y="1951"/>
                  </a:lnTo>
                  <a:lnTo>
                    <a:pt x="282" y="1951"/>
                  </a:lnTo>
                  <a:lnTo>
                    <a:pt x="282" y="1951"/>
                  </a:lnTo>
                  <a:lnTo>
                    <a:pt x="282" y="1951"/>
                  </a:lnTo>
                  <a:lnTo>
                    <a:pt x="282" y="1951"/>
                  </a:lnTo>
                  <a:lnTo>
                    <a:pt x="282" y="1951"/>
                  </a:lnTo>
                  <a:lnTo>
                    <a:pt x="282" y="1951"/>
                  </a:lnTo>
                  <a:lnTo>
                    <a:pt x="282" y="1951"/>
                  </a:lnTo>
                  <a:lnTo>
                    <a:pt x="282" y="1951"/>
                  </a:lnTo>
                  <a:lnTo>
                    <a:pt x="282" y="1951"/>
                  </a:lnTo>
                  <a:lnTo>
                    <a:pt x="282" y="1951"/>
                  </a:lnTo>
                  <a:lnTo>
                    <a:pt x="282" y="1951"/>
                  </a:lnTo>
                  <a:lnTo>
                    <a:pt x="282" y="1951"/>
                  </a:lnTo>
                  <a:lnTo>
                    <a:pt x="282" y="1951"/>
                  </a:lnTo>
                  <a:lnTo>
                    <a:pt x="282" y="1951"/>
                  </a:lnTo>
                  <a:lnTo>
                    <a:pt x="282" y="1951"/>
                  </a:lnTo>
                  <a:lnTo>
                    <a:pt x="282" y="1951"/>
                  </a:lnTo>
                  <a:lnTo>
                    <a:pt x="282" y="1951"/>
                  </a:lnTo>
                  <a:lnTo>
                    <a:pt x="282" y="1951"/>
                  </a:lnTo>
                  <a:lnTo>
                    <a:pt x="282" y="1951"/>
                  </a:lnTo>
                  <a:lnTo>
                    <a:pt x="282" y="1951"/>
                  </a:lnTo>
                  <a:lnTo>
                    <a:pt x="282" y="1951"/>
                  </a:lnTo>
                  <a:lnTo>
                    <a:pt x="282" y="1951"/>
                  </a:lnTo>
                  <a:lnTo>
                    <a:pt x="282" y="1947"/>
                  </a:lnTo>
                  <a:lnTo>
                    <a:pt x="282" y="1947"/>
                  </a:lnTo>
                  <a:lnTo>
                    <a:pt x="282" y="1947"/>
                  </a:lnTo>
                  <a:lnTo>
                    <a:pt x="282" y="1947"/>
                  </a:lnTo>
                  <a:lnTo>
                    <a:pt x="282" y="1947"/>
                  </a:lnTo>
                  <a:lnTo>
                    <a:pt x="282" y="1947"/>
                  </a:lnTo>
                  <a:lnTo>
                    <a:pt x="282" y="1947"/>
                  </a:lnTo>
                  <a:lnTo>
                    <a:pt x="282" y="1947"/>
                  </a:lnTo>
                  <a:lnTo>
                    <a:pt x="282" y="1947"/>
                  </a:lnTo>
                  <a:lnTo>
                    <a:pt x="282" y="1947"/>
                  </a:lnTo>
                  <a:lnTo>
                    <a:pt x="282" y="1947"/>
                  </a:lnTo>
                  <a:lnTo>
                    <a:pt x="282" y="1947"/>
                  </a:lnTo>
                  <a:lnTo>
                    <a:pt x="282" y="1947"/>
                  </a:lnTo>
                  <a:lnTo>
                    <a:pt x="282" y="1947"/>
                  </a:lnTo>
                  <a:lnTo>
                    <a:pt x="282" y="1947"/>
                  </a:lnTo>
                  <a:lnTo>
                    <a:pt x="282" y="1942"/>
                  </a:lnTo>
                  <a:lnTo>
                    <a:pt x="282" y="1942"/>
                  </a:lnTo>
                  <a:lnTo>
                    <a:pt x="282" y="1942"/>
                  </a:lnTo>
                  <a:lnTo>
                    <a:pt x="282" y="1942"/>
                  </a:lnTo>
                  <a:lnTo>
                    <a:pt x="282" y="1942"/>
                  </a:lnTo>
                  <a:lnTo>
                    <a:pt x="282" y="1942"/>
                  </a:lnTo>
                  <a:lnTo>
                    <a:pt x="282" y="1942"/>
                  </a:lnTo>
                  <a:lnTo>
                    <a:pt x="282" y="1942"/>
                  </a:lnTo>
                  <a:lnTo>
                    <a:pt x="282" y="1942"/>
                  </a:lnTo>
                  <a:lnTo>
                    <a:pt x="282" y="1942"/>
                  </a:lnTo>
                  <a:lnTo>
                    <a:pt x="282" y="1942"/>
                  </a:lnTo>
                  <a:lnTo>
                    <a:pt x="282" y="1942"/>
                  </a:lnTo>
                  <a:lnTo>
                    <a:pt x="282" y="1938"/>
                  </a:lnTo>
                  <a:lnTo>
                    <a:pt x="282" y="1938"/>
                  </a:lnTo>
                  <a:lnTo>
                    <a:pt x="282" y="1938"/>
                  </a:lnTo>
                  <a:lnTo>
                    <a:pt x="282" y="1938"/>
                  </a:lnTo>
                  <a:lnTo>
                    <a:pt x="282" y="1938"/>
                  </a:lnTo>
                  <a:lnTo>
                    <a:pt x="282" y="1938"/>
                  </a:lnTo>
                  <a:lnTo>
                    <a:pt x="282" y="1933"/>
                  </a:lnTo>
                  <a:lnTo>
                    <a:pt x="282" y="1933"/>
                  </a:lnTo>
                  <a:lnTo>
                    <a:pt x="282" y="1933"/>
                  </a:lnTo>
                  <a:lnTo>
                    <a:pt x="282" y="1933"/>
                  </a:lnTo>
                  <a:lnTo>
                    <a:pt x="282" y="1929"/>
                  </a:lnTo>
                  <a:lnTo>
                    <a:pt x="282" y="1929"/>
                  </a:lnTo>
                  <a:lnTo>
                    <a:pt x="282" y="1929"/>
                  </a:lnTo>
                  <a:lnTo>
                    <a:pt x="286" y="1929"/>
                  </a:lnTo>
                  <a:lnTo>
                    <a:pt x="286" y="1929"/>
                  </a:lnTo>
                  <a:lnTo>
                    <a:pt x="286" y="1929"/>
                  </a:lnTo>
                  <a:lnTo>
                    <a:pt x="286" y="1929"/>
                  </a:lnTo>
                  <a:lnTo>
                    <a:pt x="286" y="1929"/>
                  </a:lnTo>
                  <a:lnTo>
                    <a:pt x="286" y="1925"/>
                  </a:lnTo>
                  <a:lnTo>
                    <a:pt x="286" y="1925"/>
                  </a:lnTo>
                  <a:lnTo>
                    <a:pt x="286" y="1925"/>
                  </a:lnTo>
                  <a:lnTo>
                    <a:pt x="286" y="1925"/>
                  </a:lnTo>
                  <a:lnTo>
                    <a:pt x="286" y="1925"/>
                  </a:lnTo>
                  <a:lnTo>
                    <a:pt x="286" y="1925"/>
                  </a:lnTo>
                  <a:lnTo>
                    <a:pt x="286" y="1925"/>
                  </a:lnTo>
                  <a:lnTo>
                    <a:pt x="286" y="1925"/>
                  </a:lnTo>
                  <a:lnTo>
                    <a:pt x="286" y="1925"/>
                  </a:lnTo>
                  <a:lnTo>
                    <a:pt x="286" y="1920"/>
                  </a:lnTo>
                  <a:lnTo>
                    <a:pt x="286" y="1920"/>
                  </a:lnTo>
                  <a:lnTo>
                    <a:pt x="286" y="1920"/>
                  </a:lnTo>
                  <a:lnTo>
                    <a:pt x="286" y="1920"/>
                  </a:lnTo>
                  <a:lnTo>
                    <a:pt x="286" y="1920"/>
                  </a:lnTo>
                  <a:lnTo>
                    <a:pt x="286" y="1920"/>
                  </a:lnTo>
                  <a:lnTo>
                    <a:pt x="286" y="1920"/>
                  </a:lnTo>
                  <a:lnTo>
                    <a:pt x="286" y="1920"/>
                  </a:lnTo>
                  <a:lnTo>
                    <a:pt x="286" y="1920"/>
                  </a:lnTo>
                  <a:lnTo>
                    <a:pt x="286" y="1916"/>
                  </a:lnTo>
                  <a:lnTo>
                    <a:pt x="286" y="1916"/>
                  </a:lnTo>
                  <a:lnTo>
                    <a:pt x="286" y="1916"/>
                  </a:lnTo>
                  <a:lnTo>
                    <a:pt x="286" y="1916"/>
                  </a:lnTo>
                  <a:lnTo>
                    <a:pt x="286" y="1916"/>
                  </a:lnTo>
                  <a:lnTo>
                    <a:pt x="286" y="1916"/>
                  </a:lnTo>
                  <a:lnTo>
                    <a:pt x="286" y="1916"/>
                  </a:lnTo>
                  <a:lnTo>
                    <a:pt x="286" y="1916"/>
                  </a:lnTo>
                  <a:lnTo>
                    <a:pt x="286" y="1916"/>
                  </a:lnTo>
                  <a:lnTo>
                    <a:pt x="286" y="1911"/>
                  </a:lnTo>
                  <a:lnTo>
                    <a:pt x="286" y="1911"/>
                  </a:lnTo>
                  <a:lnTo>
                    <a:pt x="286" y="1911"/>
                  </a:lnTo>
                  <a:lnTo>
                    <a:pt x="286" y="1911"/>
                  </a:lnTo>
                  <a:lnTo>
                    <a:pt x="286" y="1911"/>
                  </a:lnTo>
                  <a:lnTo>
                    <a:pt x="286" y="1911"/>
                  </a:lnTo>
                  <a:lnTo>
                    <a:pt x="286" y="1911"/>
                  </a:lnTo>
                  <a:lnTo>
                    <a:pt x="286" y="1911"/>
                  </a:lnTo>
                  <a:lnTo>
                    <a:pt x="286" y="1911"/>
                  </a:lnTo>
                  <a:lnTo>
                    <a:pt x="286" y="1911"/>
                  </a:lnTo>
                  <a:lnTo>
                    <a:pt x="286" y="1911"/>
                  </a:lnTo>
                  <a:lnTo>
                    <a:pt x="286" y="1911"/>
                  </a:lnTo>
                  <a:lnTo>
                    <a:pt x="286" y="1911"/>
                  </a:lnTo>
                  <a:lnTo>
                    <a:pt x="286" y="1911"/>
                  </a:lnTo>
                  <a:lnTo>
                    <a:pt x="286" y="1911"/>
                  </a:lnTo>
                  <a:lnTo>
                    <a:pt x="286" y="1911"/>
                  </a:lnTo>
                  <a:lnTo>
                    <a:pt x="286" y="1911"/>
                  </a:lnTo>
                  <a:lnTo>
                    <a:pt x="286" y="1907"/>
                  </a:lnTo>
                  <a:lnTo>
                    <a:pt x="286" y="1907"/>
                  </a:lnTo>
                  <a:lnTo>
                    <a:pt x="291" y="1907"/>
                  </a:lnTo>
                  <a:lnTo>
                    <a:pt x="291" y="1907"/>
                  </a:lnTo>
                  <a:lnTo>
                    <a:pt x="291" y="1907"/>
                  </a:lnTo>
                  <a:lnTo>
                    <a:pt x="291" y="1907"/>
                  </a:lnTo>
                  <a:lnTo>
                    <a:pt x="291" y="1907"/>
                  </a:lnTo>
                  <a:lnTo>
                    <a:pt x="291" y="1907"/>
                  </a:lnTo>
                  <a:lnTo>
                    <a:pt x="291" y="1907"/>
                  </a:lnTo>
                  <a:lnTo>
                    <a:pt x="291" y="1907"/>
                  </a:lnTo>
                  <a:lnTo>
                    <a:pt x="291" y="1907"/>
                  </a:lnTo>
                  <a:lnTo>
                    <a:pt x="291" y="1907"/>
                  </a:lnTo>
                  <a:lnTo>
                    <a:pt x="291" y="1907"/>
                  </a:lnTo>
                  <a:lnTo>
                    <a:pt x="291" y="1907"/>
                  </a:lnTo>
                  <a:lnTo>
                    <a:pt x="291" y="1907"/>
                  </a:lnTo>
                  <a:lnTo>
                    <a:pt x="291" y="1907"/>
                  </a:lnTo>
                  <a:lnTo>
                    <a:pt x="291" y="1902"/>
                  </a:lnTo>
                  <a:lnTo>
                    <a:pt x="291" y="1902"/>
                  </a:lnTo>
                  <a:lnTo>
                    <a:pt x="291" y="1902"/>
                  </a:lnTo>
                  <a:lnTo>
                    <a:pt x="291" y="1902"/>
                  </a:lnTo>
                  <a:lnTo>
                    <a:pt x="291" y="1902"/>
                  </a:lnTo>
                  <a:lnTo>
                    <a:pt x="291" y="1902"/>
                  </a:lnTo>
                  <a:lnTo>
                    <a:pt x="291" y="1902"/>
                  </a:lnTo>
                  <a:lnTo>
                    <a:pt x="291" y="1902"/>
                  </a:lnTo>
                  <a:lnTo>
                    <a:pt x="291" y="1902"/>
                  </a:lnTo>
                  <a:lnTo>
                    <a:pt x="291" y="1902"/>
                  </a:lnTo>
                  <a:lnTo>
                    <a:pt x="291" y="1902"/>
                  </a:lnTo>
                  <a:lnTo>
                    <a:pt x="291" y="1902"/>
                  </a:lnTo>
                  <a:lnTo>
                    <a:pt x="295" y="1902"/>
                  </a:lnTo>
                  <a:lnTo>
                    <a:pt x="295" y="1902"/>
                  </a:lnTo>
                  <a:lnTo>
                    <a:pt x="295" y="1902"/>
                  </a:lnTo>
                  <a:lnTo>
                    <a:pt x="295" y="1902"/>
                  </a:lnTo>
                  <a:lnTo>
                    <a:pt x="295" y="1902"/>
                  </a:lnTo>
                  <a:lnTo>
                    <a:pt x="295" y="1902"/>
                  </a:lnTo>
                  <a:lnTo>
                    <a:pt x="295" y="1898"/>
                  </a:lnTo>
                  <a:lnTo>
                    <a:pt x="295" y="1898"/>
                  </a:lnTo>
                  <a:lnTo>
                    <a:pt x="295" y="1898"/>
                  </a:lnTo>
                  <a:lnTo>
                    <a:pt x="295" y="1898"/>
                  </a:lnTo>
                  <a:lnTo>
                    <a:pt x="295" y="1898"/>
                  </a:lnTo>
                  <a:lnTo>
                    <a:pt x="295" y="1898"/>
                  </a:lnTo>
                  <a:lnTo>
                    <a:pt x="295" y="1898"/>
                  </a:lnTo>
                  <a:lnTo>
                    <a:pt x="295" y="1898"/>
                  </a:lnTo>
                  <a:lnTo>
                    <a:pt x="295" y="1898"/>
                  </a:lnTo>
                  <a:lnTo>
                    <a:pt x="295" y="1898"/>
                  </a:lnTo>
                  <a:lnTo>
                    <a:pt x="295" y="1898"/>
                  </a:lnTo>
                  <a:lnTo>
                    <a:pt x="295" y="1898"/>
                  </a:lnTo>
                  <a:lnTo>
                    <a:pt x="295" y="1898"/>
                  </a:lnTo>
                  <a:lnTo>
                    <a:pt x="300" y="1898"/>
                  </a:lnTo>
                  <a:lnTo>
                    <a:pt x="300" y="1898"/>
                  </a:lnTo>
                  <a:lnTo>
                    <a:pt x="300" y="1898"/>
                  </a:lnTo>
                  <a:lnTo>
                    <a:pt x="300" y="1898"/>
                  </a:lnTo>
                  <a:lnTo>
                    <a:pt x="300" y="1898"/>
                  </a:lnTo>
                  <a:lnTo>
                    <a:pt x="300" y="1893"/>
                  </a:lnTo>
                  <a:lnTo>
                    <a:pt x="300" y="1893"/>
                  </a:lnTo>
                  <a:lnTo>
                    <a:pt x="300" y="1893"/>
                  </a:lnTo>
                  <a:lnTo>
                    <a:pt x="300" y="1893"/>
                  </a:lnTo>
                  <a:lnTo>
                    <a:pt x="300" y="1893"/>
                  </a:lnTo>
                  <a:lnTo>
                    <a:pt x="300" y="1893"/>
                  </a:lnTo>
                  <a:lnTo>
                    <a:pt x="300" y="1893"/>
                  </a:lnTo>
                  <a:lnTo>
                    <a:pt x="300" y="1893"/>
                  </a:lnTo>
                  <a:lnTo>
                    <a:pt x="300" y="1893"/>
                  </a:lnTo>
                  <a:lnTo>
                    <a:pt x="300" y="1893"/>
                  </a:lnTo>
                  <a:lnTo>
                    <a:pt x="300" y="1893"/>
                  </a:lnTo>
                  <a:lnTo>
                    <a:pt x="304" y="1893"/>
                  </a:lnTo>
                  <a:lnTo>
                    <a:pt x="304" y="1893"/>
                  </a:lnTo>
                  <a:lnTo>
                    <a:pt x="304" y="1893"/>
                  </a:lnTo>
                  <a:lnTo>
                    <a:pt x="304" y="1893"/>
                  </a:lnTo>
                  <a:lnTo>
                    <a:pt x="304" y="1893"/>
                  </a:lnTo>
                  <a:lnTo>
                    <a:pt x="304" y="1893"/>
                  </a:lnTo>
                  <a:lnTo>
                    <a:pt x="304" y="1893"/>
                  </a:lnTo>
                  <a:lnTo>
                    <a:pt x="304" y="1893"/>
                  </a:lnTo>
                  <a:lnTo>
                    <a:pt x="304" y="1893"/>
                  </a:lnTo>
                  <a:lnTo>
                    <a:pt x="304" y="1893"/>
                  </a:lnTo>
                  <a:lnTo>
                    <a:pt x="304" y="1893"/>
                  </a:lnTo>
                  <a:lnTo>
                    <a:pt x="304" y="1893"/>
                  </a:lnTo>
                  <a:lnTo>
                    <a:pt x="304" y="1889"/>
                  </a:lnTo>
                  <a:lnTo>
                    <a:pt x="304" y="1889"/>
                  </a:lnTo>
                  <a:lnTo>
                    <a:pt x="304" y="1889"/>
                  </a:lnTo>
                  <a:lnTo>
                    <a:pt x="309" y="1889"/>
                  </a:lnTo>
                  <a:lnTo>
                    <a:pt x="309" y="1889"/>
                  </a:lnTo>
                  <a:lnTo>
                    <a:pt x="309" y="1889"/>
                  </a:lnTo>
                  <a:lnTo>
                    <a:pt x="309" y="1889"/>
                  </a:lnTo>
                  <a:lnTo>
                    <a:pt x="309" y="1889"/>
                  </a:lnTo>
                  <a:lnTo>
                    <a:pt x="309" y="1889"/>
                  </a:lnTo>
                  <a:lnTo>
                    <a:pt x="309" y="1889"/>
                  </a:lnTo>
                  <a:lnTo>
                    <a:pt x="309" y="1889"/>
                  </a:lnTo>
                  <a:lnTo>
                    <a:pt x="309" y="1889"/>
                  </a:lnTo>
                  <a:lnTo>
                    <a:pt x="309" y="1889"/>
                  </a:lnTo>
                  <a:lnTo>
                    <a:pt x="309" y="1889"/>
                  </a:lnTo>
                  <a:lnTo>
                    <a:pt x="309" y="1889"/>
                  </a:lnTo>
                  <a:lnTo>
                    <a:pt x="309" y="1889"/>
                  </a:lnTo>
                  <a:lnTo>
                    <a:pt x="309" y="1889"/>
                  </a:lnTo>
                  <a:lnTo>
                    <a:pt x="313" y="1889"/>
                  </a:lnTo>
                  <a:lnTo>
                    <a:pt x="313" y="1889"/>
                  </a:lnTo>
                  <a:lnTo>
                    <a:pt x="313" y="1889"/>
                  </a:lnTo>
                  <a:lnTo>
                    <a:pt x="313" y="1889"/>
                  </a:lnTo>
                  <a:lnTo>
                    <a:pt x="313" y="1889"/>
                  </a:lnTo>
                  <a:lnTo>
                    <a:pt x="313" y="1889"/>
                  </a:lnTo>
                  <a:lnTo>
                    <a:pt x="313" y="1889"/>
                  </a:lnTo>
                  <a:lnTo>
                    <a:pt x="313" y="1889"/>
                  </a:lnTo>
                  <a:lnTo>
                    <a:pt x="313" y="1889"/>
                  </a:lnTo>
                  <a:lnTo>
                    <a:pt x="313" y="1889"/>
                  </a:lnTo>
                  <a:lnTo>
                    <a:pt x="313" y="1889"/>
                  </a:lnTo>
                  <a:lnTo>
                    <a:pt x="313" y="1889"/>
                  </a:lnTo>
                  <a:lnTo>
                    <a:pt x="313" y="1889"/>
                  </a:lnTo>
                  <a:lnTo>
                    <a:pt x="318" y="1889"/>
                  </a:lnTo>
                  <a:lnTo>
                    <a:pt x="318" y="1889"/>
                  </a:lnTo>
                  <a:lnTo>
                    <a:pt x="318" y="1889"/>
                  </a:lnTo>
                  <a:lnTo>
                    <a:pt x="318" y="1889"/>
                  </a:lnTo>
                  <a:lnTo>
                    <a:pt x="318" y="1889"/>
                  </a:lnTo>
                  <a:lnTo>
                    <a:pt x="318" y="1889"/>
                  </a:lnTo>
                  <a:lnTo>
                    <a:pt x="318" y="1889"/>
                  </a:lnTo>
                  <a:lnTo>
                    <a:pt x="318" y="1889"/>
                  </a:lnTo>
                  <a:lnTo>
                    <a:pt x="318" y="1889"/>
                  </a:lnTo>
                  <a:lnTo>
                    <a:pt x="318" y="1889"/>
                  </a:lnTo>
                  <a:lnTo>
                    <a:pt x="318" y="1889"/>
                  </a:lnTo>
                  <a:lnTo>
                    <a:pt x="318" y="1889"/>
                  </a:lnTo>
                  <a:lnTo>
                    <a:pt x="318" y="1889"/>
                  </a:lnTo>
                  <a:lnTo>
                    <a:pt x="322" y="1889"/>
                  </a:lnTo>
                  <a:lnTo>
                    <a:pt x="322" y="1889"/>
                  </a:lnTo>
                  <a:lnTo>
                    <a:pt x="322" y="1889"/>
                  </a:lnTo>
                  <a:lnTo>
                    <a:pt x="322" y="1889"/>
                  </a:lnTo>
                  <a:lnTo>
                    <a:pt x="322" y="1889"/>
                  </a:lnTo>
                  <a:lnTo>
                    <a:pt x="322" y="1889"/>
                  </a:lnTo>
                  <a:lnTo>
                    <a:pt x="322" y="1889"/>
                  </a:lnTo>
                  <a:lnTo>
                    <a:pt x="322" y="1889"/>
                  </a:lnTo>
                  <a:lnTo>
                    <a:pt x="322" y="1889"/>
                  </a:lnTo>
                  <a:close/>
                  <a:moveTo>
                    <a:pt x="662" y="2639"/>
                  </a:moveTo>
                  <a:lnTo>
                    <a:pt x="662" y="2639"/>
                  </a:lnTo>
                  <a:lnTo>
                    <a:pt x="662" y="2639"/>
                  </a:lnTo>
                  <a:lnTo>
                    <a:pt x="662" y="2639"/>
                  </a:lnTo>
                  <a:close/>
                  <a:moveTo>
                    <a:pt x="662" y="2639"/>
                  </a:moveTo>
                  <a:lnTo>
                    <a:pt x="662" y="2639"/>
                  </a:lnTo>
                  <a:lnTo>
                    <a:pt x="662" y="2639"/>
                  </a:lnTo>
                  <a:lnTo>
                    <a:pt x="662" y="2639"/>
                  </a:lnTo>
                  <a:close/>
                  <a:moveTo>
                    <a:pt x="1167" y="2478"/>
                  </a:moveTo>
                  <a:lnTo>
                    <a:pt x="1167" y="2478"/>
                  </a:lnTo>
                  <a:lnTo>
                    <a:pt x="1167" y="2478"/>
                  </a:lnTo>
                  <a:lnTo>
                    <a:pt x="1163" y="2478"/>
                  </a:lnTo>
                  <a:lnTo>
                    <a:pt x="1163" y="2478"/>
                  </a:lnTo>
                  <a:lnTo>
                    <a:pt x="1163" y="2478"/>
                  </a:lnTo>
                  <a:lnTo>
                    <a:pt x="1158" y="2478"/>
                  </a:lnTo>
                  <a:lnTo>
                    <a:pt x="1158" y="2478"/>
                  </a:lnTo>
                  <a:lnTo>
                    <a:pt x="1158" y="2478"/>
                  </a:lnTo>
                  <a:lnTo>
                    <a:pt x="1158" y="2478"/>
                  </a:lnTo>
                  <a:lnTo>
                    <a:pt x="1154" y="2478"/>
                  </a:lnTo>
                  <a:lnTo>
                    <a:pt x="1154" y="2478"/>
                  </a:lnTo>
                  <a:lnTo>
                    <a:pt x="1154" y="2478"/>
                  </a:lnTo>
                  <a:lnTo>
                    <a:pt x="1154" y="2478"/>
                  </a:lnTo>
                  <a:lnTo>
                    <a:pt x="1149" y="2478"/>
                  </a:lnTo>
                  <a:lnTo>
                    <a:pt x="1149" y="2478"/>
                  </a:lnTo>
                  <a:lnTo>
                    <a:pt x="1149" y="2478"/>
                  </a:lnTo>
                  <a:lnTo>
                    <a:pt x="1145" y="2478"/>
                  </a:lnTo>
                  <a:lnTo>
                    <a:pt x="1145" y="2478"/>
                  </a:lnTo>
                  <a:lnTo>
                    <a:pt x="1145" y="2478"/>
                  </a:lnTo>
                  <a:lnTo>
                    <a:pt x="1145" y="2478"/>
                  </a:lnTo>
                  <a:lnTo>
                    <a:pt x="1141" y="2478"/>
                  </a:lnTo>
                  <a:lnTo>
                    <a:pt x="1141" y="2478"/>
                  </a:lnTo>
                  <a:lnTo>
                    <a:pt x="1141" y="2478"/>
                  </a:lnTo>
                  <a:lnTo>
                    <a:pt x="1141" y="2478"/>
                  </a:lnTo>
                  <a:lnTo>
                    <a:pt x="1136" y="2478"/>
                  </a:lnTo>
                  <a:lnTo>
                    <a:pt x="1136" y="2478"/>
                  </a:lnTo>
                  <a:lnTo>
                    <a:pt x="1136" y="2478"/>
                  </a:lnTo>
                  <a:lnTo>
                    <a:pt x="1136" y="2478"/>
                  </a:lnTo>
                  <a:lnTo>
                    <a:pt x="1132" y="2478"/>
                  </a:lnTo>
                  <a:lnTo>
                    <a:pt x="1132" y="2478"/>
                  </a:lnTo>
                  <a:lnTo>
                    <a:pt x="1132" y="2478"/>
                  </a:lnTo>
                  <a:lnTo>
                    <a:pt x="1132" y="2478"/>
                  </a:lnTo>
                  <a:lnTo>
                    <a:pt x="1132" y="2478"/>
                  </a:lnTo>
                  <a:lnTo>
                    <a:pt x="1127" y="2478"/>
                  </a:lnTo>
                  <a:lnTo>
                    <a:pt x="1127" y="2478"/>
                  </a:lnTo>
                  <a:lnTo>
                    <a:pt x="1127" y="2478"/>
                  </a:lnTo>
                  <a:lnTo>
                    <a:pt x="1127" y="2478"/>
                  </a:lnTo>
                  <a:lnTo>
                    <a:pt x="1123" y="2478"/>
                  </a:lnTo>
                  <a:lnTo>
                    <a:pt x="1123" y="2478"/>
                  </a:lnTo>
                  <a:lnTo>
                    <a:pt x="1123" y="2478"/>
                  </a:lnTo>
                  <a:lnTo>
                    <a:pt x="1123" y="2478"/>
                  </a:lnTo>
                  <a:lnTo>
                    <a:pt x="1123" y="2478"/>
                  </a:lnTo>
                  <a:lnTo>
                    <a:pt x="1118" y="2478"/>
                  </a:lnTo>
                  <a:lnTo>
                    <a:pt x="1118" y="2478"/>
                  </a:lnTo>
                  <a:lnTo>
                    <a:pt x="1118" y="2478"/>
                  </a:lnTo>
                  <a:lnTo>
                    <a:pt x="1118" y="2478"/>
                  </a:lnTo>
                  <a:lnTo>
                    <a:pt x="1118" y="2478"/>
                  </a:lnTo>
                  <a:lnTo>
                    <a:pt x="1118" y="2478"/>
                  </a:lnTo>
                  <a:lnTo>
                    <a:pt x="1118" y="2478"/>
                  </a:lnTo>
                  <a:lnTo>
                    <a:pt x="1118" y="2478"/>
                  </a:lnTo>
                  <a:lnTo>
                    <a:pt x="1118" y="2478"/>
                  </a:lnTo>
                  <a:lnTo>
                    <a:pt x="1118" y="2478"/>
                  </a:lnTo>
                  <a:lnTo>
                    <a:pt x="1114" y="2478"/>
                  </a:lnTo>
                  <a:lnTo>
                    <a:pt x="1114" y="2478"/>
                  </a:lnTo>
                  <a:lnTo>
                    <a:pt x="1114" y="2478"/>
                  </a:lnTo>
                  <a:lnTo>
                    <a:pt x="1114" y="2478"/>
                  </a:lnTo>
                  <a:lnTo>
                    <a:pt x="1114" y="2483"/>
                  </a:lnTo>
                  <a:lnTo>
                    <a:pt x="1114" y="2483"/>
                  </a:lnTo>
                  <a:lnTo>
                    <a:pt x="1114" y="2483"/>
                  </a:lnTo>
                  <a:lnTo>
                    <a:pt x="1114" y="2483"/>
                  </a:lnTo>
                  <a:lnTo>
                    <a:pt x="1114" y="2483"/>
                  </a:lnTo>
                  <a:lnTo>
                    <a:pt x="1114" y="2483"/>
                  </a:lnTo>
                  <a:lnTo>
                    <a:pt x="1114" y="2483"/>
                  </a:lnTo>
                  <a:lnTo>
                    <a:pt x="1109" y="2483"/>
                  </a:lnTo>
                  <a:lnTo>
                    <a:pt x="1109" y="2483"/>
                  </a:lnTo>
                  <a:lnTo>
                    <a:pt x="1109" y="2483"/>
                  </a:lnTo>
                  <a:lnTo>
                    <a:pt x="1109" y="2483"/>
                  </a:lnTo>
                  <a:lnTo>
                    <a:pt x="1109" y="2483"/>
                  </a:lnTo>
                  <a:lnTo>
                    <a:pt x="1109" y="2483"/>
                  </a:lnTo>
                  <a:lnTo>
                    <a:pt x="1109" y="2483"/>
                  </a:lnTo>
                  <a:lnTo>
                    <a:pt x="1109" y="2483"/>
                  </a:lnTo>
                  <a:lnTo>
                    <a:pt x="1109" y="2483"/>
                  </a:lnTo>
                  <a:lnTo>
                    <a:pt x="1109" y="2483"/>
                  </a:lnTo>
                  <a:lnTo>
                    <a:pt x="1109" y="2483"/>
                  </a:lnTo>
                  <a:lnTo>
                    <a:pt x="1109" y="2483"/>
                  </a:lnTo>
                  <a:lnTo>
                    <a:pt x="1105" y="2483"/>
                  </a:lnTo>
                  <a:lnTo>
                    <a:pt x="1105" y="2483"/>
                  </a:lnTo>
                  <a:lnTo>
                    <a:pt x="1105" y="2483"/>
                  </a:lnTo>
                  <a:lnTo>
                    <a:pt x="1105" y="2483"/>
                  </a:lnTo>
                  <a:lnTo>
                    <a:pt x="1105" y="2483"/>
                  </a:lnTo>
                  <a:lnTo>
                    <a:pt x="1105" y="2483"/>
                  </a:lnTo>
                  <a:lnTo>
                    <a:pt x="1105" y="2483"/>
                  </a:lnTo>
                  <a:lnTo>
                    <a:pt x="1105" y="2483"/>
                  </a:lnTo>
                  <a:lnTo>
                    <a:pt x="1105" y="2483"/>
                  </a:lnTo>
                  <a:lnTo>
                    <a:pt x="1105" y="2483"/>
                  </a:lnTo>
                  <a:lnTo>
                    <a:pt x="1105" y="2483"/>
                  </a:lnTo>
                  <a:lnTo>
                    <a:pt x="1105" y="2483"/>
                  </a:lnTo>
                  <a:lnTo>
                    <a:pt x="1105" y="2483"/>
                  </a:lnTo>
                  <a:lnTo>
                    <a:pt x="1105" y="2483"/>
                  </a:lnTo>
                  <a:lnTo>
                    <a:pt x="1100" y="2483"/>
                  </a:lnTo>
                  <a:lnTo>
                    <a:pt x="1100" y="2483"/>
                  </a:lnTo>
                  <a:lnTo>
                    <a:pt x="1100" y="2483"/>
                  </a:lnTo>
                  <a:lnTo>
                    <a:pt x="1100" y="2483"/>
                  </a:lnTo>
                  <a:lnTo>
                    <a:pt x="1100" y="2483"/>
                  </a:lnTo>
                  <a:lnTo>
                    <a:pt x="1100" y="2483"/>
                  </a:lnTo>
                  <a:lnTo>
                    <a:pt x="1100" y="2483"/>
                  </a:lnTo>
                  <a:lnTo>
                    <a:pt x="1100" y="2483"/>
                  </a:lnTo>
                  <a:lnTo>
                    <a:pt x="1100" y="2483"/>
                  </a:lnTo>
                  <a:lnTo>
                    <a:pt x="1100" y="2483"/>
                  </a:lnTo>
                  <a:lnTo>
                    <a:pt x="1100" y="2483"/>
                  </a:lnTo>
                  <a:lnTo>
                    <a:pt x="1100" y="2483"/>
                  </a:lnTo>
                  <a:lnTo>
                    <a:pt x="1100" y="2483"/>
                  </a:lnTo>
                  <a:lnTo>
                    <a:pt x="1100" y="2483"/>
                  </a:lnTo>
                  <a:lnTo>
                    <a:pt x="1100" y="2483"/>
                  </a:lnTo>
                  <a:lnTo>
                    <a:pt x="1100" y="2483"/>
                  </a:lnTo>
                  <a:lnTo>
                    <a:pt x="1100" y="2483"/>
                  </a:lnTo>
                  <a:lnTo>
                    <a:pt x="1100" y="2487"/>
                  </a:lnTo>
                  <a:lnTo>
                    <a:pt x="1100" y="2487"/>
                  </a:lnTo>
                  <a:lnTo>
                    <a:pt x="1096" y="2487"/>
                  </a:lnTo>
                  <a:lnTo>
                    <a:pt x="1096" y="2487"/>
                  </a:lnTo>
                  <a:lnTo>
                    <a:pt x="1096" y="2487"/>
                  </a:lnTo>
                  <a:lnTo>
                    <a:pt x="1096" y="2487"/>
                  </a:lnTo>
                  <a:lnTo>
                    <a:pt x="1096" y="2487"/>
                  </a:lnTo>
                  <a:lnTo>
                    <a:pt x="1096" y="2487"/>
                  </a:lnTo>
                  <a:lnTo>
                    <a:pt x="1096" y="2487"/>
                  </a:lnTo>
                  <a:lnTo>
                    <a:pt x="1096" y="2487"/>
                  </a:lnTo>
                  <a:lnTo>
                    <a:pt x="1096" y="2487"/>
                  </a:lnTo>
                  <a:lnTo>
                    <a:pt x="1096" y="2487"/>
                  </a:lnTo>
                  <a:lnTo>
                    <a:pt x="1091" y="2487"/>
                  </a:lnTo>
                  <a:lnTo>
                    <a:pt x="1091" y="2487"/>
                  </a:lnTo>
                  <a:lnTo>
                    <a:pt x="1091" y="2487"/>
                  </a:lnTo>
                  <a:lnTo>
                    <a:pt x="1091" y="2487"/>
                  </a:lnTo>
                  <a:lnTo>
                    <a:pt x="1091" y="2487"/>
                  </a:lnTo>
                  <a:lnTo>
                    <a:pt x="1091" y="2487"/>
                  </a:lnTo>
                  <a:lnTo>
                    <a:pt x="1091" y="2487"/>
                  </a:lnTo>
                  <a:lnTo>
                    <a:pt x="1091" y="2487"/>
                  </a:lnTo>
                  <a:lnTo>
                    <a:pt x="1091" y="2487"/>
                  </a:lnTo>
                  <a:lnTo>
                    <a:pt x="1087" y="2487"/>
                  </a:lnTo>
                  <a:lnTo>
                    <a:pt x="1087" y="2492"/>
                  </a:lnTo>
                  <a:lnTo>
                    <a:pt x="1087" y="2492"/>
                  </a:lnTo>
                  <a:lnTo>
                    <a:pt x="1087" y="2492"/>
                  </a:lnTo>
                  <a:lnTo>
                    <a:pt x="1087" y="2492"/>
                  </a:lnTo>
                  <a:lnTo>
                    <a:pt x="1087" y="2492"/>
                  </a:lnTo>
                  <a:lnTo>
                    <a:pt x="1087" y="2492"/>
                  </a:lnTo>
                  <a:lnTo>
                    <a:pt x="1087" y="2492"/>
                  </a:lnTo>
                  <a:lnTo>
                    <a:pt x="1082" y="2492"/>
                  </a:lnTo>
                  <a:lnTo>
                    <a:pt x="1082" y="2492"/>
                  </a:lnTo>
                  <a:lnTo>
                    <a:pt x="1082" y="2492"/>
                  </a:lnTo>
                  <a:lnTo>
                    <a:pt x="1082" y="2492"/>
                  </a:lnTo>
                  <a:lnTo>
                    <a:pt x="1082" y="2492"/>
                  </a:lnTo>
                  <a:lnTo>
                    <a:pt x="1082" y="2492"/>
                  </a:lnTo>
                  <a:lnTo>
                    <a:pt x="1082" y="2492"/>
                  </a:lnTo>
                  <a:lnTo>
                    <a:pt x="1078" y="2492"/>
                  </a:lnTo>
                  <a:lnTo>
                    <a:pt x="1078" y="2492"/>
                  </a:lnTo>
                  <a:lnTo>
                    <a:pt x="1078" y="2492"/>
                  </a:lnTo>
                  <a:lnTo>
                    <a:pt x="1078" y="2492"/>
                  </a:lnTo>
                  <a:lnTo>
                    <a:pt x="1078" y="2492"/>
                  </a:lnTo>
                  <a:lnTo>
                    <a:pt x="1078" y="2492"/>
                  </a:lnTo>
                  <a:lnTo>
                    <a:pt x="1078" y="2492"/>
                  </a:lnTo>
                  <a:lnTo>
                    <a:pt x="1078" y="2492"/>
                  </a:lnTo>
                  <a:lnTo>
                    <a:pt x="1073" y="2496"/>
                  </a:lnTo>
                  <a:lnTo>
                    <a:pt x="1073" y="2496"/>
                  </a:lnTo>
                  <a:lnTo>
                    <a:pt x="1073" y="2496"/>
                  </a:lnTo>
                  <a:lnTo>
                    <a:pt x="1073" y="2496"/>
                  </a:lnTo>
                  <a:lnTo>
                    <a:pt x="1073" y="2496"/>
                  </a:lnTo>
                  <a:lnTo>
                    <a:pt x="1073" y="2496"/>
                  </a:lnTo>
                  <a:lnTo>
                    <a:pt x="1073" y="2496"/>
                  </a:lnTo>
                  <a:lnTo>
                    <a:pt x="1069" y="2496"/>
                  </a:lnTo>
                  <a:lnTo>
                    <a:pt x="1069" y="2496"/>
                  </a:lnTo>
                  <a:lnTo>
                    <a:pt x="1069" y="2496"/>
                  </a:lnTo>
                  <a:lnTo>
                    <a:pt x="1069" y="2496"/>
                  </a:lnTo>
                  <a:lnTo>
                    <a:pt x="1069" y="2496"/>
                  </a:lnTo>
                  <a:lnTo>
                    <a:pt x="1069" y="2496"/>
                  </a:lnTo>
                  <a:lnTo>
                    <a:pt x="1069" y="2496"/>
                  </a:lnTo>
                  <a:lnTo>
                    <a:pt x="1064" y="2496"/>
                  </a:lnTo>
                  <a:lnTo>
                    <a:pt x="1064" y="2496"/>
                  </a:lnTo>
                  <a:lnTo>
                    <a:pt x="1064" y="2496"/>
                  </a:lnTo>
                  <a:lnTo>
                    <a:pt x="1064" y="2496"/>
                  </a:lnTo>
                  <a:lnTo>
                    <a:pt x="1064" y="2496"/>
                  </a:lnTo>
                  <a:lnTo>
                    <a:pt x="1064" y="2496"/>
                  </a:lnTo>
                  <a:lnTo>
                    <a:pt x="1064" y="2496"/>
                  </a:lnTo>
                  <a:lnTo>
                    <a:pt x="1060" y="2496"/>
                  </a:lnTo>
                  <a:lnTo>
                    <a:pt x="1060" y="2496"/>
                  </a:lnTo>
                  <a:lnTo>
                    <a:pt x="1060" y="2496"/>
                  </a:lnTo>
                  <a:lnTo>
                    <a:pt x="1060" y="2496"/>
                  </a:lnTo>
                  <a:lnTo>
                    <a:pt x="1060" y="2496"/>
                  </a:lnTo>
                  <a:lnTo>
                    <a:pt x="1060" y="2501"/>
                  </a:lnTo>
                  <a:lnTo>
                    <a:pt x="1060" y="2501"/>
                  </a:lnTo>
                  <a:lnTo>
                    <a:pt x="1056" y="2501"/>
                  </a:lnTo>
                  <a:lnTo>
                    <a:pt x="1056" y="2501"/>
                  </a:lnTo>
                  <a:lnTo>
                    <a:pt x="1056" y="2501"/>
                  </a:lnTo>
                  <a:lnTo>
                    <a:pt x="1056" y="2501"/>
                  </a:lnTo>
                  <a:lnTo>
                    <a:pt x="1056" y="2501"/>
                  </a:lnTo>
                  <a:lnTo>
                    <a:pt x="1056" y="2501"/>
                  </a:lnTo>
                  <a:lnTo>
                    <a:pt x="1056" y="2501"/>
                  </a:lnTo>
                  <a:lnTo>
                    <a:pt x="1051" y="2501"/>
                  </a:lnTo>
                  <a:lnTo>
                    <a:pt x="1051" y="2501"/>
                  </a:lnTo>
                  <a:lnTo>
                    <a:pt x="1051" y="2501"/>
                  </a:lnTo>
                  <a:lnTo>
                    <a:pt x="1047" y="2501"/>
                  </a:lnTo>
                  <a:lnTo>
                    <a:pt x="1047" y="2501"/>
                  </a:lnTo>
                  <a:lnTo>
                    <a:pt x="1047" y="2501"/>
                  </a:lnTo>
                  <a:lnTo>
                    <a:pt x="1042" y="2501"/>
                  </a:lnTo>
                  <a:lnTo>
                    <a:pt x="1042" y="2501"/>
                  </a:lnTo>
                  <a:lnTo>
                    <a:pt x="1042" y="2501"/>
                  </a:lnTo>
                  <a:lnTo>
                    <a:pt x="1038" y="2501"/>
                  </a:lnTo>
                  <a:lnTo>
                    <a:pt x="1038" y="2501"/>
                  </a:lnTo>
                  <a:lnTo>
                    <a:pt x="1038" y="2505"/>
                  </a:lnTo>
                  <a:lnTo>
                    <a:pt x="1038" y="2505"/>
                  </a:lnTo>
                  <a:lnTo>
                    <a:pt x="1033" y="2505"/>
                  </a:lnTo>
                  <a:lnTo>
                    <a:pt x="1033" y="2505"/>
                  </a:lnTo>
                  <a:lnTo>
                    <a:pt x="1033" y="2505"/>
                  </a:lnTo>
                  <a:lnTo>
                    <a:pt x="1029" y="2505"/>
                  </a:lnTo>
                  <a:lnTo>
                    <a:pt x="1029" y="2505"/>
                  </a:lnTo>
                  <a:lnTo>
                    <a:pt x="1029" y="2505"/>
                  </a:lnTo>
                  <a:lnTo>
                    <a:pt x="1024" y="2505"/>
                  </a:lnTo>
                  <a:lnTo>
                    <a:pt x="1024" y="2505"/>
                  </a:lnTo>
                  <a:lnTo>
                    <a:pt x="1024" y="2505"/>
                  </a:lnTo>
                  <a:lnTo>
                    <a:pt x="1020" y="2505"/>
                  </a:lnTo>
                  <a:lnTo>
                    <a:pt x="1020" y="2505"/>
                  </a:lnTo>
                  <a:lnTo>
                    <a:pt x="1020" y="2505"/>
                  </a:lnTo>
                  <a:lnTo>
                    <a:pt x="1015" y="2505"/>
                  </a:lnTo>
                  <a:lnTo>
                    <a:pt x="1015" y="2505"/>
                  </a:lnTo>
                  <a:lnTo>
                    <a:pt x="1015" y="2505"/>
                  </a:lnTo>
                  <a:lnTo>
                    <a:pt x="1011" y="2505"/>
                  </a:lnTo>
                  <a:lnTo>
                    <a:pt x="1011" y="2505"/>
                  </a:lnTo>
                  <a:lnTo>
                    <a:pt x="1011" y="2505"/>
                  </a:lnTo>
                  <a:lnTo>
                    <a:pt x="1006" y="2505"/>
                  </a:lnTo>
                  <a:lnTo>
                    <a:pt x="1006" y="2510"/>
                  </a:lnTo>
                  <a:lnTo>
                    <a:pt x="1006" y="2510"/>
                  </a:lnTo>
                  <a:lnTo>
                    <a:pt x="1002" y="2510"/>
                  </a:lnTo>
                  <a:lnTo>
                    <a:pt x="1002" y="2510"/>
                  </a:lnTo>
                  <a:lnTo>
                    <a:pt x="1002" y="2510"/>
                  </a:lnTo>
                  <a:lnTo>
                    <a:pt x="1002" y="2510"/>
                  </a:lnTo>
                  <a:lnTo>
                    <a:pt x="997" y="2510"/>
                  </a:lnTo>
                  <a:lnTo>
                    <a:pt x="997" y="2510"/>
                  </a:lnTo>
                  <a:lnTo>
                    <a:pt x="997" y="2510"/>
                  </a:lnTo>
                  <a:lnTo>
                    <a:pt x="993" y="2510"/>
                  </a:lnTo>
                  <a:lnTo>
                    <a:pt x="993" y="2510"/>
                  </a:lnTo>
                  <a:lnTo>
                    <a:pt x="993" y="2510"/>
                  </a:lnTo>
                  <a:lnTo>
                    <a:pt x="988" y="2510"/>
                  </a:lnTo>
                  <a:lnTo>
                    <a:pt x="988" y="2510"/>
                  </a:lnTo>
                  <a:lnTo>
                    <a:pt x="988" y="2510"/>
                  </a:lnTo>
                  <a:lnTo>
                    <a:pt x="984" y="2510"/>
                  </a:lnTo>
                  <a:lnTo>
                    <a:pt x="984" y="2510"/>
                  </a:lnTo>
                  <a:lnTo>
                    <a:pt x="984" y="2510"/>
                  </a:lnTo>
                  <a:lnTo>
                    <a:pt x="980" y="2510"/>
                  </a:lnTo>
                  <a:lnTo>
                    <a:pt x="980" y="2510"/>
                  </a:lnTo>
                  <a:lnTo>
                    <a:pt x="980" y="2510"/>
                  </a:lnTo>
                  <a:lnTo>
                    <a:pt x="975" y="2510"/>
                  </a:lnTo>
                  <a:lnTo>
                    <a:pt x="975" y="2510"/>
                  </a:lnTo>
                  <a:lnTo>
                    <a:pt x="975" y="2510"/>
                  </a:lnTo>
                  <a:lnTo>
                    <a:pt x="975" y="2510"/>
                  </a:lnTo>
                  <a:lnTo>
                    <a:pt x="971" y="2510"/>
                  </a:lnTo>
                  <a:lnTo>
                    <a:pt x="971" y="2510"/>
                  </a:lnTo>
                  <a:lnTo>
                    <a:pt x="971" y="2510"/>
                  </a:lnTo>
                  <a:lnTo>
                    <a:pt x="966" y="2510"/>
                  </a:lnTo>
                  <a:lnTo>
                    <a:pt x="966" y="2510"/>
                  </a:lnTo>
                  <a:lnTo>
                    <a:pt x="966" y="2510"/>
                  </a:lnTo>
                  <a:lnTo>
                    <a:pt x="962" y="2510"/>
                  </a:lnTo>
                  <a:lnTo>
                    <a:pt x="962" y="2510"/>
                  </a:lnTo>
                  <a:lnTo>
                    <a:pt x="962" y="2510"/>
                  </a:lnTo>
                  <a:lnTo>
                    <a:pt x="962" y="2510"/>
                  </a:lnTo>
                  <a:lnTo>
                    <a:pt x="957" y="2510"/>
                  </a:lnTo>
                  <a:lnTo>
                    <a:pt x="957" y="2510"/>
                  </a:lnTo>
                  <a:lnTo>
                    <a:pt x="957" y="2510"/>
                  </a:lnTo>
                  <a:lnTo>
                    <a:pt x="953" y="2510"/>
                  </a:lnTo>
                  <a:lnTo>
                    <a:pt x="953" y="2510"/>
                  </a:lnTo>
                  <a:lnTo>
                    <a:pt x="953" y="2510"/>
                  </a:lnTo>
                  <a:lnTo>
                    <a:pt x="953" y="2514"/>
                  </a:lnTo>
                  <a:lnTo>
                    <a:pt x="948" y="2514"/>
                  </a:lnTo>
                  <a:lnTo>
                    <a:pt x="948" y="2514"/>
                  </a:lnTo>
                  <a:lnTo>
                    <a:pt x="948" y="2514"/>
                  </a:lnTo>
                  <a:lnTo>
                    <a:pt x="948" y="2514"/>
                  </a:lnTo>
                  <a:lnTo>
                    <a:pt x="944" y="2514"/>
                  </a:lnTo>
                  <a:lnTo>
                    <a:pt x="944" y="2514"/>
                  </a:lnTo>
                  <a:lnTo>
                    <a:pt x="944" y="2514"/>
                  </a:lnTo>
                  <a:lnTo>
                    <a:pt x="944" y="2514"/>
                  </a:lnTo>
                  <a:lnTo>
                    <a:pt x="944" y="2514"/>
                  </a:lnTo>
                  <a:lnTo>
                    <a:pt x="944" y="2514"/>
                  </a:lnTo>
                  <a:lnTo>
                    <a:pt x="944" y="2514"/>
                  </a:lnTo>
                  <a:lnTo>
                    <a:pt x="944" y="2514"/>
                  </a:lnTo>
                  <a:lnTo>
                    <a:pt x="944" y="2514"/>
                  </a:lnTo>
                  <a:lnTo>
                    <a:pt x="948" y="2514"/>
                  </a:lnTo>
                  <a:lnTo>
                    <a:pt x="948" y="2514"/>
                  </a:lnTo>
                  <a:lnTo>
                    <a:pt x="948" y="2514"/>
                  </a:lnTo>
                  <a:lnTo>
                    <a:pt x="948" y="2514"/>
                  </a:lnTo>
                  <a:lnTo>
                    <a:pt x="948" y="2519"/>
                  </a:lnTo>
                  <a:lnTo>
                    <a:pt x="948" y="2519"/>
                  </a:lnTo>
                  <a:lnTo>
                    <a:pt x="948" y="2519"/>
                  </a:lnTo>
                  <a:lnTo>
                    <a:pt x="948" y="2519"/>
                  </a:lnTo>
                  <a:lnTo>
                    <a:pt x="948" y="2519"/>
                  </a:lnTo>
                  <a:lnTo>
                    <a:pt x="948" y="2519"/>
                  </a:lnTo>
                  <a:lnTo>
                    <a:pt x="953" y="2519"/>
                  </a:lnTo>
                  <a:lnTo>
                    <a:pt x="953" y="2519"/>
                  </a:lnTo>
                  <a:lnTo>
                    <a:pt x="953" y="2519"/>
                  </a:lnTo>
                  <a:lnTo>
                    <a:pt x="953" y="2519"/>
                  </a:lnTo>
                  <a:lnTo>
                    <a:pt x="953" y="2523"/>
                  </a:lnTo>
                  <a:lnTo>
                    <a:pt x="953" y="2523"/>
                  </a:lnTo>
                  <a:lnTo>
                    <a:pt x="953" y="2523"/>
                  </a:lnTo>
                  <a:lnTo>
                    <a:pt x="953" y="2523"/>
                  </a:lnTo>
                  <a:lnTo>
                    <a:pt x="953" y="2523"/>
                  </a:lnTo>
                  <a:lnTo>
                    <a:pt x="953" y="2523"/>
                  </a:lnTo>
                  <a:lnTo>
                    <a:pt x="957" y="2523"/>
                  </a:lnTo>
                  <a:lnTo>
                    <a:pt x="957" y="2523"/>
                  </a:lnTo>
                  <a:lnTo>
                    <a:pt x="957" y="2523"/>
                  </a:lnTo>
                  <a:lnTo>
                    <a:pt x="957" y="2523"/>
                  </a:lnTo>
                  <a:lnTo>
                    <a:pt x="957" y="2527"/>
                  </a:lnTo>
                  <a:lnTo>
                    <a:pt x="957" y="2527"/>
                  </a:lnTo>
                  <a:lnTo>
                    <a:pt x="957" y="2527"/>
                  </a:lnTo>
                  <a:lnTo>
                    <a:pt x="957" y="2527"/>
                  </a:lnTo>
                  <a:lnTo>
                    <a:pt x="957" y="2527"/>
                  </a:lnTo>
                  <a:lnTo>
                    <a:pt x="962" y="2527"/>
                  </a:lnTo>
                  <a:lnTo>
                    <a:pt x="962" y="2527"/>
                  </a:lnTo>
                  <a:lnTo>
                    <a:pt x="962" y="2527"/>
                  </a:lnTo>
                  <a:lnTo>
                    <a:pt x="962" y="2527"/>
                  </a:lnTo>
                  <a:lnTo>
                    <a:pt x="962" y="2527"/>
                  </a:lnTo>
                  <a:lnTo>
                    <a:pt x="962" y="2532"/>
                  </a:lnTo>
                  <a:lnTo>
                    <a:pt x="962" y="2532"/>
                  </a:lnTo>
                  <a:lnTo>
                    <a:pt x="962" y="2532"/>
                  </a:lnTo>
                  <a:lnTo>
                    <a:pt x="966" y="2532"/>
                  </a:lnTo>
                  <a:lnTo>
                    <a:pt x="966" y="2532"/>
                  </a:lnTo>
                  <a:lnTo>
                    <a:pt x="966" y="2532"/>
                  </a:lnTo>
                  <a:lnTo>
                    <a:pt x="966" y="2532"/>
                  </a:lnTo>
                  <a:lnTo>
                    <a:pt x="966" y="2532"/>
                  </a:lnTo>
                  <a:lnTo>
                    <a:pt x="966" y="2532"/>
                  </a:lnTo>
                  <a:lnTo>
                    <a:pt x="966" y="2532"/>
                  </a:lnTo>
                  <a:lnTo>
                    <a:pt x="966" y="2536"/>
                  </a:lnTo>
                  <a:lnTo>
                    <a:pt x="971" y="2536"/>
                  </a:lnTo>
                  <a:lnTo>
                    <a:pt x="971" y="2536"/>
                  </a:lnTo>
                  <a:lnTo>
                    <a:pt x="971" y="2536"/>
                  </a:lnTo>
                  <a:lnTo>
                    <a:pt x="971" y="2536"/>
                  </a:lnTo>
                  <a:lnTo>
                    <a:pt x="971" y="2536"/>
                  </a:lnTo>
                  <a:lnTo>
                    <a:pt x="971" y="2536"/>
                  </a:lnTo>
                  <a:lnTo>
                    <a:pt x="971" y="2536"/>
                  </a:lnTo>
                  <a:lnTo>
                    <a:pt x="975" y="2536"/>
                  </a:lnTo>
                  <a:lnTo>
                    <a:pt x="975" y="2536"/>
                  </a:lnTo>
                  <a:lnTo>
                    <a:pt x="975" y="2536"/>
                  </a:lnTo>
                  <a:lnTo>
                    <a:pt x="975" y="2541"/>
                  </a:lnTo>
                  <a:lnTo>
                    <a:pt x="975" y="2541"/>
                  </a:lnTo>
                  <a:lnTo>
                    <a:pt x="975" y="2541"/>
                  </a:lnTo>
                  <a:lnTo>
                    <a:pt x="975" y="2541"/>
                  </a:lnTo>
                  <a:lnTo>
                    <a:pt x="980" y="2541"/>
                  </a:lnTo>
                  <a:lnTo>
                    <a:pt x="980" y="2541"/>
                  </a:lnTo>
                  <a:lnTo>
                    <a:pt x="980" y="2541"/>
                  </a:lnTo>
                  <a:lnTo>
                    <a:pt x="980" y="2541"/>
                  </a:lnTo>
                  <a:lnTo>
                    <a:pt x="980" y="2541"/>
                  </a:lnTo>
                  <a:lnTo>
                    <a:pt x="980" y="2541"/>
                  </a:lnTo>
                  <a:lnTo>
                    <a:pt x="980" y="2545"/>
                  </a:lnTo>
                  <a:lnTo>
                    <a:pt x="984" y="2545"/>
                  </a:lnTo>
                  <a:lnTo>
                    <a:pt x="984" y="2545"/>
                  </a:lnTo>
                  <a:lnTo>
                    <a:pt x="984" y="2545"/>
                  </a:lnTo>
                  <a:lnTo>
                    <a:pt x="984" y="2545"/>
                  </a:lnTo>
                  <a:lnTo>
                    <a:pt x="984" y="2545"/>
                  </a:lnTo>
                  <a:lnTo>
                    <a:pt x="984" y="2545"/>
                  </a:lnTo>
                  <a:lnTo>
                    <a:pt x="984" y="2545"/>
                  </a:lnTo>
                  <a:lnTo>
                    <a:pt x="988" y="2545"/>
                  </a:lnTo>
                  <a:lnTo>
                    <a:pt x="988" y="2545"/>
                  </a:lnTo>
                  <a:lnTo>
                    <a:pt x="988" y="2545"/>
                  </a:lnTo>
                  <a:lnTo>
                    <a:pt x="988" y="2545"/>
                  </a:lnTo>
                  <a:lnTo>
                    <a:pt x="988" y="2550"/>
                  </a:lnTo>
                  <a:lnTo>
                    <a:pt x="988" y="2550"/>
                  </a:lnTo>
                  <a:lnTo>
                    <a:pt x="988" y="2550"/>
                  </a:lnTo>
                  <a:lnTo>
                    <a:pt x="993" y="2550"/>
                  </a:lnTo>
                  <a:lnTo>
                    <a:pt x="993" y="2550"/>
                  </a:lnTo>
                  <a:lnTo>
                    <a:pt x="993" y="2550"/>
                  </a:lnTo>
                  <a:lnTo>
                    <a:pt x="993" y="2550"/>
                  </a:lnTo>
                  <a:lnTo>
                    <a:pt x="993" y="2550"/>
                  </a:lnTo>
                  <a:lnTo>
                    <a:pt x="993" y="2550"/>
                  </a:lnTo>
                  <a:lnTo>
                    <a:pt x="997" y="2550"/>
                  </a:lnTo>
                  <a:lnTo>
                    <a:pt x="997" y="2550"/>
                  </a:lnTo>
                  <a:lnTo>
                    <a:pt x="997" y="2554"/>
                  </a:lnTo>
                  <a:lnTo>
                    <a:pt x="997" y="2554"/>
                  </a:lnTo>
                  <a:lnTo>
                    <a:pt x="997" y="2554"/>
                  </a:lnTo>
                  <a:lnTo>
                    <a:pt x="997" y="2554"/>
                  </a:lnTo>
                  <a:lnTo>
                    <a:pt x="997" y="2554"/>
                  </a:lnTo>
                  <a:lnTo>
                    <a:pt x="1002" y="2554"/>
                  </a:lnTo>
                  <a:lnTo>
                    <a:pt x="1002" y="2554"/>
                  </a:lnTo>
                  <a:lnTo>
                    <a:pt x="1002" y="2554"/>
                  </a:lnTo>
                  <a:lnTo>
                    <a:pt x="1002" y="2554"/>
                  </a:lnTo>
                  <a:lnTo>
                    <a:pt x="1002" y="2554"/>
                  </a:lnTo>
                  <a:lnTo>
                    <a:pt x="1002" y="2554"/>
                  </a:lnTo>
                  <a:lnTo>
                    <a:pt x="1006" y="2554"/>
                  </a:lnTo>
                  <a:lnTo>
                    <a:pt x="1006" y="2559"/>
                  </a:lnTo>
                  <a:lnTo>
                    <a:pt x="1006" y="2559"/>
                  </a:lnTo>
                  <a:lnTo>
                    <a:pt x="1006" y="2559"/>
                  </a:lnTo>
                  <a:lnTo>
                    <a:pt x="1006" y="2559"/>
                  </a:lnTo>
                  <a:lnTo>
                    <a:pt x="1006" y="2559"/>
                  </a:lnTo>
                  <a:lnTo>
                    <a:pt x="1011" y="2559"/>
                  </a:lnTo>
                  <a:lnTo>
                    <a:pt x="1011" y="2559"/>
                  </a:lnTo>
                  <a:lnTo>
                    <a:pt x="1011" y="2559"/>
                  </a:lnTo>
                  <a:lnTo>
                    <a:pt x="1011" y="2559"/>
                  </a:lnTo>
                  <a:lnTo>
                    <a:pt x="1015" y="2559"/>
                  </a:lnTo>
                  <a:lnTo>
                    <a:pt x="1015" y="2563"/>
                  </a:lnTo>
                  <a:lnTo>
                    <a:pt x="1015" y="2563"/>
                  </a:lnTo>
                  <a:lnTo>
                    <a:pt x="1020" y="2563"/>
                  </a:lnTo>
                  <a:lnTo>
                    <a:pt x="1020" y="2563"/>
                  </a:lnTo>
                  <a:lnTo>
                    <a:pt x="1020" y="2563"/>
                  </a:lnTo>
                  <a:lnTo>
                    <a:pt x="1020" y="2563"/>
                  </a:lnTo>
                  <a:lnTo>
                    <a:pt x="1024" y="2568"/>
                  </a:lnTo>
                  <a:lnTo>
                    <a:pt x="1024" y="2568"/>
                  </a:lnTo>
                  <a:lnTo>
                    <a:pt x="1024" y="2568"/>
                  </a:lnTo>
                  <a:lnTo>
                    <a:pt x="1029" y="2568"/>
                  </a:lnTo>
                  <a:lnTo>
                    <a:pt x="1029" y="2568"/>
                  </a:lnTo>
                  <a:lnTo>
                    <a:pt x="1029" y="2568"/>
                  </a:lnTo>
                  <a:lnTo>
                    <a:pt x="1033" y="2568"/>
                  </a:lnTo>
                  <a:lnTo>
                    <a:pt x="1033" y="2572"/>
                  </a:lnTo>
                  <a:lnTo>
                    <a:pt x="1033" y="2572"/>
                  </a:lnTo>
                  <a:lnTo>
                    <a:pt x="1038" y="2572"/>
                  </a:lnTo>
                  <a:lnTo>
                    <a:pt x="1038" y="2572"/>
                  </a:lnTo>
                  <a:lnTo>
                    <a:pt x="1038" y="2572"/>
                  </a:lnTo>
                  <a:lnTo>
                    <a:pt x="1042" y="2572"/>
                  </a:lnTo>
                  <a:lnTo>
                    <a:pt x="1042" y="2577"/>
                  </a:lnTo>
                  <a:lnTo>
                    <a:pt x="1042" y="2577"/>
                  </a:lnTo>
                  <a:lnTo>
                    <a:pt x="1047" y="2577"/>
                  </a:lnTo>
                  <a:lnTo>
                    <a:pt x="1047" y="2577"/>
                  </a:lnTo>
                  <a:lnTo>
                    <a:pt x="1051" y="2577"/>
                  </a:lnTo>
                  <a:lnTo>
                    <a:pt x="1051" y="2577"/>
                  </a:lnTo>
                  <a:lnTo>
                    <a:pt x="1056" y="2581"/>
                  </a:lnTo>
                  <a:lnTo>
                    <a:pt x="1060" y="2581"/>
                  </a:lnTo>
                  <a:lnTo>
                    <a:pt x="1064" y="2586"/>
                  </a:lnTo>
                  <a:lnTo>
                    <a:pt x="1064" y="2586"/>
                  </a:lnTo>
                  <a:lnTo>
                    <a:pt x="1069" y="2586"/>
                  </a:lnTo>
                  <a:lnTo>
                    <a:pt x="1069" y="2586"/>
                  </a:lnTo>
                  <a:lnTo>
                    <a:pt x="1069" y="2586"/>
                  </a:lnTo>
                  <a:lnTo>
                    <a:pt x="1073" y="2586"/>
                  </a:lnTo>
                  <a:lnTo>
                    <a:pt x="1073" y="2590"/>
                  </a:lnTo>
                  <a:lnTo>
                    <a:pt x="1073" y="2590"/>
                  </a:lnTo>
                  <a:lnTo>
                    <a:pt x="1078" y="2590"/>
                  </a:lnTo>
                  <a:lnTo>
                    <a:pt x="1078" y="2590"/>
                  </a:lnTo>
                  <a:lnTo>
                    <a:pt x="1078" y="2590"/>
                  </a:lnTo>
                  <a:lnTo>
                    <a:pt x="1078" y="2590"/>
                  </a:lnTo>
                  <a:lnTo>
                    <a:pt x="1082" y="2590"/>
                  </a:lnTo>
                  <a:lnTo>
                    <a:pt x="1082" y="2594"/>
                  </a:lnTo>
                  <a:lnTo>
                    <a:pt x="1082" y="2594"/>
                  </a:lnTo>
                  <a:lnTo>
                    <a:pt x="1082" y="2594"/>
                  </a:lnTo>
                  <a:lnTo>
                    <a:pt x="1087" y="2594"/>
                  </a:lnTo>
                  <a:lnTo>
                    <a:pt x="1087" y="2594"/>
                  </a:lnTo>
                  <a:lnTo>
                    <a:pt x="1087" y="2594"/>
                  </a:lnTo>
                  <a:lnTo>
                    <a:pt x="1091" y="2594"/>
                  </a:lnTo>
                  <a:lnTo>
                    <a:pt x="1091" y="2594"/>
                  </a:lnTo>
                  <a:lnTo>
                    <a:pt x="1091" y="2594"/>
                  </a:lnTo>
                  <a:lnTo>
                    <a:pt x="1091" y="2599"/>
                  </a:lnTo>
                  <a:lnTo>
                    <a:pt x="1091" y="2599"/>
                  </a:lnTo>
                  <a:lnTo>
                    <a:pt x="1091" y="2599"/>
                  </a:lnTo>
                  <a:lnTo>
                    <a:pt x="1096" y="2599"/>
                  </a:lnTo>
                  <a:lnTo>
                    <a:pt x="1096" y="2599"/>
                  </a:lnTo>
                  <a:lnTo>
                    <a:pt x="1096" y="2599"/>
                  </a:lnTo>
                  <a:lnTo>
                    <a:pt x="1096" y="2599"/>
                  </a:lnTo>
                  <a:lnTo>
                    <a:pt x="1096" y="2599"/>
                  </a:lnTo>
                  <a:lnTo>
                    <a:pt x="1100" y="2599"/>
                  </a:lnTo>
                  <a:lnTo>
                    <a:pt x="1100" y="2599"/>
                  </a:lnTo>
                  <a:lnTo>
                    <a:pt x="1100" y="2599"/>
                  </a:lnTo>
                  <a:lnTo>
                    <a:pt x="1100" y="2599"/>
                  </a:lnTo>
                  <a:lnTo>
                    <a:pt x="1100" y="2603"/>
                  </a:lnTo>
                  <a:lnTo>
                    <a:pt x="1100" y="2603"/>
                  </a:lnTo>
                  <a:lnTo>
                    <a:pt x="1105" y="2603"/>
                  </a:lnTo>
                  <a:lnTo>
                    <a:pt x="1105" y="2603"/>
                  </a:lnTo>
                  <a:lnTo>
                    <a:pt x="1105" y="2603"/>
                  </a:lnTo>
                  <a:lnTo>
                    <a:pt x="1105" y="2603"/>
                  </a:lnTo>
                  <a:lnTo>
                    <a:pt x="1105" y="2603"/>
                  </a:lnTo>
                  <a:lnTo>
                    <a:pt x="1109" y="2603"/>
                  </a:lnTo>
                  <a:lnTo>
                    <a:pt x="1109" y="2603"/>
                  </a:lnTo>
                  <a:lnTo>
                    <a:pt x="1109" y="2603"/>
                  </a:lnTo>
                  <a:lnTo>
                    <a:pt x="1109" y="2603"/>
                  </a:lnTo>
                  <a:lnTo>
                    <a:pt x="1109" y="2603"/>
                  </a:lnTo>
                  <a:lnTo>
                    <a:pt x="1109" y="2603"/>
                  </a:lnTo>
                  <a:lnTo>
                    <a:pt x="1114" y="2608"/>
                  </a:lnTo>
                  <a:lnTo>
                    <a:pt x="1114" y="2608"/>
                  </a:lnTo>
                  <a:lnTo>
                    <a:pt x="1114" y="2608"/>
                  </a:lnTo>
                  <a:lnTo>
                    <a:pt x="1114" y="2608"/>
                  </a:lnTo>
                  <a:lnTo>
                    <a:pt x="1114" y="2608"/>
                  </a:lnTo>
                  <a:lnTo>
                    <a:pt x="1118" y="2608"/>
                  </a:lnTo>
                  <a:lnTo>
                    <a:pt x="1118" y="2608"/>
                  </a:lnTo>
                  <a:lnTo>
                    <a:pt x="1118" y="2608"/>
                  </a:lnTo>
                  <a:lnTo>
                    <a:pt x="1118" y="2608"/>
                  </a:lnTo>
                  <a:lnTo>
                    <a:pt x="1118" y="2608"/>
                  </a:lnTo>
                  <a:lnTo>
                    <a:pt x="1118" y="2608"/>
                  </a:lnTo>
                  <a:lnTo>
                    <a:pt x="1123" y="2608"/>
                  </a:lnTo>
                  <a:lnTo>
                    <a:pt x="1123" y="2608"/>
                  </a:lnTo>
                  <a:lnTo>
                    <a:pt x="1123" y="2608"/>
                  </a:lnTo>
                  <a:lnTo>
                    <a:pt x="1123" y="2608"/>
                  </a:lnTo>
                  <a:lnTo>
                    <a:pt x="1123" y="2608"/>
                  </a:lnTo>
                  <a:lnTo>
                    <a:pt x="1127" y="2612"/>
                  </a:lnTo>
                  <a:lnTo>
                    <a:pt x="1127" y="2612"/>
                  </a:lnTo>
                  <a:lnTo>
                    <a:pt x="1127" y="2612"/>
                  </a:lnTo>
                  <a:lnTo>
                    <a:pt x="1127" y="2612"/>
                  </a:lnTo>
                  <a:lnTo>
                    <a:pt x="1127" y="2612"/>
                  </a:lnTo>
                  <a:lnTo>
                    <a:pt x="1127" y="2612"/>
                  </a:lnTo>
                  <a:lnTo>
                    <a:pt x="1132" y="2612"/>
                  </a:lnTo>
                  <a:lnTo>
                    <a:pt x="1132" y="2612"/>
                  </a:lnTo>
                  <a:lnTo>
                    <a:pt x="1132" y="2612"/>
                  </a:lnTo>
                  <a:lnTo>
                    <a:pt x="1132" y="2612"/>
                  </a:lnTo>
                  <a:lnTo>
                    <a:pt x="1132" y="2612"/>
                  </a:lnTo>
                  <a:lnTo>
                    <a:pt x="1132" y="2612"/>
                  </a:lnTo>
                  <a:lnTo>
                    <a:pt x="1136" y="2612"/>
                  </a:lnTo>
                  <a:lnTo>
                    <a:pt x="1136" y="2612"/>
                  </a:lnTo>
                  <a:lnTo>
                    <a:pt x="1136" y="2612"/>
                  </a:lnTo>
                  <a:lnTo>
                    <a:pt x="1136" y="2612"/>
                  </a:lnTo>
                  <a:lnTo>
                    <a:pt x="1136" y="2612"/>
                  </a:lnTo>
                  <a:lnTo>
                    <a:pt x="1141" y="2612"/>
                  </a:lnTo>
                  <a:lnTo>
                    <a:pt x="1141" y="2612"/>
                  </a:lnTo>
                  <a:lnTo>
                    <a:pt x="1141" y="2612"/>
                  </a:lnTo>
                  <a:lnTo>
                    <a:pt x="1141" y="2617"/>
                  </a:lnTo>
                  <a:lnTo>
                    <a:pt x="1141" y="2617"/>
                  </a:lnTo>
                  <a:lnTo>
                    <a:pt x="1141" y="2617"/>
                  </a:lnTo>
                  <a:lnTo>
                    <a:pt x="1145" y="2617"/>
                  </a:lnTo>
                  <a:lnTo>
                    <a:pt x="1145" y="2617"/>
                  </a:lnTo>
                  <a:lnTo>
                    <a:pt x="1145" y="2617"/>
                  </a:lnTo>
                  <a:lnTo>
                    <a:pt x="1145" y="2617"/>
                  </a:lnTo>
                  <a:lnTo>
                    <a:pt x="1145" y="2617"/>
                  </a:lnTo>
                  <a:lnTo>
                    <a:pt x="1149" y="2617"/>
                  </a:lnTo>
                  <a:lnTo>
                    <a:pt x="1149" y="2617"/>
                  </a:lnTo>
                  <a:lnTo>
                    <a:pt x="1149" y="2617"/>
                  </a:lnTo>
                  <a:lnTo>
                    <a:pt x="1149" y="2617"/>
                  </a:lnTo>
                  <a:lnTo>
                    <a:pt x="1149" y="2617"/>
                  </a:lnTo>
                  <a:lnTo>
                    <a:pt x="1149" y="2617"/>
                  </a:lnTo>
                  <a:lnTo>
                    <a:pt x="1154" y="2617"/>
                  </a:lnTo>
                  <a:lnTo>
                    <a:pt x="1154" y="2617"/>
                  </a:lnTo>
                  <a:lnTo>
                    <a:pt x="1154" y="2617"/>
                  </a:lnTo>
                  <a:lnTo>
                    <a:pt x="1154" y="2617"/>
                  </a:lnTo>
                  <a:lnTo>
                    <a:pt x="1154" y="2617"/>
                  </a:lnTo>
                  <a:lnTo>
                    <a:pt x="1158" y="2617"/>
                  </a:lnTo>
                  <a:lnTo>
                    <a:pt x="1158" y="2617"/>
                  </a:lnTo>
                  <a:lnTo>
                    <a:pt x="1158" y="2617"/>
                  </a:lnTo>
                  <a:lnTo>
                    <a:pt x="1158" y="2617"/>
                  </a:lnTo>
                  <a:lnTo>
                    <a:pt x="1158" y="2617"/>
                  </a:lnTo>
                  <a:lnTo>
                    <a:pt x="1158" y="2617"/>
                  </a:lnTo>
                  <a:lnTo>
                    <a:pt x="1163" y="2617"/>
                  </a:lnTo>
                  <a:lnTo>
                    <a:pt x="1163" y="2617"/>
                  </a:lnTo>
                  <a:lnTo>
                    <a:pt x="1163" y="2617"/>
                  </a:lnTo>
                  <a:lnTo>
                    <a:pt x="1163" y="2617"/>
                  </a:lnTo>
                  <a:lnTo>
                    <a:pt x="1163" y="2621"/>
                  </a:lnTo>
                  <a:lnTo>
                    <a:pt x="1163" y="2621"/>
                  </a:lnTo>
                  <a:lnTo>
                    <a:pt x="1167" y="2621"/>
                  </a:lnTo>
                  <a:lnTo>
                    <a:pt x="1167" y="2621"/>
                  </a:lnTo>
                  <a:lnTo>
                    <a:pt x="1167" y="2621"/>
                  </a:lnTo>
                  <a:lnTo>
                    <a:pt x="1167" y="2621"/>
                  </a:lnTo>
                  <a:lnTo>
                    <a:pt x="1167" y="2621"/>
                  </a:lnTo>
                  <a:lnTo>
                    <a:pt x="1172" y="2621"/>
                  </a:lnTo>
                  <a:lnTo>
                    <a:pt x="1172" y="2621"/>
                  </a:lnTo>
                  <a:lnTo>
                    <a:pt x="1172" y="2621"/>
                  </a:lnTo>
                  <a:lnTo>
                    <a:pt x="1172" y="2621"/>
                  </a:lnTo>
                  <a:lnTo>
                    <a:pt x="1172" y="2621"/>
                  </a:lnTo>
                  <a:lnTo>
                    <a:pt x="1172" y="2621"/>
                  </a:lnTo>
                  <a:lnTo>
                    <a:pt x="1176" y="2621"/>
                  </a:lnTo>
                  <a:lnTo>
                    <a:pt x="1176" y="2621"/>
                  </a:lnTo>
                  <a:lnTo>
                    <a:pt x="1176" y="2621"/>
                  </a:lnTo>
                  <a:lnTo>
                    <a:pt x="1176" y="2621"/>
                  </a:lnTo>
                  <a:lnTo>
                    <a:pt x="1176" y="2621"/>
                  </a:lnTo>
                  <a:lnTo>
                    <a:pt x="1181" y="2621"/>
                  </a:lnTo>
                  <a:lnTo>
                    <a:pt x="1181" y="2621"/>
                  </a:lnTo>
                  <a:lnTo>
                    <a:pt x="1181" y="2621"/>
                  </a:lnTo>
                  <a:lnTo>
                    <a:pt x="1181" y="2621"/>
                  </a:lnTo>
                  <a:lnTo>
                    <a:pt x="1181" y="2621"/>
                  </a:lnTo>
                  <a:lnTo>
                    <a:pt x="1181" y="2621"/>
                  </a:lnTo>
                  <a:lnTo>
                    <a:pt x="1185" y="2621"/>
                  </a:lnTo>
                  <a:lnTo>
                    <a:pt x="1185" y="2621"/>
                  </a:lnTo>
                  <a:lnTo>
                    <a:pt x="1185" y="2621"/>
                  </a:lnTo>
                  <a:lnTo>
                    <a:pt x="1185" y="2621"/>
                  </a:lnTo>
                  <a:lnTo>
                    <a:pt x="1185" y="2621"/>
                  </a:lnTo>
                  <a:lnTo>
                    <a:pt x="1185" y="2621"/>
                  </a:lnTo>
                  <a:lnTo>
                    <a:pt x="1190" y="2621"/>
                  </a:lnTo>
                  <a:lnTo>
                    <a:pt x="1190" y="2621"/>
                  </a:lnTo>
                  <a:lnTo>
                    <a:pt x="1190" y="2621"/>
                  </a:lnTo>
                  <a:lnTo>
                    <a:pt x="1190" y="2621"/>
                  </a:lnTo>
                  <a:lnTo>
                    <a:pt x="1190" y="2621"/>
                  </a:lnTo>
                  <a:lnTo>
                    <a:pt x="1194" y="2621"/>
                  </a:lnTo>
                  <a:lnTo>
                    <a:pt x="1194" y="2621"/>
                  </a:lnTo>
                  <a:lnTo>
                    <a:pt x="1194" y="2621"/>
                  </a:lnTo>
                  <a:lnTo>
                    <a:pt x="1194" y="2621"/>
                  </a:lnTo>
                  <a:lnTo>
                    <a:pt x="1194" y="2621"/>
                  </a:lnTo>
                  <a:lnTo>
                    <a:pt x="1194" y="2621"/>
                  </a:lnTo>
                  <a:lnTo>
                    <a:pt x="1199" y="2621"/>
                  </a:lnTo>
                  <a:lnTo>
                    <a:pt x="1199" y="2621"/>
                  </a:lnTo>
                  <a:lnTo>
                    <a:pt x="1199" y="2621"/>
                  </a:lnTo>
                  <a:lnTo>
                    <a:pt x="1199" y="2621"/>
                  </a:lnTo>
                  <a:lnTo>
                    <a:pt x="1199" y="2621"/>
                  </a:lnTo>
                  <a:lnTo>
                    <a:pt x="1203" y="2621"/>
                  </a:lnTo>
                  <a:lnTo>
                    <a:pt x="1203" y="2621"/>
                  </a:lnTo>
                  <a:lnTo>
                    <a:pt x="1203" y="2621"/>
                  </a:lnTo>
                  <a:lnTo>
                    <a:pt x="1203" y="2621"/>
                  </a:lnTo>
                  <a:lnTo>
                    <a:pt x="1203" y="2621"/>
                  </a:lnTo>
                  <a:lnTo>
                    <a:pt x="1203" y="2621"/>
                  </a:lnTo>
                  <a:lnTo>
                    <a:pt x="1208" y="2621"/>
                  </a:lnTo>
                  <a:lnTo>
                    <a:pt x="1208" y="2621"/>
                  </a:lnTo>
                  <a:lnTo>
                    <a:pt x="1208" y="2621"/>
                  </a:lnTo>
                  <a:lnTo>
                    <a:pt x="1208" y="2621"/>
                  </a:lnTo>
                  <a:lnTo>
                    <a:pt x="1208" y="2621"/>
                  </a:lnTo>
                  <a:lnTo>
                    <a:pt x="1208" y="2621"/>
                  </a:lnTo>
                  <a:lnTo>
                    <a:pt x="1212" y="2621"/>
                  </a:lnTo>
                  <a:lnTo>
                    <a:pt x="1212" y="2621"/>
                  </a:lnTo>
                  <a:lnTo>
                    <a:pt x="1212" y="2621"/>
                  </a:lnTo>
                  <a:lnTo>
                    <a:pt x="1212" y="2621"/>
                  </a:lnTo>
                  <a:lnTo>
                    <a:pt x="1212" y="2621"/>
                  </a:lnTo>
                  <a:lnTo>
                    <a:pt x="1217" y="2621"/>
                  </a:lnTo>
                  <a:lnTo>
                    <a:pt x="1217" y="2621"/>
                  </a:lnTo>
                  <a:lnTo>
                    <a:pt x="1217" y="2621"/>
                  </a:lnTo>
                  <a:lnTo>
                    <a:pt x="1217" y="2621"/>
                  </a:lnTo>
                  <a:lnTo>
                    <a:pt x="1217" y="2621"/>
                  </a:lnTo>
                  <a:lnTo>
                    <a:pt x="1217" y="2621"/>
                  </a:lnTo>
                  <a:lnTo>
                    <a:pt x="1221" y="2621"/>
                  </a:lnTo>
                  <a:lnTo>
                    <a:pt x="1221" y="2621"/>
                  </a:lnTo>
                  <a:lnTo>
                    <a:pt x="1221" y="2621"/>
                  </a:lnTo>
                  <a:lnTo>
                    <a:pt x="1221" y="2621"/>
                  </a:lnTo>
                  <a:lnTo>
                    <a:pt x="1221" y="2621"/>
                  </a:lnTo>
                  <a:lnTo>
                    <a:pt x="1221" y="2621"/>
                  </a:lnTo>
                  <a:lnTo>
                    <a:pt x="1225" y="2621"/>
                  </a:lnTo>
                  <a:lnTo>
                    <a:pt x="1225" y="2621"/>
                  </a:lnTo>
                  <a:lnTo>
                    <a:pt x="1225" y="2621"/>
                  </a:lnTo>
                  <a:lnTo>
                    <a:pt x="1225" y="2621"/>
                  </a:lnTo>
                  <a:lnTo>
                    <a:pt x="1225" y="2621"/>
                  </a:lnTo>
                  <a:lnTo>
                    <a:pt x="1225" y="2617"/>
                  </a:lnTo>
                  <a:lnTo>
                    <a:pt x="1230" y="2617"/>
                  </a:lnTo>
                  <a:lnTo>
                    <a:pt x="1230" y="2617"/>
                  </a:lnTo>
                  <a:lnTo>
                    <a:pt x="1230" y="2617"/>
                  </a:lnTo>
                  <a:lnTo>
                    <a:pt x="1230" y="2617"/>
                  </a:lnTo>
                  <a:lnTo>
                    <a:pt x="1230" y="2617"/>
                  </a:lnTo>
                  <a:lnTo>
                    <a:pt x="1234" y="2617"/>
                  </a:lnTo>
                  <a:lnTo>
                    <a:pt x="1234" y="2617"/>
                  </a:lnTo>
                  <a:lnTo>
                    <a:pt x="1234" y="2617"/>
                  </a:lnTo>
                  <a:lnTo>
                    <a:pt x="1234" y="2617"/>
                  </a:lnTo>
                  <a:lnTo>
                    <a:pt x="1234" y="2617"/>
                  </a:lnTo>
                  <a:lnTo>
                    <a:pt x="1234" y="2617"/>
                  </a:lnTo>
                  <a:lnTo>
                    <a:pt x="1239" y="2617"/>
                  </a:lnTo>
                  <a:lnTo>
                    <a:pt x="1239" y="2617"/>
                  </a:lnTo>
                  <a:lnTo>
                    <a:pt x="1239" y="2617"/>
                  </a:lnTo>
                  <a:lnTo>
                    <a:pt x="1239" y="2617"/>
                  </a:lnTo>
                  <a:lnTo>
                    <a:pt x="1239" y="2617"/>
                  </a:lnTo>
                  <a:lnTo>
                    <a:pt x="1239" y="2617"/>
                  </a:lnTo>
                  <a:lnTo>
                    <a:pt x="1243" y="2617"/>
                  </a:lnTo>
                  <a:lnTo>
                    <a:pt x="1243" y="2617"/>
                  </a:lnTo>
                  <a:lnTo>
                    <a:pt x="1243" y="2617"/>
                  </a:lnTo>
                  <a:lnTo>
                    <a:pt x="1243" y="2617"/>
                  </a:lnTo>
                  <a:lnTo>
                    <a:pt x="1243" y="2617"/>
                  </a:lnTo>
                  <a:lnTo>
                    <a:pt x="1243" y="2617"/>
                  </a:lnTo>
                  <a:lnTo>
                    <a:pt x="1248" y="2617"/>
                  </a:lnTo>
                  <a:lnTo>
                    <a:pt x="1248" y="2617"/>
                  </a:lnTo>
                  <a:lnTo>
                    <a:pt x="1248" y="2617"/>
                  </a:lnTo>
                  <a:lnTo>
                    <a:pt x="1248" y="2617"/>
                  </a:lnTo>
                  <a:lnTo>
                    <a:pt x="1248" y="2617"/>
                  </a:lnTo>
                  <a:lnTo>
                    <a:pt x="1252" y="2617"/>
                  </a:lnTo>
                  <a:lnTo>
                    <a:pt x="1252" y="2617"/>
                  </a:lnTo>
                  <a:lnTo>
                    <a:pt x="1252" y="2617"/>
                  </a:lnTo>
                  <a:lnTo>
                    <a:pt x="1252" y="2617"/>
                  </a:lnTo>
                  <a:lnTo>
                    <a:pt x="1252" y="2612"/>
                  </a:lnTo>
                  <a:lnTo>
                    <a:pt x="1252" y="2612"/>
                  </a:lnTo>
                  <a:lnTo>
                    <a:pt x="1257" y="2612"/>
                  </a:lnTo>
                  <a:lnTo>
                    <a:pt x="1257" y="2612"/>
                  </a:lnTo>
                  <a:lnTo>
                    <a:pt x="1257" y="2612"/>
                  </a:lnTo>
                  <a:lnTo>
                    <a:pt x="1257" y="2612"/>
                  </a:lnTo>
                  <a:lnTo>
                    <a:pt x="1257" y="2612"/>
                  </a:lnTo>
                  <a:lnTo>
                    <a:pt x="1257" y="2612"/>
                  </a:lnTo>
                  <a:lnTo>
                    <a:pt x="1261" y="2612"/>
                  </a:lnTo>
                  <a:lnTo>
                    <a:pt x="1261" y="2612"/>
                  </a:lnTo>
                  <a:lnTo>
                    <a:pt x="1261" y="2612"/>
                  </a:lnTo>
                  <a:lnTo>
                    <a:pt x="1261" y="2612"/>
                  </a:lnTo>
                  <a:lnTo>
                    <a:pt x="1261" y="2612"/>
                  </a:lnTo>
                  <a:lnTo>
                    <a:pt x="1261" y="2612"/>
                  </a:lnTo>
                  <a:lnTo>
                    <a:pt x="1266" y="2612"/>
                  </a:lnTo>
                  <a:lnTo>
                    <a:pt x="1266" y="2612"/>
                  </a:lnTo>
                  <a:lnTo>
                    <a:pt x="1266" y="2612"/>
                  </a:lnTo>
                  <a:lnTo>
                    <a:pt x="1266" y="2612"/>
                  </a:lnTo>
                  <a:lnTo>
                    <a:pt x="1266" y="2612"/>
                  </a:lnTo>
                  <a:lnTo>
                    <a:pt x="1266" y="2612"/>
                  </a:lnTo>
                  <a:lnTo>
                    <a:pt x="1270" y="2612"/>
                  </a:lnTo>
                  <a:lnTo>
                    <a:pt x="1270" y="2612"/>
                  </a:lnTo>
                  <a:lnTo>
                    <a:pt x="1270" y="2612"/>
                  </a:lnTo>
                  <a:lnTo>
                    <a:pt x="1270" y="2608"/>
                  </a:lnTo>
                  <a:lnTo>
                    <a:pt x="1270" y="2608"/>
                  </a:lnTo>
                  <a:lnTo>
                    <a:pt x="1270" y="2608"/>
                  </a:lnTo>
                  <a:lnTo>
                    <a:pt x="1275" y="2608"/>
                  </a:lnTo>
                  <a:lnTo>
                    <a:pt x="1275" y="2608"/>
                  </a:lnTo>
                  <a:lnTo>
                    <a:pt x="1275" y="2608"/>
                  </a:lnTo>
                  <a:lnTo>
                    <a:pt x="1275" y="2608"/>
                  </a:lnTo>
                  <a:lnTo>
                    <a:pt x="1275" y="2608"/>
                  </a:lnTo>
                  <a:lnTo>
                    <a:pt x="1275" y="2608"/>
                  </a:lnTo>
                  <a:lnTo>
                    <a:pt x="1279" y="2608"/>
                  </a:lnTo>
                  <a:lnTo>
                    <a:pt x="1279" y="2608"/>
                  </a:lnTo>
                  <a:lnTo>
                    <a:pt x="1279" y="2608"/>
                  </a:lnTo>
                  <a:lnTo>
                    <a:pt x="1279" y="2608"/>
                  </a:lnTo>
                  <a:lnTo>
                    <a:pt x="1279" y="2608"/>
                  </a:lnTo>
                  <a:lnTo>
                    <a:pt x="1279" y="2608"/>
                  </a:lnTo>
                  <a:lnTo>
                    <a:pt x="1284" y="2608"/>
                  </a:lnTo>
                  <a:lnTo>
                    <a:pt x="1284" y="2608"/>
                  </a:lnTo>
                  <a:lnTo>
                    <a:pt x="1284" y="2608"/>
                  </a:lnTo>
                  <a:lnTo>
                    <a:pt x="1284" y="2608"/>
                  </a:lnTo>
                  <a:lnTo>
                    <a:pt x="1284" y="2603"/>
                  </a:lnTo>
                  <a:lnTo>
                    <a:pt x="1288" y="2603"/>
                  </a:lnTo>
                  <a:lnTo>
                    <a:pt x="1288" y="2603"/>
                  </a:lnTo>
                  <a:lnTo>
                    <a:pt x="1288" y="2603"/>
                  </a:lnTo>
                  <a:lnTo>
                    <a:pt x="1288" y="2603"/>
                  </a:lnTo>
                  <a:lnTo>
                    <a:pt x="1288" y="2603"/>
                  </a:lnTo>
                  <a:lnTo>
                    <a:pt x="1288" y="2603"/>
                  </a:lnTo>
                  <a:lnTo>
                    <a:pt x="1293" y="2603"/>
                  </a:lnTo>
                  <a:lnTo>
                    <a:pt x="1293" y="2603"/>
                  </a:lnTo>
                  <a:lnTo>
                    <a:pt x="1293" y="2603"/>
                  </a:lnTo>
                  <a:lnTo>
                    <a:pt x="1293" y="2603"/>
                  </a:lnTo>
                  <a:lnTo>
                    <a:pt x="1293" y="2603"/>
                  </a:lnTo>
                  <a:lnTo>
                    <a:pt x="1293" y="2603"/>
                  </a:lnTo>
                  <a:lnTo>
                    <a:pt x="1297" y="2603"/>
                  </a:lnTo>
                  <a:lnTo>
                    <a:pt x="1297" y="2603"/>
                  </a:lnTo>
                  <a:lnTo>
                    <a:pt x="1297" y="2603"/>
                  </a:lnTo>
                  <a:lnTo>
                    <a:pt x="1297" y="2599"/>
                  </a:lnTo>
                  <a:lnTo>
                    <a:pt x="1297" y="2599"/>
                  </a:lnTo>
                  <a:lnTo>
                    <a:pt x="1297" y="2599"/>
                  </a:lnTo>
                  <a:lnTo>
                    <a:pt x="1297" y="2599"/>
                  </a:lnTo>
                  <a:lnTo>
                    <a:pt x="1301" y="2599"/>
                  </a:lnTo>
                  <a:lnTo>
                    <a:pt x="1301" y="2599"/>
                  </a:lnTo>
                  <a:lnTo>
                    <a:pt x="1301" y="2599"/>
                  </a:lnTo>
                  <a:lnTo>
                    <a:pt x="1301" y="2599"/>
                  </a:lnTo>
                  <a:lnTo>
                    <a:pt x="1301" y="2599"/>
                  </a:lnTo>
                  <a:lnTo>
                    <a:pt x="1301" y="2599"/>
                  </a:lnTo>
                  <a:lnTo>
                    <a:pt x="1306" y="2599"/>
                  </a:lnTo>
                  <a:lnTo>
                    <a:pt x="1306" y="2599"/>
                  </a:lnTo>
                  <a:lnTo>
                    <a:pt x="1306" y="2599"/>
                  </a:lnTo>
                  <a:lnTo>
                    <a:pt x="1306" y="2599"/>
                  </a:lnTo>
                  <a:lnTo>
                    <a:pt x="1306" y="2599"/>
                  </a:lnTo>
                  <a:lnTo>
                    <a:pt x="1306" y="2594"/>
                  </a:lnTo>
                  <a:lnTo>
                    <a:pt x="1310" y="2594"/>
                  </a:lnTo>
                  <a:lnTo>
                    <a:pt x="1310" y="2594"/>
                  </a:lnTo>
                  <a:lnTo>
                    <a:pt x="1310" y="2594"/>
                  </a:lnTo>
                  <a:lnTo>
                    <a:pt x="1310" y="2594"/>
                  </a:lnTo>
                  <a:lnTo>
                    <a:pt x="1310" y="2594"/>
                  </a:lnTo>
                  <a:lnTo>
                    <a:pt x="1310" y="2594"/>
                  </a:lnTo>
                  <a:lnTo>
                    <a:pt x="1315" y="2594"/>
                  </a:lnTo>
                  <a:lnTo>
                    <a:pt x="1315" y="2594"/>
                  </a:lnTo>
                  <a:lnTo>
                    <a:pt x="1315" y="2594"/>
                  </a:lnTo>
                  <a:lnTo>
                    <a:pt x="1315" y="2594"/>
                  </a:lnTo>
                  <a:lnTo>
                    <a:pt x="1315" y="2594"/>
                  </a:lnTo>
                  <a:lnTo>
                    <a:pt x="1315" y="2594"/>
                  </a:lnTo>
                  <a:lnTo>
                    <a:pt x="1319" y="2594"/>
                  </a:lnTo>
                  <a:lnTo>
                    <a:pt x="1319" y="2590"/>
                  </a:lnTo>
                  <a:lnTo>
                    <a:pt x="1319" y="2590"/>
                  </a:lnTo>
                  <a:lnTo>
                    <a:pt x="1319" y="2590"/>
                  </a:lnTo>
                  <a:lnTo>
                    <a:pt x="1319" y="2590"/>
                  </a:lnTo>
                  <a:lnTo>
                    <a:pt x="1319" y="2590"/>
                  </a:lnTo>
                  <a:lnTo>
                    <a:pt x="1324" y="2590"/>
                  </a:lnTo>
                  <a:lnTo>
                    <a:pt x="1324" y="2590"/>
                  </a:lnTo>
                  <a:lnTo>
                    <a:pt x="1324" y="2590"/>
                  </a:lnTo>
                  <a:lnTo>
                    <a:pt x="1324" y="2590"/>
                  </a:lnTo>
                  <a:lnTo>
                    <a:pt x="1324" y="2590"/>
                  </a:lnTo>
                  <a:lnTo>
                    <a:pt x="1324" y="2590"/>
                  </a:lnTo>
                  <a:lnTo>
                    <a:pt x="1324" y="2590"/>
                  </a:lnTo>
                  <a:lnTo>
                    <a:pt x="1328" y="2590"/>
                  </a:lnTo>
                  <a:lnTo>
                    <a:pt x="1328" y="2590"/>
                  </a:lnTo>
                  <a:lnTo>
                    <a:pt x="1328" y="2586"/>
                  </a:lnTo>
                  <a:lnTo>
                    <a:pt x="1328" y="2586"/>
                  </a:lnTo>
                  <a:lnTo>
                    <a:pt x="1328" y="2586"/>
                  </a:lnTo>
                  <a:lnTo>
                    <a:pt x="1328" y="2586"/>
                  </a:lnTo>
                  <a:lnTo>
                    <a:pt x="1333" y="2586"/>
                  </a:lnTo>
                  <a:lnTo>
                    <a:pt x="1333" y="2586"/>
                  </a:lnTo>
                  <a:lnTo>
                    <a:pt x="1333" y="2586"/>
                  </a:lnTo>
                  <a:lnTo>
                    <a:pt x="1333" y="2586"/>
                  </a:lnTo>
                  <a:lnTo>
                    <a:pt x="1333" y="2586"/>
                  </a:lnTo>
                  <a:lnTo>
                    <a:pt x="1333" y="2586"/>
                  </a:lnTo>
                  <a:lnTo>
                    <a:pt x="1337" y="2586"/>
                  </a:lnTo>
                  <a:lnTo>
                    <a:pt x="1337" y="2586"/>
                  </a:lnTo>
                  <a:lnTo>
                    <a:pt x="1337" y="2581"/>
                  </a:lnTo>
                  <a:lnTo>
                    <a:pt x="1337" y="2581"/>
                  </a:lnTo>
                  <a:lnTo>
                    <a:pt x="1337" y="2581"/>
                  </a:lnTo>
                  <a:lnTo>
                    <a:pt x="1337" y="2581"/>
                  </a:lnTo>
                  <a:lnTo>
                    <a:pt x="1337" y="2581"/>
                  </a:lnTo>
                  <a:lnTo>
                    <a:pt x="1342" y="2581"/>
                  </a:lnTo>
                  <a:lnTo>
                    <a:pt x="1342" y="2581"/>
                  </a:lnTo>
                  <a:lnTo>
                    <a:pt x="1342" y="2581"/>
                  </a:lnTo>
                  <a:lnTo>
                    <a:pt x="1342" y="2581"/>
                  </a:lnTo>
                  <a:lnTo>
                    <a:pt x="1342" y="2581"/>
                  </a:lnTo>
                  <a:lnTo>
                    <a:pt x="1342" y="2581"/>
                  </a:lnTo>
                  <a:lnTo>
                    <a:pt x="1346" y="2581"/>
                  </a:lnTo>
                  <a:lnTo>
                    <a:pt x="1346" y="2577"/>
                  </a:lnTo>
                  <a:lnTo>
                    <a:pt x="1346" y="2577"/>
                  </a:lnTo>
                  <a:lnTo>
                    <a:pt x="1346" y="2577"/>
                  </a:lnTo>
                  <a:lnTo>
                    <a:pt x="1346" y="2577"/>
                  </a:lnTo>
                  <a:lnTo>
                    <a:pt x="1346" y="2577"/>
                  </a:lnTo>
                  <a:lnTo>
                    <a:pt x="1346" y="2577"/>
                  </a:lnTo>
                  <a:lnTo>
                    <a:pt x="1351" y="2577"/>
                  </a:lnTo>
                  <a:lnTo>
                    <a:pt x="1351" y="2577"/>
                  </a:lnTo>
                  <a:lnTo>
                    <a:pt x="1351" y="2577"/>
                  </a:lnTo>
                  <a:lnTo>
                    <a:pt x="1351" y="2577"/>
                  </a:lnTo>
                  <a:lnTo>
                    <a:pt x="1351" y="2577"/>
                  </a:lnTo>
                  <a:lnTo>
                    <a:pt x="1351" y="2577"/>
                  </a:lnTo>
                  <a:lnTo>
                    <a:pt x="1355" y="2572"/>
                  </a:lnTo>
                  <a:lnTo>
                    <a:pt x="1355" y="2572"/>
                  </a:lnTo>
                  <a:lnTo>
                    <a:pt x="1355" y="2572"/>
                  </a:lnTo>
                  <a:lnTo>
                    <a:pt x="1355" y="2572"/>
                  </a:lnTo>
                  <a:lnTo>
                    <a:pt x="1355" y="2572"/>
                  </a:lnTo>
                  <a:lnTo>
                    <a:pt x="1355" y="2572"/>
                  </a:lnTo>
                  <a:lnTo>
                    <a:pt x="1355" y="2572"/>
                  </a:lnTo>
                  <a:lnTo>
                    <a:pt x="1360" y="2572"/>
                  </a:lnTo>
                  <a:lnTo>
                    <a:pt x="1360" y="2572"/>
                  </a:lnTo>
                  <a:lnTo>
                    <a:pt x="1360" y="2572"/>
                  </a:lnTo>
                  <a:lnTo>
                    <a:pt x="1360" y="2572"/>
                  </a:lnTo>
                  <a:lnTo>
                    <a:pt x="1360" y="2568"/>
                  </a:lnTo>
                  <a:lnTo>
                    <a:pt x="1360" y="2568"/>
                  </a:lnTo>
                  <a:lnTo>
                    <a:pt x="1360" y="2568"/>
                  </a:lnTo>
                  <a:lnTo>
                    <a:pt x="1364" y="2568"/>
                  </a:lnTo>
                  <a:lnTo>
                    <a:pt x="1364" y="2568"/>
                  </a:lnTo>
                  <a:lnTo>
                    <a:pt x="1364" y="2568"/>
                  </a:lnTo>
                  <a:lnTo>
                    <a:pt x="1364" y="2568"/>
                  </a:lnTo>
                  <a:lnTo>
                    <a:pt x="1364" y="2568"/>
                  </a:lnTo>
                  <a:lnTo>
                    <a:pt x="1364" y="2568"/>
                  </a:lnTo>
                  <a:lnTo>
                    <a:pt x="1369" y="2568"/>
                  </a:lnTo>
                  <a:lnTo>
                    <a:pt x="1369" y="2568"/>
                  </a:lnTo>
                  <a:lnTo>
                    <a:pt x="1369" y="2563"/>
                  </a:lnTo>
                  <a:lnTo>
                    <a:pt x="1369" y="2563"/>
                  </a:lnTo>
                  <a:lnTo>
                    <a:pt x="1369" y="2563"/>
                  </a:lnTo>
                  <a:lnTo>
                    <a:pt x="1369" y="2563"/>
                  </a:lnTo>
                  <a:lnTo>
                    <a:pt x="1369" y="2563"/>
                  </a:lnTo>
                  <a:lnTo>
                    <a:pt x="1373" y="2563"/>
                  </a:lnTo>
                  <a:lnTo>
                    <a:pt x="1373" y="2563"/>
                  </a:lnTo>
                  <a:lnTo>
                    <a:pt x="1373" y="2563"/>
                  </a:lnTo>
                  <a:lnTo>
                    <a:pt x="1373" y="2563"/>
                  </a:lnTo>
                  <a:lnTo>
                    <a:pt x="1373" y="2563"/>
                  </a:lnTo>
                  <a:lnTo>
                    <a:pt x="1373" y="2559"/>
                  </a:lnTo>
                  <a:lnTo>
                    <a:pt x="1373" y="2559"/>
                  </a:lnTo>
                  <a:lnTo>
                    <a:pt x="1378" y="2559"/>
                  </a:lnTo>
                  <a:lnTo>
                    <a:pt x="1378" y="2559"/>
                  </a:lnTo>
                  <a:lnTo>
                    <a:pt x="1378" y="2559"/>
                  </a:lnTo>
                  <a:lnTo>
                    <a:pt x="1378" y="2559"/>
                  </a:lnTo>
                  <a:lnTo>
                    <a:pt x="1378" y="2559"/>
                  </a:lnTo>
                  <a:lnTo>
                    <a:pt x="1382" y="2559"/>
                  </a:lnTo>
                  <a:lnTo>
                    <a:pt x="1382" y="2554"/>
                  </a:lnTo>
                  <a:lnTo>
                    <a:pt x="1382" y="2554"/>
                  </a:lnTo>
                  <a:lnTo>
                    <a:pt x="1386" y="2554"/>
                  </a:lnTo>
                  <a:lnTo>
                    <a:pt x="1386" y="2554"/>
                  </a:lnTo>
                  <a:lnTo>
                    <a:pt x="1386" y="2554"/>
                  </a:lnTo>
                  <a:lnTo>
                    <a:pt x="1386" y="2550"/>
                  </a:lnTo>
                  <a:lnTo>
                    <a:pt x="1391" y="2550"/>
                  </a:lnTo>
                  <a:lnTo>
                    <a:pt x="1391" y="2550"/>
                  </a:lnTo>
                  <a:lnTo>
                    <a:pt x="1391" y="2550"/>
                  </a:lnTo>
                  <a:lnTo>
                    <a:pt x="1395" y="2550"/>
                  </a:lnTo>
                  <a:lnTo>
                    <a:pt x="1395" y="2545"/>
                  </a:lnTo>
                  <a:lnTo>
                    <a:pt x="1395" y="2545"/>
                  </a:lnTo>
                  <a:lnTo>
                    <a:pt x="1395" y="2545"/>
                  </a:lnTo>
                  <a:lnTo>
                    <a:pt x="1400" y="2545"/>
                  </a:lnTo>
                  <a:lnTo>
                    <a:pt x="1400" y="2545"/>
                  </a:lnTo>
                  <a:lnTo>
                    <a:pt x="1400" y="2541"/>
                  </a:lnTo>
                  <a:lnTo>
                    <a:pt x="1400" y="2541"/>
                  </a:lnTo>
                  <a:lnTo>
                    <a:pt x="1404" y="2541"/>
                  </a:lnTo>
                  <a:lnTo>
                    <a:pt x="1404" y="2541"/>
                  </a:lnTo>
                  <a:lnTo>
                    <a:pt x="1404" y="2536"/>
                  </a:lnTo>
                  <a:lnTo>
                    <a:pt x="1404" y="2536"/>
                  </a:lnTo>
                  <a:lnTo>
                    <a:pt x="1409" y="2536"/>
                  </a:lnTo>
                  <a:lnTo>
                    <a:pt x="1409" y="2536"/>
                  </a:lnTo>
                  <a:lnTo>
                    <a:pt x="1409" y="2536"/>
                  </a:lnTo>
                  <a:lnTo>
                    <a:pt x="1413" y="2532"/>
                  </a:lnTo>
                  <a:lnTo>
                    <a:pt x="1413" y="2532"/>
                  </a:lnTo>
                  <a:lnTo>
                    <a:pt x="1413" y="2532"/>
                  </a:lnTo>
                  <a:lnTo>
                    <a:pt x="1413" y="2532"/>
                  </a:lnTo>
                  <a:lnTo>
                    <a:pt x="1418" y="2532"/>
                  </a:lnTo>
                  <a:lnTo>
                    <a:pt x="1418" y="2527"/>
                  </a:lnTo>
                  <a:lnTo>
                    <a:pt x="1418" y="2527"/>
                  </a:lnTo>
                  <a:lnTo>
                    <a:pt x="1418" y="2527"/>
                  </a:lnTo>
                  <a:lnTo>
                    <a:pt x="1422" y="2527"/>
                  </a:lnTo>
                  <a:lnTo>
                    <a:pt x="1422" y="2527"/>
                  </a:lnTo>
                  <a:lnTo>
                    <a:pt x="1422" y="2523"/>
                  </a:lnTo>
                  <a:lnTo>
                    <a:pt x="1422" y="2523"/>
                  </a:lnTo>
                  <a:lnTo>
                    <a:pt x="1427" y="2523"/>
                  </a:lnTo>
                  <a:lnTo>
                    <a:pt x="1427" y="2523"/>
                  </a:lnTo>
                  <a:lnTo>
                    <a:pt x="1427" y="2523"/>
                  </a:lnTo>
                  <a:lnTo>
                    <a:pt x="1427" y="2519"/>
                  </a:lnTo>
                  <a:lnTo>
                    <a:pt x="1431" y="2519"/>
                  </a:lnTo>
                  <a:lnTo>
                    <a:pt x="1431" y="2519"/>
                  </a:lnTo>
                  <a:lnTo>
                    <a:pt x="1431" y="2519"/>
                  </a:lnTo>
                  <a:lnTo>
                    <a:pt x="1431" y="2514"/>
                  </a:lnTo>
                  <a:lnTo>
                    <a:pt x="1431" y="2514"/>
                  </a:lnTo>
                  <a:lnTo>
                    <a:pt x="1436" y="2514"/>
                  </a:lnTo>
                  <a:lnTo>
                    <a:pt x="1436" y="2514"/>
                  </a:lnTo>
                  <a:lnTo>
                    <a:pt x="1436" y="2514"/>
                  </a:lnTo>
                  <a:lnTo>
                    <a:pt x="1436" y="2510"/>
                  </a:lnTo>
                  <a:lnTo>
                    <a:pt x="1440" y="2510"/>
                  </a:lnTo>
                  <a:lnTo>
                    <a:pt x="1440" y="2510"/>
                  </a:lnTo>
                  <a:lnTo>
                    <a:pt x="1440" y="2510"/>
                  </a:lnTo>
                  <a:lnTo>
                    <a:pt x="1440" y="2510"/>
                  </a:lnTo>
                  <a:lnTo>
                    <a:pt x="1445" y="2505"/>
                  </a:lnTo>
                  <a:lnTo>
                    <a:pt x="1445" y="2505"/>
                  </a:lnTo>
                  <a:lnTo>
                    <a:pt x="1445" y="2505"/>
                  </a:lnTo>
                  <a:lnTo>
                    <a:pt x="1445" y="2505"/>
                  </a:lnTo>
                  <a:lnTo>
                    <a:pt x="1445" y="2501"/>
                  </a:lnTo>
                  <a:lnTo>
                    <a:pt x="1449" y="2501"/>
                  </a:lnTo>
                  <a:lnTo>
                    <a:pt x="1449" y="2501"/>
                  </a:lnTo>
                  <a:lnTo>
                    <a:pt x="1449" y="2501"/>
                  </a:lnTo>
                  <a:lnTo>
                    <a:pt x="1449" y="2501"/>
                  </a:lnTo>
                  <a:lnTo>
                    <a:pt x="1454" y="2496"/>
                  </a:lnTo>
                  <a:lnTo>
                    <a:pt x="1454" y="2496"/>
                  </a:lnTo>
                  <a:lnTo>
                    <a:pt x="1454" y="2496"/>
                  </a:lnTo>
                  <a:lnTo>
                    <a:pt x="1454" y="2496"/>
                  </a:lnTo>
                  <a:lnTo>
                    <a:pt x="1454" y="2496"/>
                  </a:lnTo>
                  <a:lnTo>
                    <a:pt x="1454" y="2496"/>
                  </a:lnTo>
                  <a:lnTo>
                    <a:pt x="1454" y="2496"/>
                  </a:lnTo>
                  <a:lnTo>
                    <a:pt x="1454" y="2496"/>
                  </a:lnTo>
                  <a:lnTo>
                    <a:pt x="1454" y="2496"/>
                  </a:lnTo>
                  <a:lnTo>
                    <a:pt x="1454" y="2496"/>
                  </a:lnTo>
                  <a:lnTo>
                    <a:pt x="1454" y="2496"/>
                  </a:lnTo>
                  <a:lnTo>
                    <a:pt x="1454" y="2496"/>
                  </a:lnTo>
                  <a:lnTo>
                    <a:pt x="1454" y="2496"/>
                  </a:lnTo>
                  <a:lnTo>
                    <a:pt x="1454" y="2496"/>
                  </a:lnTo>
                  <a:lnTo>
                    <a:pt x="1454" y="2496"/>
                  </a:lnTo>
                  <a:lnTo>
                    <a:pt x="1454" y="2496"/>
                  </a:lnTo>
                  <a:lnTo>
                    <a:pt x="1454" y="2496"/>
                  </a:lnTo>
                  <a:lnTo>
                    <a:pt x="1449" y="2496"/>
                  </a:lnTo>
                  <a:lnTo>
                    <a:pt x="1449" y="2496"/>
                  </a:lnTo>
                  <a:lnTo>
                    <a:pt x="1449" y="2496"/>
                  </a:lnTo>
                  <a:lnTo>
                    <a:pt x="1449" y="2496"/>
                  </a:lnTo>
                  <a:lnTo>
                    <a:pt x="1449" y="2496"/>
                  </a:lnTo>
                  <a:lnTo>
                    <a:pt x="1449" y="2496"/>
                  </a:lnTo>
                  <a:lnTo>
                    <a:pt x="1449" y="2496"/>
                  </a:lnTo>
                  <a:lnTo>
                    <a:pt x="1449" y="2496"/>
                  </a:lnTo>
                  <a:lnTo>
                    <a:pt x="1449" y="2496"/>
                  </a:lnTo>
                  <a:lnTo>
                    <a:pt x="1449" y="2496"/>
                  </a:lnTo>
                  <a:lnTo>
                    <a:pt x="1449" y="2496"/>
                  </a:lnTo>
                  <a:lnTo>
                    <a:pt x="1449" y="2496"/>
                  </a:lnTo>
                  <a:lnTo>
                    <a:pt x="1449" y="2496"/>
                  </a:lnTo>
                  <a:lnTo>
                    <a:pt x="1449" y="2496"/>
                  </a:lnTo>
                  <a:lnTo>
                    <a:pt x="1449" y="2496"/>
                  </a:lnTo>
                  <a:lnTo>
                    <a:pt x="1445" y="2496"/>
                  </a:lnTo>
                  <a:lnTo>
                    <a:pt x="1445" y="2496"/>
                  </a:lnTo>
                  <a:lnTo>
                    <a:pt x="1445" y="2496"/>
                  </a:lnTo>
                  <a:lnTo>
                    <a:pt x="1445" y="2496"/>
                  </a:lnTo>
                  <a:lnTo>
                    <a:pt x="1445" y="2496"/>
                  </a:lnTo>
                  <a:lnTo>
                    <a:pt x="1445" y="2496"/>
                  </a:lnTo>
                  <a:lnTo>
                    <a:pt x="1445" y="2496"/>
                  </a:lnTo>
                  <a:lnTo>
                    <a:pt x="1445" y="2496"/>
                  </a:lnTo>
                  <a:lnTo>
                    <a:pt x="1440" y="2496"/>
                  </a:lnTo>
                  <a:lnTo>
                    <a:pt x="1440" y="2496"/>
                  </a:lnTo>
                  <a:lnTo>
                    <a:pt x="1440" y="2496"/>
                  </a:lnTo>
                  <a:lnTo>
                    <a:pt x="1440" y="2496"/>
                  </a:lnTo>
                  <a:lnTo>
                    <a:pt x="1440" y="2496"/>
                  </a:lnTo>
                  <a:lnTo>
                    <a:pt x="1440" y="2496"/>
                  </a:lnTo>
                  <a:lnTo>
                    <a:pt x="1440" y="2496"/>
                  </a:lnTo>
                  <a:lnTo>
                    <a:pt x="1436" y="2496"/>
                  </a:lnTo>
                  <a:lnTo>
                    <a:pt x="1436" y="2496"/>
                  </a:lnTo>
                  <a:lnTo>
                    <a:pt x="1436" y="2496"/>
                  </a:lnTo>
                  <a:lnTo>
                    <a:pt x="1436" y="2496"/>
                  </a:lnTo>
                  <a:lnTo>
                    <a:pt x="1436" y="2496"/>
                  </a:lnTo>
                  <a:lnTo>
                    <a:pt x="1436" y="2496"/>
                  </a:lnTo>
                  <a:lnTo>
                    <a:pt x="1436" y="2496"/>
                  </a:lnTo>
                  <a:lnTo>
                    <a:pt x="1436" y="2496"/>
                  </a:lnTo>
                  <a:lnTo>
                    <a:pt x="1431" y="2496"/>
                  </a:lnTo>
                  <a:lnTo>
                    <a:pt x="1431" y="2496"/>
                  </a:lnTo>
                  <a:lnTo>
                    <a:pt x="1431" y="2496"/>
                  </a:lnTo>
                  <a:lnTo>
                    <a:pt x="1431" y="2496"/>
                  </a:lnTo>
                  <a:lnTo>
                    <a:pt x="1431" y="2496"/>
                  </a:lnTo>
                  <a:lnTo>
                    <a:pt x="1431" y="2496"/>
                  </a:lnTo>
                  <a:lnTo>
                    <a:pt x="1431" y="2496"/>
                  </a:lnTo>
                  <a:lnTo>
                    <a:pt x="1431" y="2496"/>
                  </a:lnTo>
                  <a:lnTo>
                    <a:pt x="1427" y="2496"/>
                  </a:lnTo>
                  <a:lnTo>
                    <a:pt x="1427" y="2496"/>
                  </a:lnTo>
                  <a:lnTo>
                    <a:pt x="1427" y="2496"/>
                  </a:lnTo>
                  <a:lnTo>
                    <a:pt x="1427" y="2496"/>
                  </a:lnTo>
                  <a:lnTo>
                    <a:pt x="1427" y="2496"/>
                  </a:lnTo>
                  <a:lnTo>
                    <a:pt x="1427" y="2496"/>
                  </a:lnTo>
                  <a:lnTo>
                    <a:pt x="1427" y="2496"/>
                  </a:lnTo>
                  <a:lnTo>
                    <a:pt x="1422" y="2496"/>
                  </a:lnTo>
                  <a:lnTo>
                    <a:pt x="1422" y="2496"/>
                  </a:lnTo>
                  <a:lnTo>
                    <a:pt x="1422" y="2496"/>
                  </a:lnTo>
                  <a:lnTo>
                    <a:pt x="1422" y="2496"/>
                  </a:lnTo>
                  <a:lnTo>
                    <a:pt x="1418" y="2492"/>
                  </a:lnTo>
                  <a:lnTo>
                    <a:pt x="1418" y="2492"/>
                  </a:lnTo>
                  <a:lnTo>
                    <a:pt x="1418" y="2492"/>
                  </a:lnTo>
                  <a:lnTo>
                    <a:pt x="1418" y="2492"/>
                  </a:lnTo>
                  <a:lnTo>
                    <a:pt x="1413" y="2492"/>
                  </a:lnTo>
                  <a:lnTo>
                    <a:pt x="1413" y="2492"/>
                  </a:lnTo>
                  <a:lnTo>
                    <a:pt x="1409" y="2492"/>
                  </a:lnTo>
                  <a:lnTo>
                    <a:pt x="1409" y="2492"/>
                  </a:lnTo>
                  <a:lnTo>
                    <a:pt x="1409" y="2492"/>
                  </a:lnTo>
                  <a:lnTo>
                    <a:pt x="1409" y="2492"/>
                  </a:lnTo>
                  <a:lnTo>
                    <a:pt x="1409" y="2492"/>
                  </a:lnTo>
                  <a:lnTo>
                    <a:pt x="1404" y="2492"/>
                  </a:lnTo>
                  <a:lnTo>
                    <a:pt x="1404" y="2492"/>
                  </a:lnTo>
                  <a:lnTo>
                    <a:pt x="1404" y="2492"/>
                  </a:lnTo>
                  <a:lnTo>
                    <a:pt x="1404" y="2492"/>
                  </a:lnTo>
                  <a:lnTo>
                    <a:pt x="1404" y="2492"/>
                  </a:lnTo>
                  <a:lnTo>
                    <a:pt x="1404" y="2492"/>
                  </a:lnTo>
                  <a:lnTo>
                    <a:pt x="1404" y="2492"/>
                  </a:lnTo>
                  <a:lnTo>
                    <a:pt x="1404" y="2492"/>
                  </a:lnTo>
                  <a:lnTo>
                    <a:pt x="1404" y="2492"/>
                  </a:lnTo>
                  <a:lnTo>
                    <a:pt x="1404" y="2492"/>
                  </a:lnTo>
                  <a:lnTo>
                    <a:pt x="1400" y="2492"/>
                  </a:lnTo>
                  <a:lnTo>
                    <a:pt x="1400" y="2492"/>
                  </a:lnTo>
                  <a:lnTo>
                    <a:pt x="1400" y="2492"/>
                  </a:lnTo>
                  <a:lnTo>
                    <a:pt x="1400" y="2492"/>
                  </a:lnTo>
                  <a:lnTo>
                    <a:pt x="1400" y="2492"/>
                  </a:lnTo>
                  <a:lnTo>
                    <a:pt x="1400" y="2492"/>
                  </a:lnTo>
                  <a:lnTo>
                    <a:pt x="1400" y="2492"/>
                  </a:lnTo>
                  <a:lnTo>
                    <a:pt x="1400" y="2492"/>
                  </a:lnTo>
                  <a:lnTo>
                    <a:pt x="1400" y="2492"/>
                  </a:lnTo>
                  <a:lnTo>
                    <a:pt x="1400" y="2492"/>
                  </a:lnTo>
                  <a:lnTo>
                    <a:pt x="1400" y="2492"/>
                  </a:lnTo>
                  <a:lnTo>
                    <a:pt x="1400" y="2492"/>
                  </a:lnTo>
                  <a:lnTo>
                    <a:pt x="1400" y="2492"/>
                  </a:lnTo>
                  <a:lnTo>
                    <a:pt x="1400" y="2492"/>
                  </a:lnTo>
                  <a:lnTo>
                    <a:pt x="1400" y="2492"/>
                  </a:lnTo>
                  <a:lnTo>
                    <a:pt x="1400" y="2492"/>
                  </a:lnTo>
                  <a:lnTo>
                    <a:pt x="1395" y="2492"/>
                  </a:lnTo>
                  <a:lnTo>
                    <a:pt x="1395" y="2492"/>
                  </a:lnTo>
                  <a:lnTo>
                    <a:pt x="1395" y="2492"/>
                  </a:lnTo>
                  <a:lnTo>
                    <a:pt x="1395" y="2492"/>
                  </a:lnTo>
                  <a:lnTo>
                    <a:pt x="1395" y="2492"/>
                  </a:lnTo>
                  <a:lnTo>
                    <a:pt x="1395" y="2492"/>
                  </a:lnTo>
                  <a:lnTo>
                    <a:pt x="1391" y="2492"/>
                  </a:lnTo>
                  <a:lnTo>
                    <a:pt x="1391" y="2492"/>
                  </a:lnTo>
                  <a:lnTo>
                    <a:pt x="1391" y="2492"/>
                  </a:lnTo>
                  <a:lnTo>
                    <a:pt x="1391" y="2492"/>
                  </a:lnTo>
                  <a:lnTo>
                    <a:pt x="1391" y="2492"/>
                  </a:lnTo>
                  <a:lnTo>
                    <a:pt x="1386" y="2492"/>
                  </a:lnTo>
                  <a:lnTo>
                    <a:pt x="1386" y="2492"/>
                  </a:lnTo>
                  <a:lnTo>
                    <a:pt x="1386" y="2492"/>
                  </a:lnTo>
                  <a:lnTo>
                    <a:pt x="1386" y="2492"/>
                  </a:lnTo>
                  <a:lnTo>
                    <a:pt x="1386" y="2492"/>
                  </a:lnTo>
                  <a:lnTo>
                    <a:pt x="1382" y="2492"/>
                  </a:lnTo>
                  <a:lnTo>
                    <a:pt x="1382" y="2492"/>
                  </a:lnTo>
                  <a:lnTo>
                    <a:pt x="1382" y="2492"/>
                  </a:lnTo>
                  <a:lnTo>
                    <a:pt x="1382" y="2492"/>
                  </a:lnTo>
                  <a:lnTo>
                    <a:pt x="1378" y="2492"/>
                  </a:lnTo>
                  <a:lnTo>
                    <a:pt x="1378" y="2492"/>
                  </a:lnTo>
                  <a:lnTo>
                    <a:pt x="1378" y="2492"/>
                  </a:lnTo>
                  <a:lnTo>
                    <a:pt x="1378" y="2492"/>
                  </a:lnTo>
                  <a:lnTo>
                    <a:pt x="1373" y="2492"/>
                  </a:lnTo>
                  <a:lnTo>
                    <a:pt x="1373" y="2487"/>
                  </a:lnTo>
                  <a:lnTo>
                    <a:pt x="1369" y="2487"/>
                  </a:lnTo>
                  <a:lnTo>
                    <a:pt x="1369" y="2487"/>
                  </a:lnTo>
                  <a:lnTo>
                    <a:pt x="1364" y="2487"/>
                  </a:lnTo>
                  <a:lnTo>
                    <a:pt x="1364" y="2487"/>
                  </a:lnTo>
                  <a:lnTo>
                    <a:pt x="1360" y="2487"/>
                  </a:lnTo>
                  <a:lnTo>
                    <a:pt x="1360" y="2487"/>
                  </a:lnTo>
                  <a:lnTo>
                    <a:pt x="1355" y="2487"/>
                  </a:lnTo>
                  <a:lnTo>
                    <a:pt x="1355" y="2487"/>
                  </a:lnTo>
                  <a:lnTo>
                    <a:pt x="1351" y="2487"/>
                  </a:lnTo>
                  <a:lnTo>
                    <a:pt x="1351" y="2487"/>
                  </a:lnTo>
                  <a:lnTo>
                    <a:pt x="1346" y="2487"/>
                  </a:lnTo>
                  <a:lnTo>
                    <a:pt x="1342" y="2487"/>
                  </a:lnTo>
                  <a:lnTo>
                    <a:pt x="1342" y="2487"/>
                  </a:lnTo>
                  <a:lnTo>
                    <a:pt x="1337" y="2487"/>
                  </a:lnTo>
                  <a:lnTo>
                    <a:pt x="1337" y="2487"/>
                  </a:lnTo>
                  <a:lnTo>
                    <a:pt x="1333" y="2487"/>
                  </a:lnTo>
                  <a:lnTo>
                    <a:pt x="1324" y="2487"/>
                  </a:lnTo>
                  <a:lnTo>
                    <a:pt x="1319" y="2487"/>
                  </a:lnTo>
                  <a:lnTo>
                    <a:pt x="1310" y="2483"/>
                  </a:lnTo>
                  <a:lnTo>
                    <a:pt x="1301" y="2483"/>
                  </a:lnTo>
                  <a:lnTo>
                    <a:pt x="1297" y="2483"/>
                  </a:lnTo>
                  <a:lnTo>
                    <a:pt x="1293" y="2483"/>
                  </a:lnTo>
                  <a:lnTo>
                    <a:pt x="1288" y="2483"/>
                  </a:lnTo>
                  <a:lnTo>
                    <a:pt x="1288" y="2483"/>
                  </a:lnTo>
                  <a:lnTo>
                    <a:pt x="1284" y="2483"/>
                  </a:lnTo>
                  <a:lnTo>
                    <a:pt x="1279" y="2483"/>
                  </a:lnTo>
                  <a:lnTo>
                    <a:pt x="1279" y="2483"/>
                  </a:lnTo>
                  <a:lnTo>
                    <a:pt x="1275" y="2483"/>
                  </a:lnTo>
                  <a:lnTo>
                    <a:pt x="1270" y="2483"/>
                  </a:lnTo>
                  <a:lnTo>
                    <a:pt x="1270" y="2483"/>
                  </a:lnTo>
                  <a:lnTo>
                    <a:pt x="1266" y="2483"/>
                  </a:lnTo>
                  <a:lnTo>
                    <a:pt x="1261" y="2483"/>
                  </a:lnTo>
                  <a:lnTo>
                    <a:pt x="1261" y="2483"/>
                  </a:lnTo>
                  <a:lnTo>
                    <a:pt x="1257" y="2483"/>
                  </a:lnTo>
                  <a:lnTo>
                    <a:pt x="1252" y="2478"/>
                  </a:lnTo>
                  <a:lnTo>
                    <a:pt x="1252" y="2478"/>
                  </a:lnTo>
                  <a:lnTo>
                    <a:pt x="1248" y="2478"/>
                  </a:lnTo>
                  <a:lnTo>
                    <a:pt x="1243" y="2478"/>
                  </a:lnTo>
                  <a:lnTo>
                    <a:pt x="1243" y="2478"/>
                  </a:lnTo>
                  <a:lnTo>
                    <a:pt x="1239" y="2478"/>
                  </a:lnTo>
                  <a:lnTo>
                    <a:pt x="1234" y="2478"/>
                  </a:lnTo>
                  <a:lnTo>
                    <a:pt x="1234" y="2478"/>
                  </a:lnTo>
                  <a:lnTo>
                    <a:pt x="1230" y="2478"/>
                  </a:lnTo>
                  <a:lnTo>
                    <a:pt x="1230" y="2478"/>
                  </a:lnTo>
                  <a:lnTo>
                    <a:pt x="1225" y="2478"/>
                  </a:lnTo>
                  <a:lnTo>
                    <a:pt x="1225" y="2478"/>
                  </a:lnTo>
                  <a:lnTo>
                    <a:pt x="1221" y="2478"/>
                  </a:lnTo>
                  <a:lnTo>
                    <a:pt x="1221" y="2478"/>
                  </a:lnTo>
                  <a:lnTo>
                    <a:pt x="1221" y="2478"/>
                  </a:lnTo>
                  <a:lnTo>
                    <a:pt x="1217" y="2478"/>
                  </a:lnTo>
                  <a:lnTo>
                    <a:pt x="1217" y="2478"/>
                  </a:lnTo>
                  <a:lnTo>
                    <a:pt x="1217" y="2478"/>
                  </a:lnTo>
                  <a:lnTo>
                    <a:pt x="1212" y="2478"/>
                  </a:lnTo>
                  <a:lnTo>
                    <a:pt x="1212" y="2478"/>
                  </a:lnTo>
                  <a:lnTo>
                    <a:pt x="1212" y="2478"/>
                  </a:lnTo>
                  <a:lnTo>
                    <a:pt x="1208" y="2478"/>
                  </a:lnTo>
                  <a:lnTo>
                    <a:pt x="1208" y="2478"/>
                  </a:lnTo>
                  <a:lnTo>
                    <a:pt x="1208" y="2478"/>
                  </a:lnTo>
                  <a:lnTo>
                    <a:pt x="1203" y="2478"/>
                  </a:lnTo>
                  <a:lnTo>
                    <a:pt x="1203" y="2478"/>
                  </a:lnTo>
                  <a:lnTo>
                    <a:pt x="1203" y="2478"/>
                  </a:lnTo>
                  <a:lnTo>
                    <a:pt x="1199" y="2478"/>
                  </a:lnTo>
                  <a:lnTo>
                    <a:pt x="1199" y="2478"/>
                  </a:lnTo>
                  <a:lnTo>
                    <a:pt x="1199" y="2478"/>
                  </a:lnTo>
                  <a:lnTo>
                    <a:pt x="1194" y="2478"/>
                  </a:lnTo>
                  <a:lnTo>
                    <a:pt x="1194" y="2478"/>
                  </a:lnTo>
                  <a:lnTo>
                    <a:pt x="1194" y="2478"/>
                  </a:lnTo>
                  <a:lnTo>
                    <a:pt x="1194" y="2478"/>
                  </a:lnTo>
                  <a:lnTo>
                    <a:pt x="1190" y="2478"/>
                  </a:lnTo>
                  <a:lnTo>
                    <a:pt x="1190" y="2478"/>
                  </a:lnTo>
                  <a:lnTo>
                    <a:pt x="1190" y="2478"/>
                  </a:lnTo>
                  <a:lnTo>
                    <a:pt x="1185" y="2478"/>
                  </a:lnTo>
                  <a:lnTo>
                    <a:pt x="1185" y="2478"/>
                  </a:lnTo>
                  <a:lnTo>
                    <a:pt x="1185" y="2478"/>
                  </a:lnTo>
                  <a:lnTo>
                    <a:pt x="1181" y="2478"/>
                  </a:lnTo>
                  <a:lnTo>
                    <a:pt x="1181" y="2478"/>
                  </a:lnTo>
                  <a:lnTo>
                    <a:pt x="1181" y="2478"/>
                  </a:lnTo>
                  <a:lnTo>
                    <a:pt x="1176" y="2478"/>
                  </a:lnTo>
                  <a:lnTo>
                    <a:pt x="1176" y="2478"/>
                  </a:lnTo>
                  <a:lnTo>
                    <a:pt x="1176" y="2478"/>
                  </a:lnTo>
                  <a:lnTo>
                    <a:pt x="1176" y="2478"/>
                  </a:lnTo>
                  <a:lnTo>
                    <a:pt x="1172" y="2478"/>
                  </a:lnTo>
                  <a:lnTo>
                    <a:pt x="1172" y="2478"/>
                  </a:lnTo>
                  <a:lnTo>
                    <a:pt x="1172" y="2478"/>
                  </a:lnTo>
                  <a:lnTo>
                    <a:pt x="1167" y="2478"/>
                  </a:lnTo>
                  <a:lnTo>
                    <a:pt x="1167" y="2478"/>
                  </a:lnTo>
                  <a:close/>
                  <a:moveTo>
                    <a:pt x="1172" y="2452"/>
                  </a:moveTo>
                  <a:lnTo>
                    <a:pt x="1172" y="2452"/>
                  </a:lnTo>
                  <a:lnTo>
                    <a:pt x="1176" y="2452"/>
                  </a:lnTo>
                  <a:lnTo>
                    <a:pt x="1176" y="2452"/>
                  </a:lnTo>
                  <a:lnTo>
                    <a:pt x="1176" y="2452"/>
                  </a:lnTo>
                  <a:lnTo>
                    <a:pt x="1181" y="2452"/>
                  </a:lnTo>
                  <a:lnTo>
                    <a:pt x="1181" y="2452"/>
                  </a:lnTo>
                  <a:lnTo>
                    <a:pt x="1181" y="2452"/>
                  </a:lnTo>
                  <a:lnTo>
                    <a:pt x="1185" y="2452"/>
                  </a:lnTo>
                  <a:lnTo>
                    <a:pt x="1185" y="2452"/>
                  </a:lnTo>
                  <a:lnTo>
                    <a:pt x="1185" y="2452"/>
                  </a:lnTo>
                  <a:lnTo>
                    <a:pt x="1185" y="2452"/>
                  </a:lnTo>
                  <a:lnTo>
                    <a:pt x="1190" y="2452"/>
                  </a:lnTo>
                  <a:lnTo>
                    <a:pt x="1190" y="2452"/>
                  </a:lnTo>
                  <a:lnTo>
                    <a:pt x="1190" y="2452"/>
                  </a:lnTo>
                  <a:lnTo>
                    <a:pt x="1194" y="2452"/>
                  </a:lnTo>
                  <a:lnTo>
                    <a:pt x="1194" y="2452"/>
                  </a:lnTo>
                  <a:lnTo>
                    <a:pt x="1194" y="2452"/>
                  </a:lnTo>
                  <a:lnTo>
                    <a:pt x="1199" y="2452"/>
                  </a:lnTo>
                  <a:lnTo>
                    <a:pt x="1199" y="2452"/>
                  </a:lnTo>
                  <a:lnTo>
                    <a:pt x="1199" y="2452"/>
                  </a:lnTo>
                  <a:lnTo>
                    <a:pt x="1203" y="2452"/>
                  </a:lnTo>
                  <a:lnTo>
                    <a:pt x="1203" y="2452"/>
                  </a:lnTo>
                  <a:lnTo>
                    <a:pt x="1203" y="2452"/>
                  </a:lnTo>
                  <a:lnTo>
                    <a:pt x="1208" y="2452"/>
                  </a:lnTo>
                  <a:lnTo>
                    <a:pt x="1208" y="2452"/>
                  </a:lnTo>
                  <a:lnTo>
                    <a:pt x="1208" y="2452"/>
                  </a:lnTo>
                  <a:lnTo>
                    <a:pt x="1212" y="2452"/>
                  </a:lnTo>
                  <a:lnTo>
                    <a:pt x="1212" y="2452"/>
                  </a:lnTo>
                  <a:lnTo>
                    <a:pt x="1212" y="2452"/>
                  </a:lnTo>
                  <a:lnTo>
                    <a:pt x="1217" y="2452"/>
                  </a:lnTo>
                  <a:lnTo>
                    <a:pt x="1217" y="2452"/>
                  </a:lnTo>
                  <a:lnTo>
                    <a:pt x="1217" y="2452"/>
                  </a:lnTo>
                  <a:lnTo>
                    <a:pt x="1221" y="2452"/>
                  </a:lnTo>
                  <a:lnTo>
                    <a:pt x="1221" y="2452"/>
                  </a:lnTo>
                  <a:lnTo>
                    <a:pt x="1221" y="2452"/>
                  </a:lnTo>
                  <a:lnTo>
                    <a:pt x="1225" y="2452"/>
                  </a:lnTo>
                  <a:lnTo>
                    <a:pt x="1225" y="2452"/>
                  </a:lnTo>
                  <a:lnTo>
                    <a:pt x="1225" y="2452"/>
                  </a:lnTo>
                  <a:lnTo>
                    <a:pt x="1230" y="2452"/>
                  </a:lnTo>
                  <a:lnTo>
                    <a:pt x="1234" y="2452"/>
                  </a:lnTo>
                  <a:lnTo>
                    <a:pt x="1234" y="2452"/>
                  </a:lnTo>
                  <a:lnTo>
                    <a:pt x="1239" y="2452"/>
                  </a:lnTo>
                  <a:lnTo>
                    <a:pt x="1243" y="2452"/>
                  </a:lnTo>
                  <a:lnTo>
                    <a:pt x="1243" y="2452"/>
                  </a:lnTo>
                  <a:lnTo>
                    <a:pt x="1248" y="2456"/>
                  </a:lnTo>
                  <a:lnTo>
                    <a:pt x="1252" y="2456"/>
                  </a:lnTo>
                  <a:lnTo>
                    <a:pt x="1252" y="2456"/>
                  </a:lnTo>
                  <a:lnTo>
                    <a:pt x="1257" y="2456"/>
                  </a:lnTo>
                  <a:lnTo>
                    <a:pt x="1261" y="2456"/>
                  </a:lnTo>
                  <a:lnTo>
                    <a:pt x="1261" y="2456"/>
                  </a:lnTo>
                  <a:lnTo>
                    <a:pt x="1266" y="2456"/>
                  </a:lnTo>
                  <a:lnTo>
                    <a:pt x="1270" y="2456"/>
                  </a:lnTo>
                  <a:lnTo>
                    <a:pt x="1270" y="2456"/>
                  </a:lnTo>
                  <a:lnTo>
                    <a:pt x="1275" y="2456"/>
                  </a:lnTo>
                  <a:lnTo>
                    <a:pt x="1275" y="2456"/>
                  </a:lnTo>
                  <a:lnTo>
                    <a:pt x="1279" y="2456"/>
                  </a:lnTo>
                  <a:lnTo>
                    <a:pt x="1284" y="2456"/>
                  </a:lnTo>
                  <a:lnTo>
                    <a:pt x="1284" y="2456"/>
                  </a:lnTo>
                  <a:lnTo>
                    <a:pt x="1288" y="2456"/>
                  </a:lnTo>
                  <a:lnTo>
                    <a:pt x="1293" y="2456"/>
                  </a:lnTo>
                  <a:lnTo>
                    <a:pt x="1293" y="2456"/>
                  </a:lnTo>
                  <a:lnTo>
                    <a:pt x="1301" y="2456"/>
                  </a:lnTo>
                  <a:lnTo>
                    <a:pt x="1306" y="2456"/>
                  </a:lnTo>
                  <a:lnTo>
                    <a:pt x="1310" y="2460"/>
                  </a:lnTo>
                  <a:lnTo>
                    <a:pt x="1324" y="2460"/>
                  </a:lnTo>
                  <a:lnTo>
                    <a:pt x="1328" y="2460"/>
                  </a:lnTo>
                  <a:lnTo>
                    <a:pt x="1333" y="2460"/>
                  </a:lnTo>
                  <a:lnTo>
                    <a:pt x="1337" y="2460"/>
                  </a:lnTo>
                  <a:lnTo>
                    <a:pt x="1342" y="2460"/>
                  </a:lnTo>
                  <a:lnTo>
                    <a:pt x="1342" y="2460"/>
                  </a:lnTo>
                  <a:lnTo>
                    <a:pt x="1346" y="2460"/>
                  </a:lnTo>
                  <a:lnTo>
                    <a:pt x="1346" y="2460"/>
                  </a:lnTo>
                  <a:lnTo>
                    <a:pt x="1351" y="2460"/>
                  </a:lnTo>
                  <a:lnTo>
                    <a:pt x="1355" y="2460"/>
                  </a:lnTo>
                  <a:lnTo>
                    <a:pt x="1355" y="2460"/>
                  </a:lnTo>
                  <a:lnTo>
                    <a:pt x="1360" y="2460"/>
                  </a:lnTo>
                  <a:lnTo>
                    <a:pt x="1360" y="2460"/>
                  </a:lnTo>
                  <a:lnTo>
                    <a:pt x="1364" y="2460"/>
                  </a:lnTo>
                  <a:lnTo>
                    <a:pt x="1364" y="2465"/>
                  </a:lnTo>
                  <a:lnTo>
                    <a:pt x="1369" y="2465"/>
                  </a:lnTo>
                  <a:lnTo>
                    <a:pt x="1369" y="2465"/>
                  </a:lnTo>
                  <a:lnTo>
                    <a:pt x="1373" y="2465"/>
                  </a:lnTo>
                  <a:lnTo>
                    <a:pt x="1373" y="2465"/>
                  </a:lnTo>
                  <a:lnTo>
                    <a:pt x="1378" y="2465"/>
                  </a:lnTo>
                  <a:lnTo>
                    <a:pt x="1378" y="2465"/>
                  </a:lnTo>
                  <a:lnTo>
                    <a:pt x="1378" y="2465"/>
                  </a:lnTo>
                  <a:lnTo>
                    <a:pt x="1378" y="2465"/>
                  </a:lnTo>
                  <a:lnTo>
                    <a:pt x="1382" y="2465"/>
                  </a:lnTo>
                  <a:lnTo>
                    <a:pt x="1382" y="2465"/>
                  </a:lnTo>
                  <a:lnTo>
                    <a:pt x="1382" y="2465"/>
                  </a:lnTo>
                  <a:lnTo>
                    <a:pt x="1382" y="2465"/>
                  </a:lnTo>
                  <a:lnTo>
                    <a:pt x="1386" y="2465"/>
                  </a:lnTo>
                  <a:lnTo>
                    <a:pt x="1386" y="2465"/>
                  </a:lnTo>
                  <a:lnTo>
                    <a:pt x="1386" y="2465"/>
                  </a:lnTo>
                  <a:lnTo>
                    <a:pt x="1386" y="2465"/>
                  </a:lnTo>
                  <a:lnTo>
                    <a:pt x="1386" y="2465"/>
                  </a:lnTo>
                  <a:lnTo>
                    <a:pt x="1391" y="2465"/>
                  </a:lnTo>
                  <a:lnTo>
                    <a:pt x="1391" y="2465"/>
                  </a:lnTo>
                  <a:lnTo>
                    <a:pt x="1391" y="2465"/>
                  </a:lnTo>
                  <a:lnTo>
                    <a:pt x="1391" y="2465"/>
                  </a:lnTo>
                  <a:lnTo>
                    <a:pt x="1391" y="2465"/>
                  </a:lnTo>
                  <a:lnTo>
                    <a:pt x="1395" y="2465"/>
                  </a:lnTo>
                  <a:lnTo>
                    <a:pt x="1395" y="2465"/>
                  </a:lnTo>
                  <a:lnTo>
                    <a:pt x="1395" y="2465"/>
                  </a:lnTo>
                  <a:lnTo>
                    <a:pt x="1395" y="2465"/>
                  </a:lnTo>
                  <a:lnTo>
                    <a:pt x="1395" y="2465"/>
                  </a:lnTo>
                  <a:lnTo>
                    <a:pt x="1395" y="2465"/>
                  </a:lnTo>
                  <a:lnTo>
                    <a:pt x="1400" y="2465"/>
                  </a:lnTo>
                  <a:lnTo>
                    <a:pt x="1400" y="2465"/>
                  </a:lnTo>
                  <a:lnTo>
                    <a:pt x="1400" y="2465"/>
                  </a:lnTo>
                  <a:lnTo>
                    <a:pt x="1400" y="2465"/>
                  </a:lnTo>
                  <a:lnTo>
                    <a:pt x="1400" y="2465"/>
                  </a:lnTo>
                  <a:lnTo>
                    <a:pt x="1400" y="2465"/>
                  </a:lnTo>
                  <a:lnTo>
                    <a:pt x="1400" y="2465"/>
                  </a:lnTo>
                  <a:lnTo>
                    <a:pt x="1400" y="2465"/>
                  </a:lnTo>
                  <a:lnTo>
                    <a:pt x="1404" y="2465"/>
                  </a:lnTo>
                  <a:lnTo>
                    <a:pt x="1404" y="2465"/>
                  </a:lnTo>
                  <a:lnTo>
                    <a:pt x="1404" y="2465"/>
                  </a:lnTo>
                  <a:lnTo>
                    <a:pt x="1404" y="2465"/>
                  </a:lnTo>
                  <a:lnTo>
                    <a:pt x="1404" y="2465"/>
                  </a:lnTo>
                  <a:lnTo>
                    <a:pt x="1404" y="2465"/>
                  </a:lnTo>
                  <a:lnTo>
                    <a:pt x="1404" y="2465"/>
                  </a:lnTo>
                  <a:lnTo>
                    <a:pt x="1404" y="2465"/>
                  </a:lnTo>
                  <a:lnTo>
                    <a:pt x="1404" y="2465"/>
                  </a:lnTo>
                  <a:lnTo>
                    <a:pt x="1404" y="2465"/>
                  </a:lnTo>
                  <a:lnTo>
                    <a:pt x="1404" y="2465"/>
                  </a:lnTo>
                  <a:lnTo>
                    <a:pt x="1409" y="2465"/>
                  </a:lnTo>
                  <a:lnTo>
                    <a:pt x="1409" y="2465"/>
                  </a:lnTo>
                  <a:lnTo>
                    <a:pt x="1409" y="2465"/>
                  </a:lnTo>
                  <a:lnTo>
                    <a:pt x="1409" y="2465"/>
                  </a:lnTo>
                  <a:lnTo>
                    <a:pt x="1409" y="2465"/>
                  </a:lnTo>
                  <a:lnTo>
                    <a:pt x="1409" y="2465"/>
                  </a:lnTo>
                  <a:lnTo>
                    <a:pt x="1409" y="2465"/>
                  </a:lnTo>
                  <a:lnTo>
                    <a:pt x="1413" y="2465"/>
                  </a:lnTo>
                  <a:lnTo>
                    <a:pt x="1413" y="2465"/>
                  </a:lnTo>
                  <a:lnTo>
                    <a:pt x="1413" y="2465"/>
                  </a:lnTo>
                  <a:lnTo>
                    <a:pt x="1413" y="2465"/>
                  </a:lnTo>
                  <a:lnTo>
                    <a:pt x="1413" y="2465"/>
                  </a:lnTo>
                  <a:lnTo>
                    <a:pt x="1418" y="2465"/>
                  </a:lnTo>
                  <a:lnTo>
                    <a:pt x="1418" y="2465"/>
                  </a:lnTo>
                  <a:lnTo>
                    <a:pt x="1418" y="2469"/>
                  </a:lnTo>
                  <a:lnTo>
                    <a:pt x="1422" y="2469"/>
                  </a:lnTo>
                  <a:lnTo>
                    <a:pt x="1422" y="2469"/>
                  </a:lnTo>
                  <a:lnTo>
                    <a:pt x="1422" y="2469"/>
                  </a:lnTo>
                  <a:lnTo>
                    <a:pt x="1422" y="2469"/>
                  </a:lnTo>
                  <a:lnTo>
                    <a:pt x="1427" y="2469"/>
                  </a:lnTo>
                  <a:lnTo>
                    <a:pt x="1427" y="2469"/>
                  </a:lnTo>
                  <a:lnTo>
                    <a:pt x="1427" y="2469"/>
                  </a:lnTo>
                  <a:lnTo>
                    <a:pt x="1427" y="2469"/>
                  </a:lnTo>
                  <a:lnTo>
                    <a:pt x="1431" y="2469"/>
                  </a:lnTo>
                  <a:lnTo>
                    <a:pt x="1431" y="2469"/>
                  </a:lnTo>
                  <a:lnTo>
                    <a:pt x="1431" y="2469"/>
                  </a:lnTo>
                  <a:lnTo>
                    <a:pt x="1431" y="2469"/>
                  </a:lnTo>
                  <a:lnTo>
                    <a:pt x="1431" y="2469"/>
                  </a:lnTo>
                  <a:lnTo>
                    <a:pt x="1431" y="2469"/>
                  </a:lnTo>
                  <a:lnTo>
                    <a:pt x="1431" y="2469"/>
                  </a:lnTo>
                  <a:lnTo>
                    <a:pt x="1431" y="2469"/>
                  </a:lnTo>
                  <a:lnTo>
                    <a:pt x="1436" y="2469"/>
                  </a:lnTo>
                  <a:lnTo>
                    <a:pt x="1436" y="2469"/>
                  </a:lnTo>
                  <a:lnTo>
                    <a:pt x="1436" y="2469"/>
                  </a:lnTo>
                  <a:lnTo>
                    <a:pt x="1436" y="2469"/>
                  </a:lnTo>
                  <a:lnTo>
                    <a:pt x="1436" y="2469"/>
                  </a:lnTo>
                  <a:lnTo>
                    <a:pt x="1436" y="2469"/>
                  </a:lnTo>
                  <a:lnTo>
                    <a:pt x="1436" y="2469"/>
                  </a:lnTo>
                  <a:lnTo>
                    <a:pt x="1436" y="2469"/>
                  </a:lnTo>
                  <a:lnTo>
                    <a:pt x="1436" y="2469"/>
                  </a:lnTo>
                  <a:lnTo>
                    <a:pt x="1436" y="2469"/>
                  </a:lnTo>
                  <a:lnTo>
                    <a:pt x="1440" y="2469"/>
                  </a:lnTo>
                  <a:lnTo>
                    <a:pt x="1440" y="2469"/>
                  </a:lnTo>
                  <a:lnTo>
                    <a:pt x="1440" y="2469"/>
                  </a:lnTo>
                  <a:lnTo>
                    <a:pt x="1440" y="2469"/>
                  </a:lnTo>
                  <a:lnTo>
                    <a:pt x="1440" y="2469"/>
                  </a:lnTo>
                  <a:lnTo>
                    <a:pt x="1440" y="2469"/>
                  </a:lnTo>
                  <a:lnTo>
                    <a:pt x="1440" y="2469"/>
                  </a:lnTo>
                  <a:lnTo>
                    <a:pt x="1440" y="2469"/>
                  </a:lnTo>
                  <a:lnTo>
                    <a:pt x="1440" y="2469"/>
                  </a:lnTo>
                  <a:lnTo>
                    <a:pt x="1440" y="2469"/>
                  </a:lnTo>
                  <a:lnTo>
                    <a:pt x="1440" y="2469"/>
                  </a:lnTo>
                  <a:lnTo>
                    <a:pt x="1440" y="2469"/>
                  </a:lnTo>
                  <a:lnTo>
                    <a:pt x="1440" y="2469"/>
                  </a:lnTo>
                  <a:lnTo>
                    <a:pt x="1440" y="2469"/>
                  </a:lnTo>
                  <a:lnTo>
                    <a:pt x="1440" y="2469"/>
                  </a:lnTo>
                  <a:lnTo>
                    <a:pt x="1440" y="2469"/>
                  </a:lnTo>
                  <a:lnTo>
                    <a:pt x="1440" y="2469"/>
                  </a:lnTo>
                  <a:lnTo>
                    <a:pt x="1436" y="2469"/>
                  </a:lnTo>
                  <a:lnTo>
                    <a:pt x="1436" y="2469"/>
                  </a:lnTo>
                  <a:lnTo>
                    <a:pt x="1436" y="2465"/>
                  </a:lnTo>
                  <a:lnTo>
                    <a:pt x="1436" y="2465"/>
                  </a:lnTo>
                  <a:lnTo>
                    <a:pt x="1431" y="2465"/>
                  </a:lnTo>
                  <a:lnTo>
                    <a:pt x="1431" y="2465"/>
                  </a:lnTo>
                  <a:lnTo>
                    <a:pt x="1431" y="2465"/>
                  </a:lnTo>
                  <a:lnTo>
                    <a:pt x="1431" y="2460"/>
                  </a:lnTo>
                  <a:lnTo>
                    <a:pt x="1431" y="2460"/>
                  </a:lnTo>
                  <a:lnTo>
                    <a:pt x="1427" y="2460"/>
                  </a:lnTo>
                  <a:lnTo>
                    <a:pt x="1427" y="2460"/>
                  </a:lnTo>
                  <a:lnTo>
                    <a:pt x="1427" y="2460"/>
                  </a:lnTo>
                  <a:lnTo>
                    <a:pt x="1427" y="2456"/>
                  </a:lnTo>
                  <a:lnTo>
                    <a:pt x="1422" y="2456"/>
                  </a:lnTo>
                  <a:lnTo>
                    <a:pt x="1422" y="2456"/>
                  </a:lnTo>
                  <a:lnTo>
                    <a:pt x="1422" y="2456"/>
                  </a:lnTo>
                  <a:lnTo>
                    <a:pt x="1422" y="2456"/>
                  </a:lnTo>
                  <a:lnTo>
                    <a:pt x="1422" y="2452"/>
                  </a:lnTo>
                  <a:lnTo>
                    <a:pt x="1418" y="2452"/>
                  </a:lnTo>
                  <a:lnTo>
                    <a:pt x="1418" y="2452"/>
                  </a:lnTo>
                  <a:lnTo>
                    <a:pt x="1418" y="2452"/>
                  </a:lnTo>
                  <a:lnTo>
                    <a:pt x="1418" y="2452"/>
                  </a:lnTo>
                  <a:lnTo>
                    <a:pt x="1413" y="2452"/>
                  </a:lnTo>
                  <a:lnTo>
                    <a:pt x="1413" y="2447"/>
                  </a:lnTo>
                  <a:lnTo>
                    <a:pt x="1413" y="2447"/>
                  </a:lnTo>
                  <a:lnTo>
                    <a:pt x="1413" y="2447"/>
                  </a:lnTo>
                  <a:lnTo>
                    <a:pt x="1413" y="2447"/>
                  </a:lnTo>
                  <a:lnTo>
                    <a:pt x="1409" y="2447"/>
                  </a:lnTo>
                  <a:lnTo>
                    <a:pt x="1409" y="2447"/>
                  </a:lnTo>
                  <a:lnTo>
                    <a:pt x="1409" y="2443"/>
                  </a:lnTo>
                  <a:lnTo>
                    <a:pt x="1409" y="2443"/>
                  </a:lnTo>
                  <a:lnTo>
                    <a:pt x="1409" y="2443"/>
                  </a:lnTo>
                  <a:lnTo>
                    <a:pt x="1404" y="2443"/>
                  </a:lnTo>
                  <a:lnTo>
                    <a:pt x="1404" y="2443"/>
                  </a:lnTo>
                  <a:lnTo>
                    <a:pt x="1404" y="2443"/>
                  </a:lnTo>
                  <a:lnTo>
                    <a:pt x="1404" y="2438"/>
                  </a:lnTo>
                  <a:lnTo>
                    <a:pt x="1404" y="2438"/>
                  </a:lnTo>
                  <a:lnTo>
                    <a:pt x="1400" y="2438"/>
                  </a:lnTo>
                  <a:lnTo>
                    <a:pt x="1400" y="2438"/>
                  </a:lnTo>
                  <a:lnTo>
                    <a:pt x="1400" y="2438"/>
                  </a:lnTo>
                  <a:lnTo>
                    <a:pt x="1400" y="2438"/>
                  </a:lnTo>
                  <a:lnTo>
                    <a:pt x="1400" y="2438"/>
                  </a:lnTo>
                  <a:lnTo>
                    <a:pt x="1395" y="2434"/>
                  </a:lnTo>
                  <a:lnTo>
                    <a:pt x="1395" y="2434"/>
                  </a:lnTo>
                  <a:lnTo>
                    <a:pt x="1395" y="2434"/>
                  </a:lnTo>
                  <a:lnTo>
                    <a:pt x="1395" y="2434"/>
                  </a:lnTo>
                  <a:lnTo>
                    <a:pt x="1395" y="2434"/>
                  </a:lnTo>
                  <a:lnTo>
                    <a:pt x="1391" y="2434"/>
                  </a:lnTo>
                  <a:lnTo>
                    <a:pt x="1391" y="2434"/>
                  </a:lnTo>
                  <a:lnTo>
                    <a:pt x="1391" y="2429"/>
                  </a:lnTo>
                  <a:lnTo>
                    <a:pt x="1391" y="2429"/>
                  </a:lnTo>
                  <a:lnTo>
                    <a:pt x="1391" y="2429"/>
                  </a:lnTo>
                  <a:lnTo>
                    <a:pt x="1391" y="2429"/>
                  </a:lnTo>
                  <a:lnTo>
                    <a:pt x="1386" y="2429"/>
                  </a:lnTo>
                  <a:lnTo>
                    <a:pt x="1386" y="2429"/>
                  </a:lnTo>
                  <a:lnTo>
                    <a:pt x="1386" y="2429"/>
                  </a:lnTo>
                  <a:lnTo>
                    <a:pt x="1386" y="2429"/>
                  </a:lnTo>
                  <a:lnTo>
                    <a:pt x="1386" y="2425"/>
                  </a:lnTo>
                  <a:lnTo>
                    <a:pt x="1382" y="2425"/>
                  </a:lnTo>
                  <a:lnTo>
                    <a:pt x="1382" y="2425"/>
                  </a:lnTo>
                  <a:lnTo>
                    <a:pt x="1382" y="2425"/>
                  </a:lnTo>
                  <a:lnTo>
                    <a:pt x="1382" y="2425"/>
                  </a:lnTo>
                  <a:lnTo>
                    <a:pt x="1382" y="2425"/>
                  </a:lnTo>
                  <a:lnTo>
                    <a:pt x="1382" y="2425"/>
                  </a:lnTo>
                  <a:lnTo>
                    <a:pt x="1378" y="2425"/>
                  </a:lnTo>
                  <a:lnTo>
                    <a:pt x="1378" y="2420"/>
                  </a:lnTo>
                  <a:lnTo>
                    <a:pt x="1378" y="2420"/>
                  </a:lnTo>
                  <a:lnTo>
                    <a:pt x="1378" y="2420"/>
                  </a:lnTo>
                  <a:lnTo>
                    <a:pt x="1378" y="2420"/>
                  </a:lnTo>
                  <a:lnTo>
                    <a:pt x="1378" y="2420"/>
                  </a:lnTo>
                  <a:lnTo>
                    <a:pt x="1373" y="2420"/>
                  </a:lnTo>
                  <a:lnTo>
                    <a:pt x="1373" y="2420"/>
                  </a:lnTo>
                  <a:lnTo>
                    <a:pt x="1373" y="2420"/>
                  </a:lnTo>
                  <a:lnTo>
                    <a:pt x="1373" y="2420"/>
                  </a:lnTo>
                  <a:lnTo>
                    <a:pt x="1373" y="2416"/>
                  </a:lnTo>
                  <a:lnTo>
                    <a:pt x="1373" y="2416"/>
                  </a:lnTo>
                  <a:lnTo>
                    <a:pt x="1369" y="2416"/>
                  </a:lnTo>
                  <a:lnTo>
                    <a:pt x="1369" y="2416"/>
                  </a:lnTo>
                  <a:lnTo>
                    <a:pt x="1369" y="2416"/>
                  </a:lnTo>
                  <a:lnTo>
                    <a:pt x="1369" y="2416"/>
                  </a:lnTo>
                  <a:lnTo>
                    <a:pt x="1369" y="2416"/>
                  </a:lnTo>
                  <a:lnTo>
                    <a:pt x="1369" y="2416"/>
                  </a:lnTo>
                  <a:lnTo>
                    <a:pt x="1364" y="2416"/>
                  </a:lnTo>
                  <a:lnTo>
                    <a:pt x="1364" y="2416"/>
                  </a:lnTo>
                  <a:lnTo>
                    <a:pt x="1364" y="2416"/>
                  </a:lnTo>
                  <a:lnTo>
                    <a:pt x="1364" y="2411"/>
                  </a:lnTo>
                  <a:lnTo>
                    <a:pt x="1364" y="2411"/>
                  </a:lnTo>
                  <a:lnTo>
                    <a:pt x="1364" y="2411"/>
                  </a:lnTo>
                  <a:lnTo>
                    <a:pt x="1364" y="2411"/>
                  </a:lnTo>
                  <a:lnTo>
                    <a:pt x="1360" y="2411"/>
                  </a:lnTo>
                  <a:lnTo>
                    <a:pt x="1360" y="2411"/>
                  </a:lnTo>
                  <a:lnTo>
                    <a:pt x="1360" y="2411"/>
                  </a:lnTo>
                  <a:lnTo>
                    <a:pt x="1360" y="2411"/>
                  </a:lnTo>
                  <a:lnTo>
                    <a:pt x="1360" y="2411"/>
                  </a:lnTo>
                  <a:lnTo>
                    <a:pt x="1360" y="2411"/>
                  </a:lnTo>
                  <a:lnTo>
                    <a:pt x="1360" y="2411"/>
                  </a:lnTo>
                  <a:lnTo>
                    <a:pt x="1355" y="2407"/>
                  </a:lnTo>
                  <a:lnTo>
                    <a:pt x="1355" y="2407"/>
                  </a:lnTo>
                  <a:lnTo>
                    <a:pt x="1355" y="2407"/>
                  </a:lnTo>
                  <a:lnTo>
                    <a:pt x="1355" y="2407"/>
                  </a:lnTo>
                  <a:lnTo>
                    <a:pt x="1355" y="2407"/>
                  </a:lnTo>
                  <a:lnTo>
                    <a:pt x="1355" y="2407"/>
                  </a:lnTo>
                  <a:lnTo>
                    <a:pt x="1355" y="2407"/>
                  </a:lnTo>
                  <a:lnTo>
                    <a:pt x="1355" y="2407"/>
                  </a:lnTo>
                  <a:lnTo>
                    <a:pt x="1351" y="2407"/>
                  </a:lnTo>
                  <a:lnTo>
                    <a:pt x="1351" y="2407"/>
                  </a:lnTo>
                  <a:lnTo>
                    <a:pt x="1351" y="2407"/>
                  </a:lnTo>
                  <a:lnTo>
                    <a:pt x="1351" y="2407"/>
                  </a:lnTo>
                  <a:lnTo>
                    <a:pt x="1351" y="2407"/>
                  </a:lnTo>
                  <a:lnTo>
                    <a:pt x="1351" y="2407"/>
                  </a:lnTo>
                  <a:lnTo>
                    <a:pt x="1351" y="2402"/>
                  </a:lnTo>
                  <a:lnTo>
                    <a:pt x="1346" y="2402"/>
                  </a:lnTo>
                  <a:lnTo>
                    <a:pt x="1346" y="2402"/>
                  </a:lnTo>
                  <a:lnTo>
                    <a:pt x="1346" y="2402"/>
                  </a:lnTo>
                  <a:lnTo>
                    <a:pt x="1346" y="2402"/>
                  </a:lnTo>
                  <a:lnTo>
                    <a:pt x="1346" y="2402"/>
                  </a:lnTo>
                  <a:lnTo>
                    <a:pt x="1346" y="2402"/>
                  </a:lnTo>
                  <a:lnTo>
                    <a:pt x="1346" y="2402"/>
                  </a:lnTo>
                  <a:lnTo>
                    <a:pt x="1346" y="2402"/>
                  </a:lnTo>
                  <a:lnTo>
                    <a:pt x="1342" y="2402"/>
                  </a:lnTo>
                  <a:lnTo>
                    <a:pt x="1342" y="2402"/>
                  </a:lnTo>
                  <a:lnTo>
                    <a:pt x="1342" y="2402"/>
                  </a:lnTo>
                  <a:lnTo>
                    <a:pt x="1342" y="2402"/>
                  </a:lnTo>
                  <a:lnTo>
                    <a:pt x="1342" y="2402"/>
                  </a:lnTo>
                  <a:lnTo>
                    <a:pt x="1342" y="2402"/>
                  </a:lnTo>
                  <a:lnTo>
                    <a:pt x="1342" y="2402"/>
                  </a:lnTo>
                  <a:lnTo>
                    <a:pt x="1342" y="2402"/>
                  </a:lnTo>
                  <a:lnTo>
                    <a:pt x="1342" y="2402"/>
                  </a:lnTo>
                  <a:lnTo>
                    <a:pt x="1337" y="2398"/>
                  </a:lnTo>
                  <a:lnTo>
                    <a:pt x="1337" y="2398"/>
                  </a:lnTo>
                  <a:lnTo>
                    <a:pt x="1337" y="2398"/>
                  </a:lnTo>
                  <a:lnTo>
                    <a:pt x="1337" y="2398"/>
                  </a:lnTo>
                  <a:lnTo>
                    <a:pt x="1337" y="2398"/>
                  </a:lnTo>
                  <a:lnTo>
                    <a:pt x="1337" y="2398"/>
                  </a:lnTo>
                  <a:lnTo>
                    <a:pt x="1337" y="2398"/>
                  </a:lnTo>
                  <a:lnTo>
                    <a:pt x="1337" y="2398"/>
                  </a:lnTo>
                  <a:lnTo>
                    <a:pt x="1337" y="2398"/>
                  </a:lnTo>
                  <a:lnTo>
                    <a:pt x="1333" y="2398"/>
                  </a:lnTo>
                  <a:lnTo>
                    <a:pt x="1333" y="2398"/>
                  </a:lnTo>
                  <a:lnTo>
                    <a:pt x="1333" y="2398"/>
                  </a:lnTo>
                  <a:lnTo>
                    <a:pt x="1333" y="2398"/>
                  </a:lnTo>
                  <a:lnTo>
                    <a:pt x="1333" y="2398"/>
                  </a:lnTo>
                  <a:lnTo>
                    <a:pt x="1333" y="2398"/>
                  </a:lnTo>
                  <a:lnTo>
                    <a:pt x="1333" y="2398"/>
                  </a:lnTo>
                  <a:lnTo>
                    <a:pt x="1333" y="2398"/>
                  </a:lnTo>
                  <a:lnTo>
                    <a:pt x="1333" y="2398"/>
                  </a:lnTo>
                  <a:lnTo>
                    <a:pt x="1333" y="2398"/>
                  </a:lnTo>
                  <a:lnTo>
                    <a:pt x="1328" y="2398"/>
                  </a:lnTo>
                  <a:lnTo>
                    <a:pt x="1328" y="2398"/>
                  </a:lnTo>
                  <a:lnTo>
                    <a:pt x="1328" y="2398"/>
                  </a:lnTo>
                  <a:lnTo>
                    <a:pt x="1328" y="2398"/>
                  </a:lnTo>
                  <a:lnTo>
                    <a:pt x="1328" y="2398"/>
                  </a:lnTo>
                  <a:lnTo>
                    <a:pt x="1328" y="2398"/>
                  </a:lnTo>
                  <a:lnTo>
                    <a:pt x="1328" y="2398"/>
                  </a:lnTo>
                  <a:lnTo>
                    <a:pt x="1328" y="2398"/>
                  </a:lnTo>
                  <a:lnTo>
                    <a:pt x="1328" y="2398"/>
                  </a:lnTo>
                  <a:lnTo>
                    <a:pt x="1328" y="2398"/>
                  </a:lnTo>
                  <a:lnTo>
                    <a:pt x="1328" y="2398"/>
                  </a:lnTo>
                  <a:lnTo>
                    <a:pt x="1324" y="2393"/>
                  </a:lnTo>
                  <a:lnTo>
                    <a:pt x="1324" y="2393"/>
                  </a:lnTo>
                  <a:lnTo>
                    <a:pt x="1324" y="2393"/>
                  </a:lnTo>
                  <a:lnTo>
                    <a:pt x="1324" y="2393"/>
                  </a:lnTo>
                  <a:lnTo>
                    <a:pt x="1324" y="2393"/>
                  </a:lnTo>
                  <a:lnTo>
                    <a:pt x="1324" y="2393"/>
                  </a:lnTo>
                  <a:lnTo>
                    <a:pt x="1324" y="2393"/>
                  </a:lnTo>
                  <a:lnTo>
                    <a:pt x="1324" y="2393"/>
                  </a:lnTo>
                  <a:lnTo>
                    <a:pt x="1324" y="2393"/>
                  </a:lnTo>
                  <a:lnTo>
                    <a:pt x="1324" y="2393"/>
                  </a:lnTo>
                  <a:lnTo>
                    <a:pt x="1324" y="2393"/>
                  </a:lnTo>
                  <a:lnTo>
                    <a:pt x="1324" y="2393"/>
                  </a:lnTo>
                  <a:lnTo>
                    <a:pt x="1319" y="2393"/>
                  </a:lnTo>
                  <a:lnTo>
                    <a:pt x="1319" y="2393"/>
                  </a:lnTo>
                  <a:lnTo>
                    <a:pt x="1319" y="2393"/>
                  </a:lnTo>
                  <a:lnTo>
                    <a:pt x="1319" y="2393"/>
                  </a:lnTo>
                  <a:lnTo>
                    <a:pt x="1319" y="2393"/>
                  </a:lnTo>
                  <a:lnTo>
                    <a:pt x="1319" y="2393"/>
                  </a:lnTo>
                  <a:lnTo>
                    <a:pt x="1319" y="2393"/>
                  </a:lnTo>
                  <a:lnTo>
                    <a:pt x="1319" y="2393"/>
                  </a:lnTo>
                  <a:lnTo>
                    <a:pt x="1319" y="2393"/>
                  </a:lnTo>
                  <a:lnTo>
                    <a:pt x="1319" y="2393"/>
                  </a:lnTo>
                  <a:lnTo>
                    <a:pt x="1319" y="2393"/>
                  </a:lnTo>
                  <a:lnTo>
                    <a:pt x="1319" y="2393"/>
                  </a:lnTo>
                  <a:lnTo>
                    <a:pt x="1319" y="2393"/>
                  </a:lnTo>
                  <a:lnTo>
                    <a:pt x="1319" y="2393"/>
                  </a:lnTo>
                  <a:lnTo>
                    <a:pt x="1315" y="2393"/>
                  </a:lnTo>
                  <a:lnTo>
                    <a:pt x="1315" y="2393"/>
                  </a:lnTo>
                  <a:lnTo>
                    <a:pt x="1315" y="2393"/>
                  </a:lnTo>
                  <a:lnTo>
                    <a:pt x="1315" y="2393"/>
                  </a:lnTo>
                  <a:lnTo>
                    <a:pt x="1315" y="2393"/>
                  </a:lnTo>
                  <a:lnTo>
                    <a:pt x="1315" y="2393"/>
                  </a:lnTo>
                  <a:lnTo>
                    <a:pt x="1315" y="2393"/>
                  </a:lnTo>
                  <a:lnTo>
                    <a:pt x="1315" y="2393"/>
                  </a:lnTo>
                  <a:lnTo>
                    <a:pt x="1315" y="2393"/>
                  </a:lnTo>
                  <a:lnTo>
                    <a:pt x="1315" y="2393"/>
                  </a:lnTo>
                  <a:lnTo>
                    <a:pt x="1315" y="2393"/>
                  </a:lnTo>
                  <a:lnTo>
                    <a:pt x="1315" y="2393"/>
                  </a:lnTo>
                  <a:lnTo>
                    <a:pt x="1315" y="2393"/>
                  </a:lnTo>
                  <a:lnTo>
                    <a:pt x="1315" y="2393"/>
                  </a:lnTo>
                  <a:lnTo>
                    <a:pt x="1315" y="2393"/>
                  </a:lnTo>
                  <a:lnTo>
                    <a:pt x="1310" y="2393"/>
                  </a:lnTo>
                  <a:lnTo>
                    <a:pt x="1310" y="2393"/>
                  </a:lnTo>
                  <a:lnTo>
                    <a:pt x="1310" y="2393"/>
                  </a:lnTo>
                  <a:lnTo>
                    <a:pt x="1310" y="2393"/>
                  </a:lnTo>
                  <a:lnTo>
                    <a:pt x="1310" y="2393"/>
                  </a:lnTo>
                  <a:lnTo>
                    <a:pt x="1310" y="2393"/>
                  </a:lnTo>
                  <a:lnTo>
                    <a:pt x="1310" y="2393"/>
                  </a:lnTo>
                  <a:lnTo>
                    <a:pt x="1310" y="2393"/>
                  </a:lnTo>
                  <a:lnTo>
                    <a:pt x="1310" y="2393"/>
                  </a:lnTo>
                  <a:lnTo>
                    <a:pt x="1310" y="2393"/>
                  </a:lnTo>
                  <a:lnTo>
                    <a:pt x="1310" y="2393"/>
                  </a:lnTo>
                  <a:lnTo>
                    <a:pt x="1310" y="2393"/>
                  </a:lnTo>
                  <a:lnTo>
                    <a:pt x="1310" y="2393"/>
                  </a:lnTo>
                  <a:lnTo>
                    <a:pt x="1310" y="2393"/>
                  </a:lnTo>
                  <a:lnTo>
                    <a:pt x="1310" y="2393"/>
                  </a:lnTo>
                  <a:lnTo>
                    <a:pt x="1310" y="2393"/>
                  </a:lnTo>
                  <a:lnTo>
                    <a:pt x="1310" y="2393"/>
                  </a:lnTo>
                  <a:lnTo>
                    <a:pt x="1306" y="2393"/>
                  </a:lnTo>
                  <a:lnTo>
                    <a:pt x="1306" y="2393"/>
                  </a:lnTo>
                  <a:lnTo>
                    <a:pt x="1306" y="2393"/>
                  </a:lnTo>
                  <a:lnTo>
                    <a:pt x="1306" y="2393"/>
                  </a:lnTo>
                  <a:lnTo>
                    <a:pt x="1306" y="2393"/>
                  </a:lnTo>
                  <a:lnTo>
                    <a:pt x="1306" y="2393"/>
                  </a:lnTo>
                  <a:lnTo>
                    <a:pt x="1306" y="2393"/>
                  </a:lnTo>
                  <a:lnTo>
                    <a:pt x="1306" y="2393"/>
                  </a:lnTo>
                  <a:lnTo>
                    <a:pt x="1306" y="2393"/>
                  </a:lnTo>
                  <a:lnTo>
                    <a:pt x="1306" y="2393"/>
                  </a:lnTo>
                  <a:lnTo>
                    <a:pt x="1306" y="2393"/>
                  </a:lnTo>
                  <a:lnTo>
                    <a:pt x="1306" y="2393"/>
                  </a:lnTo>
                  <a:lnTo>
                    <a:pt x="1306" y="2393"/>
                  </a:lnTo>
                  <a:lnTo>
                    <a:pt x="1306" y="2393"/>
                  </a:lnTo>
                  <a:lnTo>
                    <a:pt x="1306" y="2393"/>
                  </a:lnTo>
                  <a:lnTo>
                    <a:pt x="1306" y="2393"/>
                  </a:lnTo>
                  <a:lnTo>
                    <a:pt x="1306" y="2393"/>
                  </a:lnTo>
                  <a:lnTo>
                    <a:pt x="1306" y="2393"/>
                  </a:lnTo>
                  <a:lnTo>
                    <a:pt x="1306" y="2393"/>
                  </a:lnTo>
                  <a:lnTo>
                    <a:pt x="1306" y="2393"/>
                  </a:lnTo>
                  <a:lnTo>
                    <a:pt x="1301" y="2393"/>
                  </a:lnTo>
                  <a:lnTo>
                    <a:pt x="1301" y="2398"/>
                  </a:lnTo>
                  <a:lnTo>
                    <a:pt x="1301" y="2398"/>
                  </a:lnTo>
                  <a:lnTo>
                    <a:pt x="1301" y="2398"/>
                  </a:lnTo>
                  <a:lnTo>
                    <a:pt x="1301" y="2398"/>
                  </a:lnTo>
                  <a:lnTo>
                    <a:pt x="1301" y="2398"/>
                  </a:lnTo>
                  <a:lnTo>
                    <a:pt x="1301" y="2398"/>
                  </a:lnTo>
                  <a:lnTo>
                    <a:pt x="1301" y="2398"/>
                  </a:lnTo>
                  <a:lnTo>
                    <a:pt x="1301" y="2398"/>
                  </a:lnTo>
                  <a:lnTo>
                    <a:pt x="1301" y="2398"/>
                  </a:lnTo>
                  <a:lnTo>
                    <a:pt x="1301" y="2398"/>
                  </a:lnTo>
                  <a:lnTo>
                    <a:pt x="1301" y="2398"/>
                  </a:lnTo>
                  <a:lnTo>
                    <a:pt x="1301" y="2398"/>
                  </a:lnTo>
                  <a:lnTo>
                    <a:pt x="1301" y="2398"/>
                  </a:lnTo>
                  <a:lnTo>
                    <a:pt x="1301" y="2398"/>
                  </a:lnTo>
                  <a:lnTo>
                    <a:pt x="1301" y="2398"/>
                  </a:lnTo>
                  <a:lnTo>
                    <a:pt x="1301" y="2398"/>
                  </a:lnTo>
                  <a:lnTo>
                    <a:pt x="1301" y="2398"/>
                  </a:lnTo>
                  <a:lnTo>
                    <a:pt x="1301" y="2398"/>
                  </a:lnTo>
                  <a:lnTo>
                    <a:pt x="1301" y="2398"/>
                  </a:lnTo>
                  <a:lnTo>
                    <a:pt x="1297" y="2398"/>
                  </a:lnTo>
                  <a:lnTo>
                    <a:pt x="1297" y="2398"/>
                  </a:lnTo>
                  <a:lnTo>
                    <a:pt x="1297" y="2398"/>
                  </a:lnTo>
                  <a:lnTo>
                    <a:pt x="1297" y="2398"/>
                  </a:lnTo>
                  <a:lnTo>
                    <a:pt x="1297" y="2398"/>
                  </a:lnTo>
                  <a:lnTo>
                    <a:pt x="1297" y="2398"/>
                  </a:lnTo>
                  <a:lnTo>
                    <a:pt x="1297" y="2398"/>
                  </a:lnTo>
                  <a:lnTo>
                    <a:pt x="1297" y="2398"/>
                  </a:lnTo>
                  <a:lnTo>
                    <a:pt x="1297" y="2398"/>
                  </a:lnTo>
                  <a:lnTo>
                    <a:pt x="1297" y="2398"/>
                  </a:lnTo>
                  <a:lnTo>
                    <a:pt x="1297" y="2398"/>
                  </a:lnTo>
                  <a:lnTo>
                    <a:pt x="1297" y="2398"/>
                  </a:lnTo>
                  <a:lnTo>
                    <a:pt x="1297" y="2398"/>
                  </a:lnTo>
                  <a:lnTo>
                    <a:pt x="1297" y="2398"/>
                  </a:lnTo>
                  <a:lnTo>
                    <a:pt x="1297" y="2398"/>
                  </a:lnTo>
                  <a:lnTo>
                    <a:pt x="1297" y="2398"/>
                  </a:lnTo>
                  <a:lnTo>
                    <a:pt x="1297" y="2398"/>
                  </a:lnTo>
                  <a:lnTo>
                    <a:pt x="1297" y="2398"/>
                  </a:lnTo>
                  <a:lnTo>
                    <a:pt x="1297" y="2398"/>
                  </a:lnTo>
                  <a:lnTo>
                    <a:pt x="1297" y="2398"/>
                  </a:lnTo>
                  <a:lnTo>
                    <a:pt x="1293" y="2398"/>
                  </a:lnTo>
                  <a:lnTo>
                    <a:pt x="1293" y="2398"/>
                  </a:lnTo>
                  <a:lnTo>
                    <a:pt x="1293" y="2398"/>
                  </a:lnTo>
                  <a:lnTo>
                    <a:pt x="1293" y="2402"/>
                  </a:lnTo>
                  <a:lnTo>
                    <a:pt x="1293" y="2402"/>
                  </a:lnTo>
                  <a:lnTo>
                    <a:pt x="1293" y="2402"/>
                  </a:lnTo>
                  <a:lnTo>
                    <a:pt x="1293" y="2402"/>
                  </a:lnTo>
                  <a:lnTo>
                    <a:pt x="1293" y="2402"/>
                  </a:lnTo>
                  <a:lnTo>
                    <a:pt x="1293" y="2402"/>
                  </a:lnTo>
                  <a:lnTo>
                    <a:pt x="1293" y="2402"/>
                  </a:lnTo>
                  <a:lnTo>
                    <a:pt x="1293" y="2402"/>
                  </a:lnTo>
                  <a:lnTo>
                    <a:pt x="1288" y="2402"/>
                  </a:lnTo>
                  <a:lnTo>
                    <a:pt x="1288" y="2402"/>
                  </a:lnTo>
                  <a:lnTo>
                    <a:pt x="1288" y="2402"/>
                  </a:lnTo>
                  <a:lnTo>
                    <a:pt x="1288" y="2402"/>
                  </a:lnTo>
                  <a:lnTo>
                    <a:pt x="1288" y="2402"/>
                  </a:lnTo>
                  <a:lnTo>
                    <a:pt x="1288" y="2402"/>
                  </a:lnTo>
                  <a:lnTo>
                    <a:pt x="1288" y="2407"/>
                  </a:lnTo>
                  <a:lnTo>
                    <a:pt x="1288" y="2407"/>
                  </a:lnTo>
                  <a:lnTo>
                    <a:pt x="1288" y="2407"/>
                  </a:lnTo>
                  <a:lnTo>
                    <a:pt x="1284" y="2407"/>
                  </a:lnTo>
                  <a:lnTo>
                    <a:pt x="1284" y="2407"/>
                  </a:lnTo>
                  <a:lnTo>
                    <a:pt x="1284" y="2407"/>
                  </a:lnTo>
                  <a:lnTo>
                    <a:pt x="1284" y="2407"/>
                  </a:lnTo>
                  <a:lnTo>
                    <a:pt x="1284" y="2407"/>
                  </a:lnTo>
                  <a:lnTo>
                    <a:pt x="1279" y="2411"/>
                  </a:lnTo>
                  <a:lnTo>
                    <a:pt x="1279" y="2411"/>
                  </a:lnTo>
                  <a:lnTo>
                    <a:pt x="1279" y="2411"/>
                  </a:lnTo>
                  <a:lnTo>
                    <a:pt x="1279" y="2411"/>
                  </a:lnTo>
                  <a:lnTo>
                    <a:pt x="1279" y="2411"/>
                  </a:lnTo>
                  <a:lnTo>
                    <a:pt x="1279" y="2411"/>
                  </a:lnTo>
                  <a:lnTo>
                    <a:pt x="1275" y="2411"/>
                  </a:lnTo>
                  <a:lnTo>
                    <a:pt x="1275" y="2411"/>
                  </a:lnTo>
                  <a:lnTo>
                    <a:pt x="1275" y="2411"/>
                  </a:lnTo>
                  <a:lnTo>
                    <a:pt x="1275" y="2416"/>
                  </a:lnTo>
                  <a:lnTo>
                    <a:pt x="1275" y="2416"/>
                  </a:lnTo>
                  <a:lnTo>
                    <a:pt x="1275" y="2416"/>
                  </a:lnTo>
                  <a:lnTo>
                    <a:pt x="1275" y="2416"/>
                  </a:lnTo>
                  <a:lnTo>
                    <a:pt x="1275" y="2416"/>
                  </a:lnTo>
                  <a:lnTo>
                    <a:pt x="1270" y="2416"/>
                  </a:lnTo>
                  <a:lnTo>
                    <a:pt x="1270" y="2416"/>
                  </a:lnTo>
                  <a:lnTo>
                    <a:pt x="1270" y="2416"/>
                  </a:lnTo>
                  <a:lnTo>
                    <a:pt x="1270" y="2416"/>
                  </a:lnTo>
                  <a:lnTo>
                    <a:pt x="1270" y="2416"/>
                  </a:lnTo>
                  <a:lnTo>
                    <a:pt x="1270" y="2416"/>
                  </a:lnTo>
                  <a:lnTo>
                    <a:pt x="1270" y="2420"/>
                  </a:lnTo>
                  <a:lnTo>
                    <a:pt x="1266" y="2420"/>
                  </a:lnTo>
                  <a:lnTo>
                    <a:pt x="1266" y="2420"/>
                  </a:lnTo>
                  <a:lnTo>
                    <a:pt x="1266" y="2420"/>
                  </a:lnTo>
                  <a:lnTo>
                    <a:pt x="1266" y="2420"/>
                  </a:lnTo>
                  <a:lnTo>
                    <a:pt x="1266" y="2420"/>
                  </a:lnTo>
                  <a:lnTo>
                    <a:pt x="1266" y="2420"/>
                  </a:lnTo>
                  <a:lnTo>
                    <a:pt x="1266" y="2420"/>
                  </a:lnTo>
                  <a:lnTo>
                    <a:pt x="1266" y="2420"/>
                  </a:lnTo>
                  <a:lnTo>
                    <a:pt x="1266" y="2420"/>
                  </a:lnTo>
                  <a:lnTo>
                    <a:pt x="1266" y="2420"/>
                  </a:lnTo>
                  <a:lnTo>
                    <a:pt x="1266" y="2420"/>
                  </a:lnTo>
                  <a:lnTo>
                    <a:pt x="1266" y="2420"/>
                  </a:lnTo>
                  <a:lnTo>
                    <a:pt x="1266" y="2420"/>
                  </a:lnTo>
                  <a:lnTo>
                    <a:pt x="1261" y="2420"/>
                  </a:lnTo>
                  <a:lnTo>
                    <a:pt x="1261" y="2420"/>
                  </a:lnTo>
                  <a:lnTo>
                    <a:pt x="1261" y="2420"/>
                  </a:lnTo>
                  <a:lnTo>
                    <a:pt x="1261" y="2420"/>
                  </a:lnTo>
                  <a:lnTo>
                    <a:pt x="1261" y="2420"/>
                  </a:lnTo>
                  <a:lnTo>
                    <a:pt x="1261" y="2420"/>
                  </a:lnTo>
                  <a:lnTo>
                    <a:pt x="1261" y="2420"/>
                  </a:lnTo>
                  <a:lnTo>
                    <a:pt x="1261" y="2420"/>
                  </a:lnTo>
                  <a:lnTo>
                    <a:pt x="1261" y="2420"/>
                  </a:lnTo>
                  <a:lnTo>
                    <a:pt x="1261" y="2420"/>
                  </a:lnTo>
                  <a:lnTo>
                    <a:pt x="1261" y="2425"/>
                  </a:lnTo>
                  <a:lnTo>
                    <a:pt x="1261" y="2425"/>
                  </a:lnTo>
                  <a:lnTo>
                    <a:pt x="1261" y="2425"/>
                  </a:lnTo>
                  <a:lnTo>
                    <a:pt x="1257" y="2425"/>
                  </a:lnTo>
                  <a:lnTo>
                    <a:pt x="1257" y="2425"/>
                  </a:lnTo>
                  <a:lnTo>
                    <a:pt x="1257" y="2425"/>
                  </a:lnTo>
                  <a:lnTo>
                    <a:pt x="1257" y="2425"/>
                  </a:lnTo>
                  <a:lnTo>
                    <a:pt x="1257" y="2425"/>
                  </a:lnTo>
                  <a:lnTo>
                    <a:pt x="1257" y="2425"/>
                  </a:lnTo>
                  <a:lnTo>
                    <a:pt x="1257" y="2425"/>
                  </a:lnTo>
                  <a:lnTo>
                    <a:pt x="1257" y="2425"/>
                  </a:lnTo>
                  <a:lnTo>
                    <a:pt x="1257" y="2425"/>
                  </a:lnTo>
                  <a:lnTo>
                    <a:pt x="1257" y="2425"/>
                  </a:lnTo>
                  <a:lnTo>
                    <a:pt x="1257" y="2425"/>
                  </a:lnTo>
                  <a:lnTo>
                    <a:pt x="1252" y="2425"/>
                  </a:lnTo>
                  <a:lnTo>
                    <a:pt x="1252" y="2425"/>
                  </a:lnTo>
                  <a:lnTo>
                    <a:pt x="1252" y="2425"/>
                  </a:lnTo>
                  <a:lnTo>
                    <a:pt x="1252" y="2425"/>
                  </a:lnTo>
                  <a:lnTo>
                    <a:pt x="1252" y="2425"/>
                  </a:lnTo>
                  <a:lnTo>
                    <a:pt x="1252" y="2425"/>
                  </a:lnTo>
                  <a:lnTo>
                    <a:pt x="1252" y="2425"/>
                  </a:lnTo>
                  <a:lnTo>
                    <a:pt x="1252" y="2425"/>
                  </a:lnTo>
                  <a:lnTo>
                    <a:pt x="1252" y="2425"/>
                  </a:lnTo>
                  <a:lnTo>
                    <a:pt x="1252" y="2425"/>
                  </a:lnTo>
                  <a:lnTo>
                    <a:pt x="1252" y="2425"/>
                  </a:lnTo>
                  <a:lnTo>
                    <a:pt x="1248" y="2425"/>
                  </a:lnTo>
                  <a:lnTo>
                    <a:pt x="1248" y="2425"/>
                  </a:lnTo>
                  <a:lnTo>
                    <a:pt x="1248" y="2425"/>
                  </a:lnTo>
                  <a:lnTo>
                    <a:pt x="1248" y="2425"/>
                  </a:lnTo>
                  <a:lnTo>
                    <a:pt x="1248" y="2425"/>
                  </a:lnTo>
                  <a:lnTo>
                    <a:pt x="1248" y="2425"/>
                  </a:lnTo>
                  <a:lnTo>
                    <a:pt x="1248" y="2429"/>
                  </a:lnTo>
                  <a:lnTo>
                    <a:pt x="1248" y="2429"/>
                  </a:lnTo>
                  <a:lnTo>
                    <a:pt x="1248" y="2429"/>
                  </a:lnTo>
                  <a:lnTo>
                    <a:pt x="1248" y="2429"/>
                  </a:lnTo>
                  <a:lnTo>
                    <a:pt x="1243" y="2429"/>
                  </a:lnTo>
                  <a:lnTo>
                    <a:pt x="1243" y="2429"/>
                  </a:lnTo>
                  <a:lnTo>
                    <a:pt x="1243" y="2429"/>
                  </a:lnTo>
                  <a:lnTo>
                    <a:pt x="1243" y="2429"/>
                  </a:lnTo>
                  <a:lnTo>
                    <a:pt x="1243" y="2429"/>
                  </a:lnTo>
                  <a:lnTo>
                    <a:pt x="1243" y="2429"/>
                  </a:lnTo>
                  <a:lnTo>
                    <a:pt x="1243" y="2429"/>
                  </a:lnTo>
                  <a:lnTo>
                    <a:pt x="1243" y="2429"/>
                  </a:lnTo>
                  <a:lnTo>
                    <a:pt x="1243" y="2429"/>
                  </a:lnTo>
                  <a:lnTo>
                    <a:pt x="1239" y="2429"/>
                  </a:lnTo>
                  <a:lnTo>
                    <a:pt x="1239" y="2429"/>
                  </a:lnTo>
                  <a:lnTo>
                    <a:pt x="1239" y="2429"/>
                  </a:lnTo>
                  <a:lnTo>
                    <a:pt x="1239" y="2429"/>
                  </a:lnTo>
                  <a:lnTo>
                    <a:pt x="1239" y="2429"/>
                  </a:lnTo>
                  <a:lnTo>
                    <a:pt x="1239" y="2429"/>
                  </a:lnTo>
                  <a:lnTo>
                    <a:pt x="1239" y="2429"/>
                  </a:lnTo>
                  <a:lnTo>
                    <a:pt x="1239" y="2429"/>
                  </a:lnTo>
                  <a:lnTo>
                    <a:pt x="1239" y="2429"/>
                  </a:lnTo>
                  <a:lnTo>
                    <a:pt x="1239" y="2429"/>
                  </a:lnTo>
                  <a:lnTo>
                    <a:pt x="1234" y="2429"/>
                  </a:lnTo>
                  <a:lnTo>
                    <a:pt x="1234" y="2429"/>
                  </a:lnTo>
                  <a:lnTo>
                    <a:pt x="1234" y="2429"/>
                  </a:lnTo>
                  <a:lnTo>
                    <a:pt x="1234" y="2429"/>
                  </a:lnTo>
                  <a:lnTo>
                    <a:pt x="1234" y="2429"/>
                  </a:lnTo>
                  <a:lnTo>
                    <a:pt x="1234" y="2429"/>
                  </a:lnTo>
                  <a:lnTo>
                    <a:pt x="1234" y="2429"/>
                  </a:lnTo>
                  <a:lnTo>
                    <a:pt x="1234" y="2429"/>
                  </a:lnTo>
                  <a:lnTo>
                    <a:pt x="1234" y="2429"/>
                  </a:lnTo>
                  <a:lnTo>
                    <a:pt x="1230" y="2429"/>
                  </a:lnTo>
                  <a:lnTo>
                    <a:pt x="1230" y="2429"/>
                  </a:lnTo>
                  <a:lnTo>
                    <a:pt x="1230" y="2429"/>
                  </a:lnTo>
                  <a:lnTo>
                    <a:pt x="1230" y="2429"/>
                  </a:lnTo>
                  <a:lnTo>
                    <a:pt x="1230" y="2429"/>
                  </a:lnTo>
                  <a:lnTo>
                    <a:pt x="1230" y="2429"/>
                  </a:lnTo>
                  <a:lnTo>
                    <a:pt x="1230" y="2429"/>
                  </a:lnTo>
                  <a:lnTo>
                    <a:pt x="1230" y="2429"/>
                  </a:lnTo>
                  <a:lnTo>
                    <a:pt x="1225" y="2429"/>
                  </a:lnTo>
                  <a:lnTo>
                    <a:pt x="1225" y="2429"/>
                  </a:lnTo>
                  <a:lnTo>
                    <a:pt x="1225" y="2429"/>
                  </a:lnTo>
                  <a:lnTo>
                    <a:pt x="1225" y="2429"/>
                  </a:lnTo>
                  <a:lnTo>
                    <a:pt x="1225" y="2429"/>
                  </a:lnTo>
                  <a:lnTo>
                    <a:pt x="1225" y="2429"/>
                  </a:lnTo>
                  <a:lnTo>
                    <a:pt x="1225" y="2429"/>
                  </a:lnTo>
                  <a:lnTo>
                    <a:pt x="1225" y="2429"/>
                  </a:lnTo>
                  <a:lnTo>
                    <a:pt x="1221" y="2429"/>
                  </a:lnTo>
                  <a:lnTo>
                    <a:pt x="1221" y="2429"/>
                  </a:lnTo>
                  <a:lnTo>
                    <a:pt x="1221" y="2429"/>
                  </a:lnTo>
                  <a:lnTo>
                    <a:pt x="1221" y="2429"/>
                  </a:lnTo>
                  <a:lnTo>
                    <a:pt x="1221" y="2429"/>
                  </a:lnTo>
                  <a:lnTo>
                    <a:pt x="1221" y="2429"/>
                  </a:lnTo>
                  <a:lnTo>
                    <a:pt x="1221" y="2429"/>
                  </a:lnTo>
                  <a:lnTo>
                    <a:pt x="1221" y="2429"/>
                  </a:lnTo>
                  <a:lnTo>
                    <a:pt x="1217" y="2429"/>
                  </a:lnTo>
                  <a:lnTo>
                    <a:pt x="1217" y="2429"/>
                  </a:lnTo>
                  <a:lnTo>
                    <a:pt x="1217" y="2429"/>
                  </a:lnTo>
                  <a:lnTo>
                    <a:pt x="1217" y="2429"/>
                  </a:lnTo>
                  <a:lnTo>
                    <a:pt x="1217" y="2429"/>
                  </a:lnTo>
                  <a:lnTo>
                    <a:pt x="1217" y="2429"/>
                  </a:lnTo>
                  <a:lnTo>
                    <a:pt x="1217" y="2429"/>
                  </a:lnTo>
                  <a:lnTo>
                    <a:pt x="1217" y="2429"/>
                  </a:lnTo>
                  <a:lnTo>
                    <a:pt x="1212" y="2429"/>
                  </a:lnTo>
                  <a:lnTo>
                    <a:pt x="1212" y="2429"/>
                  </a:lnTo>
                  <a:lnTo>
                    <a:pt x="1212" y="2429"/>
                  </a:lnTo>
                  <a:lnTo>
                    <a:pt x="1212" y="2429"/>
                  </a:lnTo>
                  <a:lnTo>
                    <a:pt x="1212" y="2429"/>
                  </a:lnTo>
                  <a:lnTo>
                    <a:pt x="1212" y="2429"/>
                  </a:lnTo>
                  <a:lnTo>
                    <a:pt x="1212" y="2429"/>
                  </a:lnTo>
                  <a:lnTo>
                    <a:pt x="1212" y="2429"/>
                  </a:lnTo>
                  <a:lnTo>
                    <a:pt x="1208" y="2425"/>
                  </a:lnTo>
                  <a:lnTo>
                    <a:pt x="1208" y="2425"/>
                  </a:lnTo>
                  <a:lnTo>
                    <a:pt x="1208" y="2425"/>
                  </a:lnTo>
                  <a:lnTo>
                    <a:pt x="1208" y="2425"/>
                  </a:lnTo>
                  <a:lnTo>
                    <a:pt x="1208" y="2425"/>
                  </a:lnTo>
                  <a:lnTo>
                    <a:pt x="1208" y="2425"/>
                  </a:lnTo>
                  <a:lnTo>
                    <a:pt x="1208" y="2425"/>
                  </a:lnTo>
                  <a:lnTo>
                    <a:pt x="1203" y="2425"/>
                  </a:lnTo>
                  <a:lnTo>
                    <a:pt x="1203" y="2425"/>
                  </a:lnTo>
                  <a:lnTo>
                    <a:pt x="1203" y="2425"/>
                  </a:lnTo>
                  <a:lnTo>
                    <a:pt x="1203" y="2425"/>
                  </a:lnTo>
                  <a:lnTo>
                    <a:pt x="1203" y="2425"/>
                  </a:lnTo>
                  <a:lnTo>
                    <a:pt x="1203" y="2425"/>
                  </a:lnTo>
                  <a:lnTo>
                    <a:pt x="1203" y="2425"/>
                  </a:lnTo>
                  <a:lnTo>
                    <a:pt x="1203" y="2425"/>
                  </a:lnTo>
                  <a:lnTo>
                    <a:pt x="1203" y="2425"/>
                  </a:lnTo>
                  <a:lnTo>
                    <a:pt x="1199" y="2425"/>
                  </a:lnTo>
                  <a:lnTo>
                    <a:pt x="1199" y="2425"/>
                  </a:lnTo>
                  <a:lnTo>
                    <a:pt x="1199" y="2425"/>
                  </a:lnTo>
                  <a:lnTo>
                    <a:pt x="1199" y="2425"/>
                  </a:lnTo>
                  <a:lnTo>
                    <a:pt x="1199" y="2425"/>
                  </a:lnTo>
                  <a:lnTo>
                    <a:pt x="1199" y="2425"/>
                  </a:lnTo>
                  <a:lnTo>
                    <a:pt x="1199" y="2425"/>
                  </a:lnTo>
                  <a:lnTo>
                    <a:pt x="1199" y="2425"/>
                  </a:lnTo>
                  <a:lnTo>
                    <a:pt x="1199" y="2425"/>
                  </a:lnTo>
                  <a:lnTo>
                    <a:pt x="1199" y="2425"/>
                  </a:lnTo>
                  <a:lnTo>
                    <a:pt x="1194" y="2425"/>
                  </a:lnTo>
                  <a:lnTo>
                    <a:pt x="1194" y="2425"/>
                  </a:lnTo>
                  <a:lnTo>
                    <a:pt x="1194" y="2425"/>
                  </a:lnTo>
                  <a:lnTo>
                    <a:pt x="1194" y="2425"/>
                  </a:lnTo>
                  <a:lnTo>
                    <a:pt x="1194" y="2425"/>
                  </a:lnTo>
                  <a:lnTo>
                    <a:pt x="1194" y="2425"/>
                  </a:lnTo>
                  <a:lnTo>
                    <a:pt x="1194" y="2425"/>
                  </a:lnTo>
                  <a:lnTo>
                    <a:pt x="1194" y="2420"/>
                  </a:lnTo>
                  <a:lnTo>
                    <a:pt x="1194" y="2420"/>
                  </a:lnTo>
                  <a:lnTo>
                    <a:pt x="1190" y="2420"/>
                  </a:lnTo>
                  <a:lnTo>
                    <a:pt x="1190" y="2420"/>
                  </a:lnTo>
                  <a:lnTo>
                    <a:pt x="1190" y="2420"/>
                  </a:lnTo>
                  <a:lnTo>
                    <a:pt x="1190" y="2420"/>
                  </a:lnTo>
                  <a:lnTo>
                    <a:pt x="1190" y="2420"/>
                  </a:lnTo>
                  <a:lnTo>
                    <a:pt x="1190" y="2420"/>
                  </a:lnTo>
                  <a:lnTo>
                    <a:pt x="1190" y="2420"/>
                  </a:lnTo>
                  <a:lnTo>
                    <a:pt x="1185" y="2420"/>
                  </a:lnTo>
                  <a:lnTo>
                    <a:pt x="1185" y="2420"/>
                  </a:lnTo>
                  <a:lnTo>
                    <a:pt x="1185" y="2420"/>
                  </a:lnTo>
                  <a:lnTo>
                    <a:pt x="1185" y="2420"/>
                  </a:lnTo>
                  <a:lnTo>
                    <a:pt x="1185" y="2420"/>
                  </a:lnTo>
                  <a:lnTo>
                    <a:pt x="1181" y="2420"/>
                  </a:lnTo>
                  <a:lnTo>
                    <a:pt x="1181" y="2420"/>
                  </a:lnTo>
                  <a:lnTo>
                    <a:pt x="1181" y="2416"/>
                  </a:lnTo>
                  <a:lnTo>
                    <a:pt x="1181" y="2416"/>
                  </a:lnTo>
                  <a:lnTo>
                    <a:pt x="1181" y="2416"/>
                  </a:lnTo>
                  <a:lnTo>
                    <a:pt x="1181" y="2416"/>
                  </a:lnTo>
                  <a:lnTo>
                    <a:pt x="1176" y="2416"/>
                  </a:lnTo>
                  <a:lnTo>
                    <a:pt x="1176" y="2416"/>
                  </a:lnTo>
                  <a:lnTo>
                    <a:pt x="1176" y="2416"/>
                  </a:lnTo>
                  <a:lnTo>
                    <a:pt x="1176" y="2416"/>
                  </a:lnTo>
                  <a:lnTo>
                    <a:pt x="1176" y="2416"/>
                  </a:lnTo>
                  <a:lnTo>
                    <a:pt x="1176" y="2416"/>
                  </a:lnTo>
                  <a:lnTo>
                    <a:pt x="1172" y="2416"/>
                  </a:lnTo>
                  <a:lnTo>
                    <a:pt x="1172" y="2416"/>
                  </a:lnTo>
                  <a:lnTo>
                    <a:pt x="1172" y="2416"/>
                  </a:lnTo>
                  <a:lnTo>
                    <a:pt x="1172" y="2411"/>
                  </a:lnTo>
                  <a:lnTo>
                    <a:pt x="1172" y="2411"/>
                  </a:lnTo>
                  <a:lnTo>
                    <a:pt x="1172" y="2411"/>
                  </a:lnTo>
                  <a:lnTo>
                    <a:pt x="1167" y="2411"/>
                  </a:lnTo>
                  <a:lnTo>
                    <a:pt x="1167" y="2411"/>
                  </a:lnTo>
                  <a:lnTo>
                    <a:pt x="1167" y="2411"/>
                  </a:lnTo>
                  <a:lnTo>
                    <a:pt x="1167" y="2411"/>
                  </a:lnTo>
                  <a:lnTo>
                    <a:pt x="1167" y="2411"/>
                  </a:lnTo>
                  <a:lnTo>
                    <a:pt x="1167" y="2411"/>
                  </a:lnTo>
                  <a:lnTo>
                    <a:pt x="1163" y="2411"/>
                  </a:lnTo>
                  <a:lnTo>
                    <a:pt x="1163" y="2411"/>
                  </a:lnTo>
                  <a:lnTo>
                    <a:pt x="1163" y="2411"/>
                  </a:lnTo>
                  <a:lnTo>
                    <a:pt x="1163" y="2407"/>
                  </a:lnTo>
                  <a:lnTo>
                    <a:pt x="1163" y="2407"/>
                  </a:lnTo>
                  <a:lnTo>
                    <a:pt x="1163" y="2407"/>
                  </a:lnTo>
                  <a:lnTo>
                    <a:pt x="1163" y="2407"/>
                  </a:lnTo>
                  <a:lnTo>
                    <a:pt x="1158" y="2407"/>
                  </a:lnTo>
                  <a:lnTo>
                    <a:pt x="1158" y="2407"/>
                  </a:lnTo>
                  <a:lnTo>
                    <a:pt x="1158" y="2407"/>
                  </a:lnTo>
                  <a:lnTo>
                    <a:pt x="1158" y="2407"/>
                  </a:lnTo>
                  <a:lnTo>
                    <a:pt x="1154" y="2407"/>
                  </a:lnTo>
                  <a:lnTo>
                    <a:pt x="1154" y="2402"/>
                  </a:lnTo>
                  <a:lnTo>
                    <a:pt x="1154" y="2402"/>
                  </a:lnTo>
                  <a:lnTo>
                    <a:pt x="1149" y="2402"/>
                  </a:lnTo>
                  <a:lnTo>
                    <a:pt x="1149" y="2402"/>
                  </a:lnTo>
                  <a:lnTo>
                    <a:pt x="1149" y="2402"/>
                  </a:lnTo>
                  <a:lnTo>
                    <a:pt x="1149" y="2398"/>
                  </a:lnTo>
                  <a:lnTo>
                    <a:pt x="1145" y="2398"/>
                  </a:lnTo>
                  <a:lnTo>
                    <a:pt x="1145" y="2398"/>
                  </a:lnTo>
                  <a:lnTo>
                    <a:pt x="1145" y="2398"/>
                  </a:lnTo>
                  <a:lnTo>
                    <a:pt x="1145" y="2398"/>
                  </a:lnTo>
                  <a:lnTo>
                    <a:pt x="1145" y="2398"/>
                  </a:lnTo>
                  <a:lnTo>
                    <a:pt x="1145" y="2398"/>
                  </a:lnTo>
                  <a:lnTo>
                    <a:pt x="1145" y="2398"/>
                  </a:lnTo>
                  <a:lnTo>
                    <a:pt x="1145" y="2398"/>
                  </a:lnTo>
                  <a:lnTo>
                    <a:pt x="1141" y="2398"/>
                  </a:lnTo>
                  <a:lnTo>
                    <a:pt x="1141" y="2398"/>
                  </a:lnTo>
                  <a:lnTo>
                    <a:pt x="1141" y="2398"/>
                  </a:lnTo>
                  <a:lnTo>
                    <a:pt x="1141" y="2398"/>
                  </a:lnTo>
                  <a:lnTo>
                    <a:pt x="1141" y="2398"/>
                  </a:lnTo>
                  <a:lnTo>
                    <a:pt x="1141" y="2398"/>
                  </a:lnTo>
                  <a:lnTo>
                    <a:pt x="1141" y="2398"/>
                  </a:lnTo>
                  <a:lnTo>
                    <a:pt x="1141" y="2393"/>
                  </a:lnTo>
                  <a:lnTo>
                    <a:pt x="1141" y="2393"/>
                  </a:lnTo>
                  <a:lnTo>
                    <a:pt x="1136" y="2393"/>
                  </a:lnTo>
                  <a:lnTo>
                    <a:pt x="1136" y="2393"/>
                  </a:lnTo>
                  <a:lnTo>
                    <a:pt x="1136" y="2393"/>
                  </a:lnTo>
                  <a:lnTo>
                    <a:pt x="1136" y="2393"/>
                  </a:lnTo>
                  <a:lnTo>
                    <a:pt x="1136" y="2393"/>
                  </a:lnTo>
                  <a:lnTo>
                    <a:pt x="1136" y="2393"/>
                  </a:lnTo>
                  <a:lnTo>
                    <a:pt x="1136" y="2393"/>
                  </a:lnTo>
                  <a:lnTo>
                    <a:pt x="1136" y="2393"/>
                  </a:lnTo>
                  <a:lnTo>
                    <a:pt x="1132" y="2393"/>
                  </a:lnTo>
                  <a:lnTo>
                    <a:pt x="1132" y="2393"/>
                  </a:lnTo>
                  <a:lnTo>
                    <a:pt x="1132" y="2393"/>
                  </a:lnTo>
                  <a:lnTo>
                    <a:pt x="1132" y="2393"/>
                  </a:lnTo>
                  <a:lnTo>
                    <a:pt x="1132" y="2393"/>
                  </a:lnTo>
                  <a:lnTo>
                    <a:pt x="1132" y="2393"/>
                  </a:lnTo>
                  <a:lnTo>
                    <a:pt x="1132" y="2393"/>
                  </a:lnTo>
                  <a:lnTo>
                    <a:pt x="1132" y="2393"/>
                  </a:lnTo>
                  <a:lnTo>
                    <a:pt x="1132" y="2393"/>
                  </a:lnTo>
                  <a:lnTo>
                    <a:pt x="1132" y="2393"/>
                  </a:lnTo>
                  <a:lnTo>
                    <a:pt x="1127" y="2393"/>
                  </a:lnTo>
                  <a:lnTo>
                    <a:pt x="1127" y="2393"/>
                  </a:lnTo>
                  <a:lnTo>
                    <a:pt x="1127" y="2389"/>
                  </a:lnTo>
                  <a:lnTo>
                    <a:pt x="1127" y="2389"/>
                  </a:lnTo>
                  <a:lnTo>
                    <a:pt x="1127" y="2389"/>
                  </a:lnTo>
                  <a:lnTo>
                    <a:pt x="1127" y="2389"/>
                  </a:lnTo>
                  <a:lnTo>
                    <a:pt x="1127" y="2389"/>
                  </a:lnTo>
                  <a:lnTo>
                    <a:pt x="1127" y="2389"/>
                  </a:lnTo>
                  <a:lnTo>
                    <a:pt x="1127" y="2389"/>
                  </a:lnTo>
                  <a:lnTo>
                    <a:pt x="1127" y="2389"/>
                  </a:lnTo>
                  <a:lnTo>
                    <a:pt x="1127" y="2389"/>
                  </a:lnTo>
                  <a:lnTo>
                    <a:pt x="1127" y="2389"/>
                  </a:lnTo>
                  <a:lnTo>
                    <a:pt x="1127" y="2389"/>
                  </a:lnTo>
                  <a:lnTo>
                    <a:pt x="1127" y="2389"/>
                  </a:lnTo>
                  <a:lnTo>
                    <a:pt x="1127" y="2389"/>
                  </a:lnTo>
                  <a:lnTo>
                    <a:pt x="1127" y="2389"/>
                  </a:lnTo>
                  <a:lnTo>
                    <a:pt x="1127" y="2389"/>
                  </a:lnTo>
                  <a:lnTo>
                    <a:pt x="1123" y="2389"/>
                  </a:lnTo>
                  <a:lnTo>
                    <a:pt x="1123" y="2389"/>
                  </a:lnTo>
                  <a:lnTo>
                    <a:pt x="1123" y="2389"/>
                  </a:lnTo>
                  <a:lnTo>
                    <a:pt x="1123" y="2389"/>
                  </a:lnTo>
                  <a:lnTo>
                    <a:pt x="1123" y="2389"/>
                  </a:lnTo>
                  <a:lnTo>
                    <a:pt x="1123" y="2389"/>
                  </a:lnTo>
                  <a:lnTo>
                    <a:pt x="1123" y="2389"/>
                  </a:lnTo>
                  <a:lnTo>
                    <a:pt x="1123" y="2389"/>
                  </a:lnTo>
                  <a:lnTo>
                    <a:pt x="1123" y="2389"/>
                  </a:lnTo>
                  <a:lnTo>
                    <a:pt x="1123" y="2389"/>
                  </a:lnTo>
                  <a:lnTo>
                    <a:pt x="1123" y="2389"/>
                  </a:lnTo>
                  <a:lnTo>
                    <a:pt x="1123" y="2389"/>
                  </a:lnTo>
                  <a:lnTo>
                    <a:pt x="1123" y="2389"/>
                  </a:lnTo>
                  <a:lnTo>
                    <a:pt x="1123" y="2389"/>
                  </a:lnTo>
                  <a:lnTo>
                    <a:pt x="1123" y="2389"/>
                  </a:lnTo>
                  <a:lnTo>
                    <a:pt x="1123" y="2389"/>
                  </a:lnTo>
                  <a:lnTo>
                    <a:pt x="1123" y="2389"/>
                  </a:lnTo>
                  <a:lnTo>
                    <a:pt x="1118" y="2389"/>
                  </a:lnTo>
                  <a:lnTo>
                    <a:pt x="1118" y="2389"/>
                  </a:lnTo>
                  <a:lnTo>
                    <a:pt x="1118" y="2389"/>
                  </a:lnTo>
                  <a:lnTo>
                    <a:pt x="1118" y="2389"/>
                  </a:lnTo>
                  <a:lnTo>
                    <a:pt x="1118" y="2389"/>
                  </a:lnTo>
                  <a:lnTo>
                    <a:pt x="1118" y="2389"/>
                  </a:lnTo>
                  <a:lnTo>
                    <a:pt x="1118" y="2389"/>
                  </a:lnTo>
                  <a:lnTo>
                    <a:pt x="1118" y="2389"/>
                  </a:lnTo>
                  <a:lnTo>
                    <a:pt x="1118" y="2389"/>
                  </a:lnTo>
                  <a:lnTo>
                    <a:pt x="1118" y="2389"/>
                  </a:lnTo>
                  <a:lnTo>
                    <a:pt x="1118" y="2389"/>
                  </a:lnTo>
                  <a:lnTo>
                    <a:pt x="1118" y="2389"/>
                  </a:lnTo>
                  <a:lnTo>
                    <a:pt x="1118" y="2389"/>
                  </a:lnTo>
                  <a:lnTo>
                    <a:pt x="1118" y="2389"/>
                  </a:lnTo>
                  <a:lnTo>
                    <a:pt x="1118" y="2389"/>
                  </a:lnTo>
                  <a:lnTo>
                    <a:pt x="1118" y="2389"/>
                  </a:lnTo>
                  <a:lnTo>
                    <a:pt x="1114" y="2389"/>
                  </a:lnTo>
                  <a:lnTo>
                    <a:pt x="1114" y="2389"/>
                  </a:lnTo>
                  <a:lnTo>
                    <a:pt x="1114" y="2389"/>
                  </a:lnTo>
                  <a:lnTo>
                    <a:pt x="1114" y="2389"/>
                  </a:lnTo>
                  <a:lnTo>
                    <a:pt x="1114" y="2389"/>
                  </a:lnTo>
                  <a:lnTo>
                    <a:pt x="1114" y="2389"/>
                  </a:lnTo>
                  <a:lnTo>
                    <a:pt x="1114" y="2389"/>
                  </a:lnTo>
                  <a:lnTo>
                    <a:pt x="1114" y="2389"/>
                  </a:lnTo>
                  <a:lnTo>
                    <a:pt x="1114" y="2389"/>
                  </a:lnTo>
                  <a:lnTo>
                    <a:pt x="1114" y="2389"/>
                  </a:lnTo>
                  <a:lnTo>
                    <a:pt x="1114" y="2389"/>
                  </a:lnTo>
                  <a:lnTo>
                    <a:pt x="1114" y="2389"/>
                  </a:lnTo>
                  <a:lnTo>
                    <a:pt x="1114" y="2389"/>
                  </a:lnTo>
                  <a:lnTo>
                    <a:pt x="1114" y="2389"/>
                  </a:lnTo>
                  <a:lnTo>
                    <a:pt x="1114" y="2389"/>
                  </a:lnTo>
                  <a:lnTo>
                    <a:pt x="1114" y="2389"/>
                  </a:lnTo>
                  <a:lnTo>
                    <a:pt x="1109" y="2389"/>
                  </a:lnTo>
                  <a:lnTo>
                    <a:pt x="1109" y="2389"/>
                  </a:lnTo>
                  <a:lnTo>
                    <a:pt x="1109" y="2389"/>
                  </a:lnTo>
                  <a:lnTo>
                    <a:pt x="1109" y="2389"/>
                  </a:lnTo>
                  <a:lnTo>
                    <a:pt x="1109" y="2389"/>
                  </a:lnTo>
                  <a:lnTo>
                    <a:pt x="1109" y="2389"/>
                  </a:lnTo>
                  <a:lnTo>
                    <a:pt x="1109" y="2389"/>
                  </a:lnTo>
                  <a:lnTo>
                    <a:pt x="1109" y="2389"/>
                  </a:lnTo>
                  <a:lnTo>
                    <a:pt x="1109" y="2389"/>
                  </a:lnTo>
                  <a:lnTo>
                    <a:pt x="1109" y="2389"/>
                  </a:lnTo>
                  <a:lnTo>
                    <a:pt x="1109" y="2389"/>
                  </a:lnTo>
                  <a:lnTo>
                    <a:pt x="1109" y="2389"/>
                  </a:lnTo>
                  <a:lnTo>
                    <a:pt x="1109" y="2389"/>
                  </a:lnTo>
                  <a:lnTo>
                    <a:pt x="1109" y="2389"/>
                  </a:lnTo>
                  <a:lnTo>
                    <a:pt x="1105" y="2389"/>
                  </a:lnTo>
                  <a:lnTo>
                    <a:pt x="1105" y="2389"/>
                  </a:lnTo>
                  <a:lnTo>
                    <a:pt x="1105" y="2389"/>
                  </a:lnTo>
                  <a:lnTo>
                    <a:pt x="1105" y="2389"/>
                  </a:lnTo>
                  <a:lnTo>
                    <a:pt x="1105" y="2389"/>
                  </a:lnTo>
                  <a:lnTo>
                    <a:pt x="1105" y="2389"/>
                  </a:lnTo>
                  <a:lnTo>
                    <a:pt x="1105" y="2389"/>
                  </a:lnTo>
                  <a:lnTo>
                    <a:pt x="1105" y="2389"/>
                  </a:lnTo>
                  <a:lnTo>
                    <a:pt x="1105" y="2389"/>
                  </a:lnTo>
                  <a:lnTo>
                    <a:pt x="1105" y="2389"/>
                  </a:lnTo>
                  <a:lnTo>
                    <a:pt x="1105" y="2389"/>
                  </a:lnTo>
                  <a:lnTo>
                    <a:pt x="1105" y="2389"/>
                  </a:lnTo>
                  <a:lnTo>
                    <a:pt x="1105" y="2389"/>
                  </a:lnTo>
                  <a:lnTo>
                    <a:pt x="1100" y="2389"/>
                  </a:lnTo>
                  <a:lnTo>
                    <a:pt x="1100" y="2389"/>
                  </a:lnTo>
                  <a:lnTo>
                    <a:pt x="1100" y="2389"/>
                  </a:lnTo>
                  <a:lnTo>
                    <a:pt x="1100" y="2389"/>
                  </a:lnTo>
                  <a:lnTo>
                    <a:pt x="1100" y="2389"/>
                  </a:lnTo>
                  <a:lnTo>
                    <a:pt x="1100" y="2389"/>
                  </a:lnTo>
                  <a:lnTo>
                    <a:pt x="1100" y="2389"/>
                  </a:lnTo>
                  <a:lnTo>
                    <a:pt x="1100" y="2389"/>
                  </a:lnTo>
                  <a:lnTo>
                    <a:pt x="1100" y="2389"/>
                  </a:lnTo>
                  <a:lnTo>
                    <a:pt x="1100" y="2389"/>
                  </a:lnTo>
                  <a:lnTo>
                    <a:pt x="1100" y="2389"/>
                  </a:lnTo>
                  <a:lnTo>
                    <a:pt x="1100" y="2389"/>
                  </a:lnTo>
                  <a:lnTo>
                    <a:pt x="1096" y="2389"/>
                  </a:lnTo>
                  <a:lnTo>
                    <a:pt x="1096" y="2389"/>
                  </a:lnTo>
                  <a:lnTo>
                    <a:pt x="1096" y="2389"/>
                  </a:lnTo>
                  <a:lnTo>
                    <a:pt x="1096" y="2389"/>
                  </a:lnTo>
                  <a:lnTo>
                    <a:pt x="1096" y="2389"/>
                  </a:lnTo>
                  <a:lnTo>
                    <a:pt x="1096" y="2389"/>
                  </a:lnTo>
                  <a:lnTo>
                    <a:pt x="1096" y="2389"/>
                  </a:lnTo>
                  <a:lnTo>
                    <a:pt x="1096" y="2389"/>
                  </a:lnTo>
                  <a:lnTo>
                    <a:pt x="1096" y="2389"/>
                  </a:lnTo>
                  <a:lnTo>
                    <a:pt x="1096" y="2389"/>
                  </a:lnTo>
                  <a:lnTo>
                    <a:pt x="1096" y="2389"/>
                  </a:lnTo>
                  <a:lnTo>
                    <a:pt x="1096" y="2389"/>
                  </a:lnTo>
                  <a:lnTo>
                    <a:pt x="1091" y="2389"/>
                  </a:lnTo>
                  <a:lnTo>
                    <a:pt x="1091" y="2389"/>
                  </a:lnTo>
                  <a:lnTo>
                    <a:pt x="1091" y="2389"/>
                  </a:lnTo>
                  <a:lnTo>
                    <a:pt x="1091" y="2389"/>
                  </a:lnTo>
                  <a:lnTo>
                    <a:pt x="1091" y="2389"/>
                  </a:lnTo>
                  <a:lnTo>
                    <a:pt x="1091" y="2389"/>
                  </a:lnTo>
                  <a:lnTo>
                    <a:pt x="1091" y="2389"/>
                  </a:lnTo>
                  <a:lnTo>
                    <a:pt x="1091" y="2389"/>
                  </a:lnTo>
                  <a:lnTo>
                    <a:pt x="1091" y="2389"/>
                  </a:lnTo>
                  <a:lnTo>
                    <a:pt x="1091" y="2389"/>
                  </a:lnTo>
                  <a:lnTo>
                    <a:pt x="1087" y="2393"/>
                  </a:lnTo>
                  <a:lnTo>
                    <a:pt x="1087" y="2393"/>
                  </a:lnTo>
                  <a:lnTo>
                    <a:pt x="1087" y="2393"/>
                  </a:lnTo>
                  <a:lnTo>
                    <a:pt x="1087" y="2393"/>
                  </a:lnTo>
                  <a:lnTo>
                    <a:pt x="1087" y="2393"/>
                  </a:lnTo>
                  <a:lnTo>
                    <a:pt x="1087" y="2393"/>
                  </a:lnTo>
                  <a:lnTo>
                    <a:pt x="1087" y="2393"/>
                  </a:lnTo>
                  <a:lnTo>
                    <a:pt x="1087" y="2393"/>
                  </a:lnTo>
                  <a:lnTo>
                    <a:pt x="1087" y="2393"/>
                  </a:lnTo>
                  <a:lnTo>
                    <a:pt x="1087" y="2393"/>
                  </a:lnTo>
                  <a:lnTo>
                    <a:pt x="1082" y="2393"/>
                  </a:lnTo>
                  <a:lnTo>
                    <a:pt x="1082" y="2393"/>
                  </a:lnTo>
                  <a:lnTo>
                    <a:pt x="1082" y="2393"/>
                  </a:lnTo>
                  <a:lnTo>
                    <a:pt x="1082" y="2393"/>
                  </a:lnTo>
                  <a:lnTo>
                    <a:pt x="1082" y="2393"/>
                  </a:lnTo>
                  <a:lnTo>
                    <a:pt x="1082" y="2393"/>
                  </a:lnTo>
                  <a:lnTo>
                    <a:pt x="1082" y="2393"/>
                  </a:lnTo>
                  <a:lnTo>
                    <a:pt x="1082" y="2393"/>
                  </a:lnTo>
                  <a:lnTo>
                    <a:pt x="1082" y="2393"/>
                  </a:lnTo>
                  <a:lnTo>
                    <a:pt x="1082" y="2393"/>
                  </a:lnTo>
                  <a:lnTo>
                    <a:pt x="1078" y="2393"/>
                  </a:lnTo>
                  <a:lnTo>
                    <a:pt x="1078" y="2393"/>
                  </a:lnTo>
                  <a:lnTo>
                    <a:pt x="1078" y="2393"/>
                  </a:lnTo>
                  <a:lnTo>
                    <a:pt x="1078" y="2393"/>
                  </a:lnTo>
                  <a:lnTo>
                    <a:pt x="1078" y="2393"/>
                  </a:lnTo>
                  <a:lnTo>
                    <a:pt x="1078" y="2393"/>
                  </a:lnTo>
                  <a:lnTo>
                    <a:pt x="1078" y="2393"/>
                  </a:lnTo>
                  <a:lnTo>
                    <a:pt x="1078" y="2393"/>
                  </a:lnTo>
                  <a:lnTo>
                    <a:pt x="1078" y="2393"/>
                  </a:lnTo>
                  <a:lnTo>
                    <a:pt x="1073" y="2398"/>
                  </a:lnTo>
                  <a:lnTo>
                    <a:pt x="1073" y="2398"/>
                  </a:lnTo>
                  <a:lnTo>
                    <a:pt x="1073" y="2398"/>
                  </a:lnTo>
                  <a:lnTo>
                    <a:pt x="1073" y="2398"/>
                  </a:lnTo>
                  <a:lnTo>
                    <a:pt x="1073" y="2398"/>
                  </a:lnTo>
                  <a:lnTo>
                    <a:pt x="1073" y="2398"/>
                  </a:lnTo>
                  <a:lnTo>
                    <a:pt x="1073" y="2398"/>
                  </a:lnTo>
                  <a:lnTo>
                    <a:pt x="1073" y="2398"/>
                  </a:lnTo>
                  <a:lnTo>
                    <a:pt x="1073" y="2398"/>
                  </a:lnTo>
                  <a:lnTo>
                    <a:pt x="1069" y="2398"/>
                  </a:lnTo>
                  <a:lnTo>
                    <a:pt x="1069" y="2398"/>
                  </a:lnTo>
                  <a:lnTo>
                    <a:pt x="1069" y="2398"/>
                  </a:lnTo>
                  <a:lnTo>
                    <a:pt x="1069" y="2398"/>
                  </a:lnTo>
                  <a:lnTo>
                    <a:pt x="1069" y="2398"/>
                  </a:lnTo>
                  <a:lnTo>
                    <a:pt x="1069" y="2398"/>
                  </a:lnTo>
                  <a:lnTo>
                    <a:pt x="1069" y="2398"/>
                  </a:lnTo>
                  <a:lnTo>
                    <a:pt x="1069" y="2398"/>
                  </a:lnTo>
                  <a:lnTo>
                    <a:pt x="1064" y="2398"/>
                  </a:lnTo>
                  <a:lnTo>
                    <a:pt x="1064" y="2398"/>
                  </a:lnTo>
                  <a:lnTo>
                    <a:pt x="1064" y="2398"/>
                  </a:lnTo>
                  <a:lnTo>
                    <a:pt x="1064" y="2402"/>
                  </a:lnTo>
                  <a:lnTo>
                    <a:pt x="1064" y="2402"/>
                  </a:lnTo>
                  <a:lnTo>
                    <a:pt x="1064" y="2402"/>
                  </a:lnTo>
                  <a:lnTo>
                    <a:pt x="1064" y="2402"/>
                  </a:lnTo>
                  <a:lnTo>
                    <a:pt x="1064" y="2402"/>
                  </a:lnTo>
                  <a:lnTo>
                    <a:pt x="1060" y="2402"/>
                  </a:lnTo>
                  <a:lnTo>
                    <a:pt x="1060" y="2402"/>
                  </a:lnTo>
                  <a:lnTo>
                    <a:pt x="1060" y="2402"/>
                  </a:lnTo>
                  <a:lnTo>
                    <a:pt x="1060" y="2402"/>
                  </a:lnTo>
                  <a:lnTo>
                    <a:pt x="1060" y="2402"/>
                  </a:lnTo>
                  <a:lnTo>
                    <a:pt x="1060" y="2402"/>
                  </a:lnTo>
                  <a:lnTo>
                    <a:pt x="1060" y="2402"/>
                  </a:lnTo>
                  <a:lnTo>
                    <a:pt x="1056" y="2402"/>
                  </a:lnTo>
                  <a:lnTo>
                    <a:pt x="1056" y="2402"/>
                  </a:lnTo>
                  <a:lnTo>
                    <a:pt x="1056" y="2402"/>
                  </a:lnTo>
                  <a:lnTo>
                    <a:pt x="1056" y="2402"/>
                  </a:lnTo>
                  <a:lnTo>
                    <a:pt x="1056" y="2402"/>
                  </a:lnTo>
                  <a:lnTo>
                    <a:pt x="1056" y="2407"/>
                  </a:lnTo>
                  <a:lnTo>
                    <a:pt x="1056" y="2407"/>
                  </a:lnTo>
                  <a:lnTo>
                    <a:pt x="1056" y="2407"/>
                  </a:lnTo>
                  <a:lnTo>
                    <a:pt x="1051" y="2407"/>
                  </a:lnTo>
                  <a:lnTo>
                    <a:pt x="1051" y="2407"/>
                  </a:lnTo>
                  <a:lnTo>
                    <a:pt x="1051" y="2407"/>
                  </a:lnTo>
                  <a:lnTo>
                    <a:pt x="1051" y="2407"/>
                  </a:lnTo>
                  <a:lnTo>
                    <a:pt x="1051" y="2407"/>
                  </a:lnTo>
                  <a:lnTo>
                    <a:pt x="1051" y="2407"/>
                  </a:lnTo>
                  <a:lnTo>
                    <a:pt x="1051" y="2407"/>
                  </a:lnTo>
                  <a:lnTo>
                    <a:pt x="1047" y="2407"/>
                  </a:lnTo>
                  <a:lnTo>
                    <a:pt x="1047" y="2407"/>
                  </a:lnTo>
                  <a:lnTo>
                    <a:pt x="1047" y="2407"/>
                  </a:lnTo>
                  <a:lnTo>
                    <a:pt x="1047" y="2407"/>
                  </a:lnTo>
                  <a:lnTo>
                    <a:pt x="1047" y="2411"/>
                  </a:lnTo>
                  <a:lnTo>
                    <a:pt x="1047" y="2411"/>
                  </a:lnTo>
                  <a:lnTo>
                    <a:pt x="1047" y="2411"/>
                  </a:lnTo>
                  <a:lnTo>
                    <a:pt x="1042" y="2411"/>
                  </a:lnTo>
                  <a:lnTo>
                    <a:pt x="1042" y="2411"/>
                  </a:lnTo>
                  <a:lnTo>
                    <a:pt x="1042" y="2411"/>
                  </a:lnTo>
                  <a:lnTo>
                    <a:pt x="1042" y="2411"/>
                  </a:lnTo>
                  <a:lnTo>
                    <a:pt x="1042" y="2411"/>
                  </a:lnTo>
                  <a:lnTo>
                    <a:pt x="1042" y="2411"/>
                  </a:lnTo>
                  <a:lnTo>
                    <a:pt x="1038" y="2411"/>
                  </a:lnTo>
                  <a:lnTo>
                    <a:pt x="1038" y="2411"/>
                  </a:lnTo>
                  <a:lnTo>
                    <a:pt x="1038" y="2411"/>
                  </a:lnTo>
                  <a:lnTo>
                    <a:pt x="1038" y="2416"/>
                  </a:lnTo>
                  <a:lnTo>
                    <a:pt x="1038" y="2416"/>
                  </a:lnTo>
                  <a:lnTo>
                    <a:pt x="1038" y="2416"/>
                  </a:lnTo>
                  <a:lnTo>
                    <a:pt x="1038" y="2416"/>
                  </a:lnTo>
                  <a:lnTo>
                    <a:pt x="1033" y="2416"/>
                  </a:lnTo>
                  <a:lnTo>
                    <a:pt x="1033" y="2416"/>
                  </a:lnTo>
                  <a:lnTo>
                    <a:pt x="1033" y="2416"/>
                  </a:lnTo>
                  <a:lnTo>
                    <a:pt x="1033" y="2416"/>
                  </a:lnTo>
                  <a:lnTo>
                    <a:pt x="1033" y="2416"/>
                  </a:lnTo>
                  <a:lnTo>
                    <a:pt x="1033" y="2416"/>
                  </a:lnTo>
                  <a:lnTo>
                    <a:pt x="1029" y="2416"/>
                  </a:lnTo>
                  <a:lnTo>
                    <a:pt x="1029" y="2420"/>
                  </a:lnTo>
                  <a:lnTo>
                    <a:pt x="1029" y="2420"/>
                  </a:lnTo>
                  <a:lnTo>
                    <a:pt x="1029" y="2420"/>
                  </a:lnTo>
                  <a:lnTo>
                    <a:pt x="1029" y="2420"/>
                  </a:lnTo>
                  <a:lnTo>
                    <a:pt x="1029" y="2420"/>
                  </a:lnTo>
                  <a:lnTo>
                    <a:pt x="1024" y="2420"/>
                  </a:lnTo>
                  <a:lnTo>
                    <a:pt x="1024" y="2420"/>
                  </a:lnTo>
                  <a:lnTo>
                    <a:pt x="1024" y="2420"/>
                  </a:lnTo>
                  <a:lnTo>
                    <a:pt x="1024" y="2420"/>
                  </a:lnTo>
                  <a:lnTo>
                    <a:pt x="1020" y="2425"/>
                  </a:lnTo>
                  <a:lnTo>
                    <a:pt x="1020" y="2425"/>
                  </a:lnTo>
                  <a:lnTo>
                    <a:pt x="1020" y="2425"/>
                  </a:lnTo>
                  <a:lnTo>
                    <a:pt x="1020" y="2425"/>
                  </a:lnTo>
                  <a:lnTo>
                    <a:pt x="1020" y="2425"/>
                  </a:lnTo>
                  <a:lnTo>
                    <a:pt x="1020" y="2425"/>
                  </a:lnTo>
                  <a:lnTo>
                    <a:pt x="1020" y="2425"/>
                  </a:lnTo>
                  <a:lnTo>
                    <a:pt x="1015" y="2425"/>
                  </a:lnTo>
                  <a:lnTo>
                    <a:pt x="1015" y="2425"/>
                  </a:lnTo>
                  <a:lnTo>
                    <a:pt x="1015" y="2429"/>
                  </a:lnTo>
                  <a:lnTo>
                    <a:pt x="1015" y="2429"/>
                  </a:lnTo>
                  <a:lnTo>
                    <a:pt x="1015" y="2429"/>
                  </a:lnTo>
                  <a:lnTo>
                    <a:pt x="1011" y="2429"/>
                  </a:lnTo>
                  <a:lnTo>
                    <a:pt x="1011" y="2429"/>
                  </a:lnTo>
                  <a:lnTo>
                    <a:pt x="1011" y="2429"/>
                  </a:lnTo>
                  <a:lnTo>
                    <a:pt x="1011" y="2429"/>
                  </a:lnTo>
                  <a:lnTo>
                    <a:pt x="1011" y="2429"/>
                  </a:lnTo>
                  <a:lnTo>
                    <a:pt x="1011" y="2429"/>
                  </a:lnTo>
                  <a:lnTo>
                    <a:pt x="1006" y="2434"/>
                  </a:lnTo>
                  <a:lnTo>
                    <a:pt x="1006" y="2434"/>
                  </a:lnTo>
                  <a:lnTo>
                    <a:pt x="1006" y="2434"/>
                  </a:lnTo>
                  <a:lnTo>
                    <a:pt x="1002" y="2434"/>
                  </a:lnTo>
                  <a:lnTo>
                    <a:pt x="1002" y="2438"/>
                  </a:lnTo>
                  <a:lnTo>
                    <a:pt x="997" y="2438"/>
                  </a:lnTo>
                  <a:lnTo>
                    <a:pt x="997" y="2438"/>
                  </a:lnTo>
                  <a:lnTo>
                    <a:pt x="997" y="2438"/>
                  </a:lnTo>
                  <a:lnTo>
                    <a:pt x="993" y="2443"/>
                  </a:lnTo>
                  <a:lnTo>
                    <a:pt x="993" y="2443"/>
                  </a:lnTo>
                  <a:lnTo>
                    <a:pt x="993" y="2443"/>
                  </a:lnTo>
                  <a:lnTo>
                    <a:pt x="988" y="2443"/>
                  </a:lnTo>
                  <a:lnTo>
                    <a:pt x="988" y="2443"/>
                  </a:lnTo>
                  <a:lnTo>
                    <a:pt x="988" y="2447"/>
                  </a:lnTo>
                  <a:lnTo>
                    <a:pt x="984" y="2447"/>
                  </a:lnTo>
                  <a:lnTo>
                    <a:pt x="984" y="2447"/>
                  </a:lnTo>
                  <a:lnTo>
                    <a:pt x="984" y="2447"/>
                  </a:lnTo>
                  <a:lnTo>
                    <a:pt x="984" y="2447"/>
                  </a:lnTo>
                  <a:lnTo>
                    <a:pt x="980" y="2452"/>
                  </a:lnTo>
                  <a:lnTo>
                    <a:pt x="980" y="2452"/>
                  </a:lnTo>
                  <a:lnTo>
                    <a:pt x="980" y="2452"/>
                  </a:lnTo>
                  <a:lnTo>
                    <a:pt x="975" y="2452"/>
                  </a:lnTo>
                  <a:lnTo>
                    <a:pt x="975" y="2456"/>
                  </a:lnTo>
                  <a:lnTo>
                    <a:pt x="975" y="2456"/>
                  </a:lnTo>
                  <a:lnTo>
                    <a:pt x="975" y="2456"/>
                  </a:lnTo>
                  <a:lnTo>
                    <a:pt x="971" y="2456"/>
                  </a:lnTo>
                  <a:lnTo>
                    <a:pt x="971" y="2456"/>
                  </a:lnTo>
                  <a:lnTo>
                    <a:pt x="971" y="2460"/>
                  </a:lnTo>
                  <a:lnTo>
                    <a:pt x="971" y="2460"/>
                  </a:lnTo>
                  <a:lnTo>
                    <a:pt x="966" y="2460"/>
                  </a:lnTo>
                  <a:lnTo>
                    <a:pt x="966" y="2460"/>
                  </a:lnTo>
                  <a:lnTo>
                    <a:pt x="966" y="2460"/>
                  </a:lnTo>
                  <a:lnTo>
                    <a:pt x="966" y="2460"/>
                  </a:lnTo>
                  <a:lnTo>
                    <a:pt x="966" y="2460"/>
                  </a:lnTo>
                  <a:lnTo>
                    <a:pt x="966" y="2460"/>
                  </a:lnTo>
                  <a:lnTo>
                    <a:pt x="966" y="2460"/>
                  </a:lnTo>
                  <a:lnTo>
                    <a:pt x="966" y="2460"/>
                  </a:lnTo>
                  <a:lnTo>
                    <a:pt x="962" y="2465"/>
                  </a:lnTo>
                  <a:lnTo>
                    <a:pt x="962" y="2465"/>
                  </a:lnTo>
                  <a:lnTo>
                    <a:pt x="962" y="2465"/>
                  </a:lnTo>
                  <a:lnTo>
                    <a:pt x="962" y="2465"/>
                  </a:lnTo>
                  <a:lnTo>
                    <a:pt x="962" y="2465"/>
                  </a:lnTo>
                  <a:lnTo>
                    <a:pt x="962" y="2465"/>
                  </a:lnTo>
                  <a:lnTo>
                    <a:pt x="962" y="2465"/>
                  </a:lnTo>
                  <a:lnTo>
                    <a:pt x="962" y="2465"/>
                  </a:lnTo>
                  <a:lnTo>
                    <a:pt x="957" y="2465"/>
                  </a:lnTo>
                  <a:lnTo>
                    <a:pt x="957" y="2465"/>
                  </a:lnTo>
                  <a:lnTo>
                    <a:pt x="957" y="2469"/>
                  </a:lnTo>
                  <a:lnTo>
                    <a:pt x="957" y="2469"/>
                  </a:lnTo>
                  <a:lnTo>
                    <a:pt x="957" y="2469"/>
                  </a:lnTo>
                  <a:lnTo>
                    <a:pt x="957" y="2469"/>
                  </a:lnTo>
                  <a:lnTo>
                    <a:pt x="957" y="2469"/>
                  </a:lnTo>
                  <a:lnTo>
                    <a:pt x="957" y="2469"/>
                  </a:lnTo>
                  <a:lnTo>
                    <a:pt x="957" y="2469"/>
                  </a:lnTo>
                  <a:lnTo>
                    <a:pt x="953" y="2469"/>
                  </a:lnTo>
                  <a:lnTo>
                    <a:pt x="953" y="2469"/>
                  </a:lnTo>
                  <a:lnTo>
                    <a:pt x="953" y="2469"/>
                  </a:lnTo>
                  <a:lnTo>
                    <a:pt x="953" y="2469"/>
                  </a:lnTo>
                  <a:lnTo>
                    <a:pt x="953" y="2474"/>
                  </a:lnTo>
                  <a:lnTo>
                    <a:pt x="953" y="2474"/>
                  </a:lnTo>
                  <a:lnTo>
                    <a:pt x="953" y="2474"/>
                  </a:lnTo>
                  <a:lnTo>
                    <a:pt x="953" y="2474"/>
                  </a:lnTo>
                  <a:lnTo>
                    <a:pt x="953" y="2474"/>
                  </a:lnTo>
                  <a:lnTo>
                    <a:pt x="948" y="2474"/>
                  </a:lnTo>
                  <a:lnTo>
                    <a:pt x="948" y="2474"/>
                  </a:lnTo>
                  <a:lnTo>
                    <a:pt x="948" y="2474"/>
                  </a:lnTo>
                  <a:lnTo>
                    <a:pt x="948" y="2474"/>
                  </a:lnTo>
                  <a:lnTo>
                    <a:pt x="948" y="2474"/>
                  </a:lnTo>
                  <a:lnTo>
                    <a:pt x="948" y="2474"/>
                  </a:lnTo>
                  <a:lnTo>
                    <a:pt x="948" y="2478"/>
                  </a:lnTo>
                  <a:lnTo>
                    <a:pt x="948" y="2478"/>
                  </a:lnTo>
                  <a:lnTo>
                    <a:pt x="948" y="2478"/>
                  </a:lnTo>
                  <a:lnTo>
                    <a:pt x="948" y="2478"/>
                  </a:lnTo>
                  <a:lnTo>
                    <a:pt x="948" y="2478"/>
                  </a:lnTo>
                  <a:lnTo>
                    <a:pt x="944" y="2478"/>
                  </a:lnTo>
                  <a:lnTo>
                    <a:pt x="944" y="2478"/>
                  </a:lnTo>
                  <a:lnTo>
                    <a:pt x="944" y="2478"/>
                  </a:lnTo>
                  <a:lnTo>
                    <a:pt x="944" y="2478"/>
                  </a:lnTo>
                  <a:lnTo>
                    <a:pt x="944" y="2478"/>
                  </a:lnTo>
                  <a:lnTo>
                    <a:pt x="944" y="2478"/>
                  </a:lnTo>
                  <a:lnTo>
                    <a:pt x="944" y="2478"/>
                  </a:lnTo>
                  <a:lnTo>
                    <a:pt x="944" y="2478"/>
                  </a:lnTo>
                  <a:lnTo>
                    <a:pt x="944" y="2483"/>
                  </a:lnTo>
                  <a:lnTo>
                    <a:pt x="944" y="2483"/>
                  </a:lnTo>
                  <a:lnTo>
                    <a:pt x="944" y="2483"/>
                  </a:lnTo>
                  <a:lnTo>
                    <a:pt x="944" y="2483"/>
                  </a:lnTo>
                  <a:lnTo>
                    <a:pt x="944" y="2483"/>
                  </a:lnTo>
                  <a:lnTo>
                    <a:pt x="944" y="2483"/>
                  </a:lnTo>
                  <a:lnTo>
                    <a:pt x="944" y="2483"/>
                  </a:lnTo>
                  <a:lnTo>
                    <a:pt x="944" y="2483"/>
                  </a:lnTo>
                  <a:lnTo>
                    <a:pt x="944" y="2483"/>
                  </a:lnTo>
                  <a:lnTo>
                    <a:pt x="939" y="2483"/>
                  </a:lnTo>
                  <a:lnTo>
                    <a:pt x="939" y="2483"/>
                  </a:lnTo>
                  <a:lnTo>
                    <a:pt x="939" y="2483"/>
                  </a:lnTo>
                  <a:lnTo>
                    <a:pt x="939" y="2483"/>
                  </a:lnTo>
                  <a:lnTo>
                    <a:pt x="939" y="2483"/>
                  </a:lnTo>
                  <a:lnTo>
                    <a:pt x="939" y="2483"/>
                  </a:lnTo>
                  <a:lnTo>
                    <a:pt x="939" y="2483"/>
                  </a:lnTo>
                  <a:lnTo>
                    <a:pt x="939" y="2487"/>
                  </a:lnTo>
                  <a:lnTo>
                    <a:pt x="939" y="2487"/>
                  </a:lnTo>
                  <a:lnTo>
                    <a:pt x="939" y="2487"/>
                  </a:lnTo>
                  <a:lnTo>
                    <a:pt x="939" y="2487"/>
                  </a:lnTo>
                  <a:lnTo>
                    <a:pt x="939" y="2487"/>
                  </a:lnTo>
                  <a:lnTo>
                    <a:pt x="939" y="2487"/>
                  </a:lnTo>
                  <a:lnTo>
                    <a:pt x="944" y="2487"/>
                  </a:lnTo>
                  <a:lnTo>
                    <a:pt x="944" y="2487"/>
                  </a:lnTo>
                  <a:lnTo>
                    <a:pt x="944" y="2487"/>
                  </a:lnTo>
                  <a:lnTo>
                    <a:pt x="944" y="2487"/>
                  </a:lnTo>
                  <a:lnTo>
                    <a:pt x="948" y="2487"/>
                  </a:lnTo>
                  <a:lnTo>
                    <a:pt x="948" y="2487"/>
                  </a:lnTo>
                  <a:lnTo>
                    <a:pt x="948" y="2487"/>
                  </a:lnTo>
                  <a:lnTo>
                    <a:pt x="948" y="2487"/>
                  </a:lnTo>
                  <a:lnTo>
                    <a:pt x="953" y="2487"/>
                  </a:lnTo>
                  <a:lnTo>
                    <a:pt x="953" y="2487"/>
                  </a:lnTo>
                  <a:lnTo>
                    <a:pt x="953" y="2487"/>
                  </a:lnTo>
                  <a:lnTo>
                    <a:pt x="953" y="2487"/>
                  </a:lnTo>
                  <a:lnTo>
                    <a:pt x="957" y="2487"/>
                  </a:lnTo>
                  <a:lnTo>
                    <a:pt x="957" y="2487"/>
                  </a:lnTo>
                  <a:lnTo>
                    <a:pt x="957" y="2487"/>
                  </a:lnTo>
                  <a:lnTo>
                    <a:pt x="962" y="2487"/>
                  </a:lnTo>
                  <a:lnTo>
                    <a:pt x="962" y="2487"/>
                  </a:lnTo>
                  <a:lnTo>
                    <a:pt x="962" y="2487"/>
                  </a:lnTo>
                  <a:lnTo>
                    <a:pt x="962" y="2483"/>
                  </a:lnTo>
                  <a:lnTo>
                    <a:pt x="966" y="2483"/>
                  </a:lnTo>
                  <a:lnTo>
                    <a:pt x="966" y="2483"/>
                  </a:lnTo>
                  <a:lnTo>
                    <a:pt x="966" y="2483"/>
                  </a:lnTo>
                  <a:lnTo>
                    <a:pt x="971" y="2483"/>
                  </a:lnTo>
                  <a:lnTo>
                    <a:pt x="971" y="2483"/>
                  </a:lnTo>
                  <a:lnTo>
                    <a:pt x="971" y="2483"/>
                  </a:lnTo>
                  <a:lnTo>
                    <a:pt x="971" y="2483"/>
                  </a:lnTo>
                  <a:lnTo>
                    <a:pt x="975" y="2483"/>
                  </a:lnTo>
                  <a:lnTo>
                    <a:pt x="975" y="2483"/>
                  </a:lnTo>
                  <a:lnTo>
                    <a:pt x="975" y="2483"/>
                  </a:lnTo>
                  <a:lnTo>
                    <a:pt x="980" y="2483"/>
                  </a:lnTo>
                  <a:lnTo>
                    <a:pt x="980" y="2483"/>
                  </a:lnTo>
                  <a:lnTo>
                    <a:pt x="980" y="2483"/>
                  </a:lnTo>
                  <a:lnTo>
                    <a:pt x="984" y="2483"/>
                  </a:lnTo>
                  <a:lnTo>
                    <a:pt x="984" y="2483"/>
                  </a:lnTo>
                  <a:lnTo>
                    <a:pt x="984" y="2483"/>
                  </a:lnTo>
                  <a:lnTo>
                    <a:pt x="984" y="2483"/>
                  </a:lnTo>
                  <a:lnTo>
                    <a:pt x="988" y="2483"/>
                  </a:lnTo>
                  <a:lnTo>
                    <a:pt x="988" y="2483"/>
                  </a:lnTo>
                  <a:lnTo>
                    <a:pt x="988" y="2483"/>
                  </a:lnTo>
                  <a:lnTo>
                    <a:pt x="993" y="2483"/>
                  </a:lnTo>
                  <a:lnTo>
                    <a:pt x="993" y="2483"/>
                  </a:lnTo>
                  <a:lnTo>
                    <a:pt x="993" y="2483"/>
                  </a:lnTo>
                  <a:lnTo>
                    <a:pt x="997" y="2483"/>
                  </a:lnTo>
                  <a:lnTo>
                    <a:pt x="997" y="2483"/>
                  </a:lnTo>
                  <a:lnTo>
                    <a:pt x="997" y="2483"/>
                  </a:lnTo>
                  <a:lnTo>
                    <a:pt x="997" y="2483"/>
                  </a:lnTo>
                  <a:lnTo>
                    <a:pt x="1002" y="2483"/>
                  </a:lnTo>
                  <a:lnTo>
                    <a:pt x="1002" y="2483"/>
                  </a:lnTo>
                  <a:lnTo>
                    <a:pt x="1002" y="2483"/>
                  </a:lnTo>
                  <a:lnTo>
                    <a:pt x="1006" y="2483"/>
                  </a:lnTo>
                  <a:lnTo>
                    <a:pt x="1006" y="2483"/>
                  </a:lnTo>
                  <a:lnTo>
                    <a:pt x="1006" y="2483"/>
                  </a:lnTo>
                  <a:lnTo>
                    <a:pt x="1011" y="2483"/>
                  </a:lnTo>
                  <a:lnTo>
                    <a:pt x="1011" y="2483"/>
                  </a:lnTo>
                  <a:lnTo>
                    <a:pt x="1011" y="2478"/>
                  </a:lnTo>
                  <a:lnTo>
                    <a:pt x="1015" y="2478"/>
                  </a:lnTo>
                  <a:lnTo>
                    <a:pt x="1015" y="2478"/>
                  </a:lnTo>
                  <a:lnTo>
                    <a:pt x="1015" y="2478"/>
                  </a:lnTo>
                  <a:lnTo>
                    <a:pt x="1015" y="2478"/>
                  </a:lnTo>
                  <a:lnTo>
                    <a:pt x="1020" y="2478"/>
                  </a:lnTo>
                  <a:lnTo>
                    <a:pt x="1020" y="2478"/>
                  </a:lnTo>
                  <a:lnTo>
                    <a:pt x="1020" y="2478"/>
                  </a:lnTo>
                  <a:lnTo>
                    <a:pt x="1024" y="2478"/>
                  </a:lnTo>
                  <a:lnTo>
                    <a:pt x="1024" y="2478"/>
                  </a:lnTo>
                  <a:lnTo>
                    <a:pt x="1024" y="2478"/>
                  </a:lnTo>
                  <a:lnTo>
                    <a:pt x="1029" y="2478"/>
                  </a:lnTo>
                  <a:lnTo>
                    <a:pt x="1029" y="2478"/>
                  </a:lnTo>
                  <a:lnTo>
                    <a:pt x="1029" y="2478"/>
                  </a:lnTo>
                  <a:lnTo>
                    <a:pt x="1033" y="2478"/>
                  </a:lnTo>
                  <a:lnTo>
                    <a:pt x="1033" y="2478"/>
                  </a:lnTo>
                  <a:lnTo>
                    <a:pt x="1033" y="2478"/>
                  </a:lnTo>
                  <a:lnTo>
                    <a:pt x="1033" y="2478"/>
                  </a:lnTo>
                  <a:lnTo>
                    <a:pt x="1038" y="2478"/>
                  </a:lnTo>
                  <a:lnTo>
                    <a:pt x="1038" y="2478"/>
                  </a:lnTo>
                  <a:lnTo>
                    <a:pt x="1038" y="2474"/>
                  </a:lnTo>
                  <a:lnTo>
                    <a:pt x="1042" y="2474"/>
                  </a:lnTo>
                  <a:lnTo>
                    <a:pt x="1042" y="2474"/>
                  </a:lnTo>
                  <a:lnTo>
                    <a:pt x="1042" y="2474"/>
                  </a:lnTo>
                  <a:lnTo>
                    <a:pt x="1042" y="2474"/>
                  </a:lnTo>
                  <a:lnTo>
                    <a:pt x="1047" y="2474"/>
                  </a:lnTo>
                  <a:lnTo>
                    <a:pt x="1047" y="2474"/>
                  </a:lnTo>
                  <a:lnTo>
                    <a:pt x="1047" y="2474"/>
                  </a:lnTo>
                  <a:lnTo>
                    <a:pt x="1047" y="2474"/>
                  </a:lnTo>
                  <a:lnTo>
                    <a:pt x="1051" y="2474"/>
                  </a:lnTo>
                  <a:lnTo>
                    <a:pt x="1051" y="2474"/>
                  </a:lnTo>
                  <a:lnTo>
                    <a:pt x="1051" y="2474"/>
                  </a:lnTo>
                  <a:lnTo>
                    <a:pt x="1051" y="2474"/>
                  </a:lnTo>
                  <a:lnTo>
                    <a:pt x="1051" y="2474"/>
                  </a:lnTo>
                  <a:lnTo>
                    <a:pt x="1051" y="2474"/>
                  </a:lnTo>
                  <a:lnTo>
                    <a:pt x="1051" y="2474"/>
                  </a:lnTo>
                  <a:lnTo>
                    <a:pt x="1051" y="2474"/>
                  </a:lnTo>
                  <a:lnTo>
                    <a:pt x="1056" y="2474"/>
                  </a:lnTo>
                  <a:lnTo>
                    <a:pt x="1056" y="2474"/>
                  </a:lnTo>
                  <a:lnTo>
                    <a:pt x="1056" y="2474"/>
                  </a:lnTo>
                  <a:lnTo>
                    <a:pt x="1056" y="2474"/>
                  </a:lnTo>
                  <a:lnTo>
                    <a:pt x="1056" y="2474"/>
                  </a:lnTo>
                  <a:lnTo>
                    <a:pt x="1056" y="2474"/>
                  </a:lnTo>
                  <a:lnTo>
                    <a:pt x="1056" y="2474"/>
                  </a:lnTo>
                  <a:lnTo>
                    <a:pt x="1060" y="2474"/>
                  </a:lnTo>
                  <a:lnTo>
                    <a:pt x="1060" y="2469"/>
                  </a:lnTo>
                  <a:lnTo>
                    <a:pt x="1060" y="2469"/>
                  </a:lnTo>
                  <a:lnTo>
                    <a:pt x="1060" y="2469"/>
                  </a:lnTo>
                  <a:lnTo>
                    <a:pt x="1060" y="2469"/>
                  </a:lnTo>
                  <a:lnTo>
                    <a:pt x="1060" y="2469"/>
                  </a:lnTo>
                  <a:lnTo>
                    <a:pt x="1060" y="2469"/>
                  </a:lnTo>
                  <a:lnTo>
                    <a:pt x="1060" y="2469"/>
                  </a:lnTo>
                  <a:lnTo>
                    <a:pt x="1064" y="2469"/>
                  </a:lnTo>
                  <a:lnTo>
                    <a:pt x="1064" y="2469"/>
                  </a:lnTo>
                  <a:lnTo>
                    <a:pt x="1064" y="2469"/>
                  </a:lnTo>
                  <a:lnTo>
                    <a:pt x="1064" y="2469"/>
                  </a:lnTo>
                  <a:lnTo>
                    <a:pt x="1064" y="2469"/>
                  </a:lnTo>
                  <a:lnTo>
                    <a:pt x="1064" y="2469"/>
                  </a:lnTo>
                  <a:lnTo>
                    <a:pt x="1064" y="2469"/>
                  </a:lnTo>
                  <a:lnTo>
                    <a:pt x="1064" y="2469"/>
                  </a:lnTo>
                  <a:lnTo>
                    <a:pt x="1069" y="2469"/>
                  </a:lnTo>
                  <a:lnTo>
                    <a:pt x="1069" y="2469"/>
                  </a:lnTo>
                  <a:lnTo>
                    <a:pt x="1069" y="2469"/>
                  </a:lnTo>
                  <a:lnTo>
                    <a:pt x="1069" y="2469"/>
                  </a:lnTo>
                  <a:lnTo>
                    <a:pt x="1069" y="2469"/>
                  </a:lnTo>
                  <a:lnTo>
                    <a:pt x="1069" y="2469"/>
                  </a:lnTo>
                  <a:lnTo>
                    <a:pt x="1069" y="2469"/>
                  </a:lnTo>
                  <a:lnTo>
                    <a:pt x="1069" y="2469"/>
                  </a:lnTo>
                  <a:lnTo>
                    <a:pt x="1069" y="2469"/>
                  </a:lnTo>
                  <a:lnTo>
                    <a:pt x="1073" y="2469"/>
                  </a:lnTo>
                  <a:lnTo>
                    <a:pt x="1073" y="2469"/>
                  </a:lnTo>
                  <a:lnTo>
                    <a:pt x="1073" y="2469"/>
                  </a:lnTo>
                  <a:lnTo>
                    <a:pt x="1073" y="2469"/>
                  </a:lnTo>
                  <a:lnTo>
                    <a:pt x="1073" y="2465"/>
                  </a:lnTo>
                  <a:lnTo>
                    <a:pt x="1073" y="2465"/>
                  </a:lnTo>
                  <a:lnTo>
                    <a:pt x="1073" y="2465"/>
                  </a:lnTo>
                  <a:lnTo>
                    <a:pt x="1073" y="2465"/>
                  </a:lnTo>
                  <a:lnTo>
                    <a:pt x="1073" y="2465"/>
                  </a:lnTo>
                  <a:lnTo>
                    <a:pt x="1078" y="2465"/>
                  </a:lnTo>
                  <a:lnTo>
                    <a:pt x="1078" y="2465"/>
                  </a:lnTo>
                  <a:lnTo>
                    <a:pt x="1078" y="2465"/>
                  </a:lnTo>
                  <a:lnTo>
                    <a:pt x="1078" y="2465"/>
                  </a:lnTo>
                  <a:lnTo>
                    <a:pt x="1078" y="2465"/>
                  </a:lnTo>
                  <a:lnTo>
                    <a:pt x="1078" y="2465"/>
                  </a:lnTo>
                  <a:lnTo>
                    <a:pt x="1078" y="2465"/>
                  </a:lnTo>
                  <a:lnTo>
                    <a:pt x="1078" y="2465"/>
                  </a:lnTo>
                  <a:lnTo>
                    <a:pt x="1078" y="2465"/>
                  </a:lnTo>
                  <a:lnTo>
                    <a:pt x="1078" y="2465"/>
                  </a:lnTo>
                  <a:lnTo>
                    <a:pt x="1082" y="2465"/>
                  </a:lnTo>
                  <a:lnTo>
                    <a:pt x="1082" y="2465"/>
                  </a:lnTo>
                  <a:lnTo>
                    <a:pt x="1082" y="2465"/>
                  </a:lnTo>
                  <a:lnTo>
                    <a:pt x="1082" y="2465"/>
                  </a:lnTo>
                  <a:lnTo>
                    <a:pt x="1082" y="2465"/>
                  </a:lnTo>
                  <a:lnTo>
                    <a:pt x="1082" y="2465"/>
                  </a:lnTo>
                  <a:lnTo>
                    <a:pt x="1082" y="2465"/>
                  </a:lnTo>
                  <a:lnTo>
                    <a:pt x="1082" y="2465"/>
                  </a:lnTo>
                  <a:lnTo>
                    <a:pt x="1082" y="2465"/>
                  </a:lnTo>
                  <a:lnTo>
                    <a:pt x="1082" y="2465"/>
                  </a:lnTo>
                  <a:lnTo>
                    <a:pt x="1082" y="2460"/>
                  </a:lnTo>
                  <a:lnTo>
                    <a:pt x="1087" y="2460"/>
                  </a:lnTo>
                  <a:lnTo>
                    <a:pt x="1087" y="2460"/>
                  </a:lnTo>
                  <a:lnTo>
                    <a:pt x="1087" y="2460"/>
                  </a:lnTo>
                  <a:lnTo>
                    <a:pt x="1087" y="2460"/>
                  </a:lnTo>
                  <a:lnTo>
                    <a:pt x="1087" y="2460"/>
                  </a:lnTo>
                  <a:lnTo>
                    <a:pt x="1087" y="2460"/>
                  </a:lnTo>
                  <a:lnTo>
                    <a:pt x="1087" y="2460"/>
                  </a:lnTo>
                  <a:lnTo>
                    <a:pt x="1087" y="2460"/>
                  </a:lnTo>
                  <a:lnTo>
                    <a:pt x="1087" y="2460"/>
                  </a:lnTo>
                  <a:lnTo>
                    <a:pt x="1087" y="2460"/>
                  </a:lnTo>
                  <a:lnTo>
                    <a:pt x="1087" y="2460"/>
                  </a:lnTo>
                  <a:lnTo>
                    <a:pt x="1091" y="2460"/>
                  </a:lnTo>
                  <a:lnTo>
                    <a:pt x="1091" y="2460"/>
                  </a:lnTo>
                  <a:lnTo>
                    <a:pt x="1091" y="2460"/>
                  </a:lnTo>
                  <a:lnTo>
                    <a:pt x="1091" y="2460"/>
                  </a:lnTo>
                  <a:lnTo>
                    <a:pt x="1091" y="2460"/>
                  </a:lnTo>
                  <a:lnTo>
                    <a:pt x="1091" y="2460"/>
                  </a:lnTo>
                  <a:lnTo>
                    <a:pt x="1091" y="2460"/>
                  </a:lnTo>
                  <a:lnTo>
                    <a:pt x="1091" y="2460"/>
                  </a:lnTo>
                  <a:lnTo>
                    <a:pt x="1091" y="2460"/>
                  </a:lnTo>
                  <a:lnTo>
                    <a:pt x="1091" y="2460"/>
                  </a:lnTo>
                  <a:lnTo>
                    <a:pt x="1091" y="2460"/>
                  </a:lnTo>
                  <a:lnTo>
                    <a:pt x="1096" y="2460"/>
                  </a:lnTo>
                  <a:lnTo>
                    <a:pt x="1096" y="2460"/>
                  </a:lnTo>
                  <a:lnTo>
                    <a:pt x="1096" y="2460"/>
                  </a:lnTo>
                  <a:lnTo>
                    <a:pt x="1096" y="2460"/>
                  </a:lnTo>
                  <a:lnTo>
                    <a:pt x="1096" y="2456"/>
                  </a:lnTo>
                  <a:lnTo>
                    <a:pt x="1096" y="2456"/>
                  </a:lnTo>
                  <a:lnTo>
                    <a:pt x="1096" y="2456"/>
                  </a:lnTo>
                  <a:lnTo>
                    <a:pt x="1096" y="2456"/>
                  </a:lnTo>
                  <a:lnTo>
                    <a:pt x="1096" y="2456"/>
                  </a:lnTo>
                  <a:lnTo>
                    <a:pt x="1096" y="2456"/>
                  </a:lnTo>
                  <a:lnTo>
                    <a:pt x="1100" y="2456"/>
                  </a:lnTo>
                  <a:lnTo>
                    <a:pt x="1100" y="2456"/>
                  </a:lnTo>
                  <a:lnTo>
                    <a:pt x="1100" y="2456"/>
                  </a:lnTo>
                  <a:lnTo>
                    <a:pt x="1100" y="2456"/>
                  </a:lnTo>
                  <a:lnTo>
                    <a:pt x="1100" y="2456"/>
                  </a:lnTo>
                  <a:lnTo>
                    <a:pt x="1100" y="2456"/>
                  </a:lnTo>
                  <a:lnTo>
                    <a:pt x="1100" y="2456"/>
                  </a:lnTo>
                  <a:lnTo>
                    <a:pt x="1100" y="2456"/>
                  </a:lnTo>
                  <a:lnTo>
                    <a:pt x="1100" y="2456"/>
                  </a:lnTo>
                  <a:lnTo>
                    <a:pt x="1100" y="2456"/>
                  </a:lnTo>
                  <a:lnTo>
                    <a:pt x="1105" y="2456"/>
                  </a:lnTo>
                  <a:lnTo>
                    <a:pt x="1105" y="2456"/>
                  </a:lnTo>
                  <a:lnTo>
                    <a:pt x="1105" y="2456"/>
                  </a:lnTo>
                  <a:lnTo>
                    <a:pt x="1105" y="2456"/>
                  </a:lnTo>
                  <a:lnTo>
                    <a:pt x="1105" y="2456"/>
                  </a:lnTo>
                  <a:lnTo>
                    <a:pt x="1105" y="2456"/>
                  </a:lnTo>
                  <a:lnTo>
                    <a:pt x="1105" y="2456"/>
                  </a:lnTo>
                  <a:lnTo>
                    <a:pt x="1105" y="2456"/>
                  </a:lnTo>
                  <a:lnTo>
                    <a:pt x="1105" y="2456"/>
                  </a:lnTo>
                  <a:lnTo>
                    <a:pt x="1105" y="2456"/>
                  </a:lnTo>
                  <a:lnTo>
                    <a:pt x="1109" y="2456"/>
                  </a:lnTo>
                  <a:lnTo>
                    <a:pt x="1109" y="2456"/>
                  </a:lnTo>
                  <a:lnTo>
                    <a:pt x="1109" y="2456"/>
                  </a:lnTo>
                  <a:lnTo>
                    <a:pt x="1109" y="2456"/>
                  </a:lnTo>
                  <a:lnTo>
                    <a:pt x="1109" y="2456"/>
                  </a:lnTo>
                  <a:lnTo>
                    <a:pt x="1109" y="2456"/>
                  </a:lnTo>
                  <a:lnTo>
                    <a:pt x="1109" y="2456"/>
                  </a:lnTo>
                  <a:lnTo>
                    <a:pt x="1109" y="2456"/>
                  </a:lnTo>
                  <a:lnTo>
                    <a:pt x="1109" y="2456"/>
                  </a:lnTo>
                  <a:lnTo>
                    <a:pt x="1114" y="2456"/>
                  </a:lnTo>
                  <a:lnTo>
                    <a:pt x="1114" y="2456"/>
                  </a:lnTo>
                  <a:lnTo>
                    <a:pt x="1114" y="2456"/>
                  </a:lnTo>
                  <a:lnTo>
                    <a:pt x="1114" y="2456"/>
                  </a:lnTo>
                  <a:lnTo>
                    <a:pt x="1114" y="2456"/>
                  </a:lnTo>
                  <a:lnTo>
                    <a:pt x="1114" y="2456"/>
                  </a:lnTo>
                  <a:lnTo>
                    <a:pt x="1114" y="2456"/>
                  </a:lnTo>
                  <a:lnTo>
                    <a:pt x="1114" y="2456"/>
                  </a:lnTo>
                  <a:lnTo>
                    <a:pt x="1114" y="2456"/>
                  </a:lnTo>
                  <a:lnTo>
                    <a:pt x="1118" y="2452"/>
                  </a:lnTo>
                  <a:lnTo>
                    <a:pt x="1118" y="2452"/>
                  </a:lnTo>
                  <a:lnTo>
                    <a:pt x="1118" y="2452"/>
                  </a:lnTo>
                  <a:lnTo>
                    <a:pt x="1118" y="2452"/>
                  </a:lnTo>
                  <a:lnTo>
                    <a:pt x="1123" y="2452"/>
                  </a:lnTo>
                  <a:lnTo>
                    <a:pt x="1123" y="2452"/>
                  </a:lnTo>
                  <a:lnTo>
                    <a:pt x="1123" y="2452"/>
                  </a:lnTo>
                  <a:lnTo>
                    <a:pt x="1123" y="2452"/>
                  </a:lnTo>
                  <a:lnTo>
                    <a:pt x="1127" y="2452"/>
                  </a:lnTo>
                  <a:lnTo>
                    <a:pt x="1127" y="2452"/>
                  </a:lnTo>
                  <a:lnTo>
                    <a:pt x="1127" y="2452"/>
                  </a:lnTo>
                  <a:lnTo>
                    <a:pt x="1127" y="2452"/>
                  </a:lnTo>
                  <a:lnTo>
                    <a:pt x="1132" y="2452"/>
                  </a:lnTo>
                  <a:lnTo>
                    <a:pt x="1132" y="2452"/>
                  </a:lnTo>
                  <a:lnTo>
                    <a:pt x="1132" y="2452"/>
                  </a:lnTo>
                  <a:lnTo>
                    <a:pt x="1132" y="2452"/>
                  </a:lnTo>
                  <a:lnTo>
                    <a:pt x="1136" y="2452"/>
                  </a:lnTo>
                  <a:lnTo>
                    <a:pt x="1136" y="2452"/>
                  </a:lnTo>
                  <a:lnTo>
                    <a:pt x="1136" y="2452"/>
                  </a:lnTo>
                  <a:lnTo>
                    <a:pt x="1136" y="2452"/>
                  </a:lnTo>
                  <a:lnTo>
                    <a:pt x="1141" y="2452"/>
                  </a:lnTo>
                  <a:lnTo>
                    <a:pt x="1141" y="2452"/>
                  </a:lnTo>
                  <a:lnTo>
                    <a:pt x="1141" y="2452"/>
                  </a:lnTo>
                  <a:lnTo>
                    <a:pt x="1141" y="2452"/>
                  </a:lnTo>
                  <a:lnTo>
                    <a:pt x="1145" y="2452"/>
                  </a:lnTo>
                  <a:lnTo>
                    <a:pt x="1145" y="2452"/>
                  </a:lnTo>
                  <a:lnTo>
                    <a:pt x="1145" y="2452"/>
                  </a:lnTo>
                  <a:lnTo>
                    <a:pt x="1149" y="2452"/>
                  </a:lnTo>
                  <a:lnTo>
                    <a:pt x="1149" y="2452"/>
                  </a:lnTo>
                  <a:lnTo>
                    <a:pt x="1149" y="2452"/>
                  </a:lnTo>
                  <a:lnTo>
                    <a:pt x="1149" y="2452"/>
                  </a:lnTo>
                  <a:lnTo>
                    <a:pt x="1154" y="2452"/>
                  </a:lnTo>
                  <a:lnTo>
                    <a:pt x="1154" y="2452"/>
                  </a:lnTo>
                  <a:lnTo>
                    <a:pt x="1154" y="2452"/>
                  </a:lnTo>
                  <a:lnTo>
                    <a:pt x="1154" y="2452"/>
                  </a:lnTo>
                  <a:lnTo>
                    <a:pt x="1158" y="2452"/>
                  </a:lnTo>
                  <a:lnTo>
                    <a:pt x="1158" y="2452"/>
                  </a:lnTo>
                  <a:lnTo>
                    <a:pt x="1158" y="2452"/>
                  </a:lnTo>
                  <a:lnTo>
                    <a:pt x="1163" y="2452"/>
                  </a:lnTo>
                  <a:lnTo>
                    <a:pt x="1163" y="2452"/>
                  </a:lnTo>
                  <a:lnTo>
                    <a:pt x="1163" y="2452"/>
                  </a:lnTo>
                  <a:lnTo>
                    <a:pt x="1167" y="2452"/>
                  </a:lnTo>
                  <a:lnTo>
                    <a:pt x="1167" y="2452"/>
                  </a:lnTo>
                  <a:lnTo>
                    <a:pt x="1167" y="2452"/>
                  </a:lnTo>
                  <a:lnTo>
                    <a:pt x="1167" y="2452"/>
                  </a:lnTo>
                  <a:lnTo>
                    <a:pt x="1172" y="2452"/>
                  </a:lnTo>
                  <a:lnTo>
                    <a:pt x="1172" y="2452"/>
                  </a:lnTo>
                  <a:close/>
                  <a:moveTo>
                    <a:pt x="2030" y="1987"/>
                  </a:moveTo>
                  <a:lnTo>
                    <a:pt x="2035" y="1992"/>
                  </a:lnTo>
                  <a:lnTo>
                    <a:pt x="2035" y="1996"/>
                  </a:lnTo>
                  <a:lnTo>
                    <a:pt x="2035" y="2014"/>
                  </a:lnTo>
                  <a:lnTo>
                    <a:pt x="2035" y="2014"/>
                  </a:lnTo>
                  <a:lnTo>
                    <a:pt x="2035" y="2014"/>
                  </a:lnTo>
                  <a:lnTo>
                    <a:pt x="2035" y="2018"/>
                  </a:lnTo>
                  <a:lnTo>
                    <a:pt x="2035" y="2018"/>
                  </a:lnTo>
                  <a:lnTo>
                    <a:pt x="2035" y="2018"/>
                  </a:lnTo>
                  <a:lnTo>
                    <a:pt x="2035" y="2018"/>
                  </a:lnTo>
                  <a:lnTo>
                    <a:pt x="2035" y="2018"/>
                  </a:lnTo>
                  <a:lnTo>
                    <a:pt x="2035" y="2018"/>
                  </a:lnTo>
                  <a:lnTo>
                    <a:pt x="2035" y="2018"/>
                  </a:lnTo>
                  <a:lnTo>
                    <a:pt x="2035" y="2023"/>
                  </a:lnTo>
                  <a:lnTo>
                    <a:pt x="2035" y="2023"/>
                  </a:lnTo>
                  <a:lnTo>
                    <a:pt x="2035" y="2023"/>
                  </a:lnTo>
                  <a:lnTo>
                    <a:pt x="2035" y="2023"/>
                  </a:lnTo>
                  <a:lnTo>
                    <a:pt x="2035" y="2023"/>
                  </a:lnTo>
                  <a:lnTo>
                    <a:pt x="2035" y="2023"/>
                  </a:lnTo>
                  <a:lnTo>
                    <a:pt x="2035" y="2027"/>
                  </a:lnTo>
                  <a:lnTo>
                    <a:pt x="2035" y="2027"/>
                  </a:lnTo>
                  <a:lnTo>
                    <a:pt x="2035" y="2027"/>
                  </a:lnTo>
                  <a:lnTo>
                    <a:pt x="2035" y="2027"/>
                  </a:lnTo>
                  <a:lnTo>
                    <a:pt x="2035" y="2027"/>
                  </a:lnTo>
                  <a:lnTo>
                    <a:pt x="2035" y="2027"/>
                  </a:lnTo>
                  <a:lnTo>
                    <a:pt x="2035" y="2027"/>
                  </a:lnTo>
                  <a:lnTo>
                    <a:pt x="2035" y="2032"/>
                  </a:lnTo>
                  <a:lnTo>
                    <a:pt x="2035" y="2032"/>
                  </a:lnTo>
                  <a:lnTo>
                    <a:pt x="2035" y="2032"/>
                  </a:lnTo>
                  <a:lnTo>
                    <a:pt x="2035" y="2032"/>
                  </a:lnTo>
                  <a:lnTo>
                    <a:pt x="2030" y="2032"/>
                  </a:lnTo>
                  <a:lnTo>
                    <a:pt x="2030" y="2032"/>
                  </a:lnTo>
                  <a:lnTo>
                    <a:pt x="2030" y="2032"/>
                  </a:lnTo>
                  <a:lnTo>
                    <a:pt x="2030" y="2036"/>
                  </a:lnTo>
                  <a:lnTo>
                    <a:pt x="2030" y="2036"/>
                  </a:lnTo>
                  <a:lnTo>
                    <a:pt x="2030" y="2036"/>
                  </a:lnTo>
                  <a:lnTo>
                    <a:pt x="2030" y="2036"/>
                  </a:lnTo>
                  <a:lnTo>
                    <a:pt x="2030" y="2036"/>
                  </a:lnTo>
                  <a:lnTo>
                    <a:pt x="2030" y="2041"/>
                  </a:lnTo>
                  <a:lnTo>
                    <a:pt x="2030" y="2041"/>
                  </a:lnTo>
                  <a:lnTo>
                    <a:pt x="2030" y="2041"/>
                  </a:lnTo>
                  <a:lnTo>
                    <a:pt x="2030" y="2045"/>
                  </a:lnTo>
                  <a:lnTo>
                    <a:pt x="2030" y="2045"/>
                  </a:lnTo>
                  <a:lnTo>
                    <a:pt x="2030" y="2045"/>
                  </a:lnTo>
                  <a:lnTo>
                    <a:pt x="2030" y="2045"/>
                  </a:lnTo>
                  <a:lnTo>
                    <a:pt x="2030" y="2050"/>
                  </a:lnTo>
                  <a:lnTo>
                    <a:pt x="2030" y="2050"/>
                  </a:lnTo>
                  <a:lnTo>
                    <a:pt x="2030" y="2050"/>
                  </a:lnTo>
                  <a:lnTo>
                    <a:pt x="2030" y="2054"/>
                  </a:lnTo>
                  <a:lnTo>
                    <a:pt x="2030" y="2054"/>
                  </a:lnTo>
                  <a:lnTo>
                    <a:pt x="2030" y="2059"/>
                  </a:lnTo>
                  <a:lnTo>
                    <a:pt x="2030" y="2063"/>
                  </a:lnTo>
                  <a:lnTo>
                    <a:pt x="2030" y="2063"/>
                  </a:lnTo>
                  <a:lnTo>
                    <a:pt x="2030" y="2063"/>
                  </a:lnTo>
                  <a:lnTo>
                    <a:pt x="2030" y="2063"/>
                  </a:lnTo>
                  <a:lnTo>
                    <a:pt x="2030" y="2067"/>
                  </a:lnTo>
                  <a:lnTo>
                    <a:pt x="2030" y="2067"/>
                  </a:lnTo>
                  <a:lnTo>
                    <a:pt x="2030" y="2067"/>
                  </a:lnTo>
                  <a:lnTo>
                    <a:pt x="2026" y="2067"/>
                  </a:lnTo>
                  <a:lnTo>
                    <a:pt x="2026" y="2072"/>
                  </a:lnTo>
                  <a:lnTo>
                    <a:pt x="2026" y="2072"/>
                  </a:lnTo>
                  <a:lnTo>
                    <a:pt x="2026" y="2072"/>
                  </a:lnTo>
                  <a:lnTo>
                    <a:pt x="2026" y="2072"/>
                  </a:lnTo>
                  <a:lnTo>
                    <a:pt x="2026" y="2076"/>
                  </a:lnTo>
                  <a:lnTo>
                    <a:pt x="2026" y="2076"/>
                  </a:lnTo>
                  <a:lnTo>
                    <a:pt x="2026" y="2076"/>
                  </a:lnTo>
                  <a:lnTo>
                    <a:pt x="2026" y="2076"/>
                  </a:lnTo>
                  <a:lnTo>
                    <a:pt x="2026" y="2076"/>
                  </a:lnTo>
                  <a:lnTo>
                    <a:pt x="2026" y="2076"/>
                  </a:lnTo>
                  <a:lnTo>
                    <a:pt x="2026" y="2081"/>
                  </a:lnTo>
                  <a:lnTo>
                    <a:pt x="2026" y="2081"/>
                  </a:lnTo>
                  <a:lnTo>
                    <a:pt x="2026" y="2081"/>
                  </a:lnTo>
                  <a:lnTo>
                    <a:pt x="2026" y="2081"/>
                  </a:lnTo>
                  <a:lnTo>
                    <a:pt x="2026" y="2081"/>
                  </a:lnTo>
                  <a:lnTo>
                    <a:pt x="2026" y="2081"/>
                  </a:lnTo>
                  <a:lnTo>
                    <a:pt x="2026" y="2081"/>
                  </a:lnTo>
                  <a:lnTo>
                    <a:pt x="2026" y="2081"/>
                  </a:lnTo>
                  <a:lnTo>
                    <a:pt x="2026" y="2085"/>
                  </a:lnTo>
                  <a:lnTo>
                    <a:pt x="2026" y="2085"/>
                  </a:lnTo>
                  <a:lnTo>
                    <a:pt x="2026" y="2085"/>
                  </a:lnTo>
                  <a:lnTo>
                    <a:pt x="2026" y="2085"/>
                  </a:lnTo>
                  <a:lnTo>
                    <a:pt x="2026" y="2085"/>
                  </a:lnTo>
                  <a:lnTo>
                    <a:pt x="2026" y="2085"/>
                  </a:lnTo>
                  <a:lnTo>
                    <a:pt x="2026" y="2085"/>
                  </a:lnTo>
                  <a:lnTo>
                    <a:pt x="2026" y="2085"/>
                  </a:lnTo>
                  <a:lnTo>
                    <a:pt x="2026" y="2090"/>
                  </a:lnTo>
                  <a:lnTo>
                    <a:pt x="2026" y="2090"/>
                  </a:lnTo>
                  <a:lnTo>
                    <a:pt x="2026" y="2090"/>
                  </a:lnTo>
                  <a:lnTo>
                    <a:pt x="2026" y="2090"/>
                  </a:lnTo>
                  <a:lnTo>
                    <a:pt x="2026" y="2090"/>
                  </a:lnTo>
                  <a:lnTo>
                    <a:pt x="2026" y="2090"/>
                  </a:lnTo>
                  <a:lnTo>
                    <a:pt x="2026" y="2090"/>
                  </a:lnTo>
                  <a:lnTo>
                    <a:pt x="2026" y="2090"/>
                  </a:lnTo>
                  <a:lnTo>
                    <a:pt x="2026" y="2094"/>
                  </a:lnTo>
                  <a:lnTo>
                    <a:pt x="2026" y="2094"/>
                  </a:lnTo>
                  <a:lnTo>
                    <a:pt x="2026" y="2094"/>
                  </a:lnTo>
                  <a:lnTo>
                    <a:pt x="2026" y="2094"/>
                  </a:lnTo>
                  <a:lnTo>
                    <a:pt x="2026" y="2094"/>
                  </a:lnTo>
                  <a:lnTo>
                    <a:pt x="2026" y="2094"/>
                  </a:lnTo>
                  <a:lnTo>
                    <a:pt x="2026" y="2099"/>
                  </a:lnTo>
                  <a:lnTo>
                    <a:pt x="2026" y="2099"/>
                  </a:lnTo>
                  <a:lnTo>
                    <a:pt x="2026" y="2099"/>
                  </a:lnTo>
                  <a:lnTo>
                    <a:pt x="2026" y="2103"/>
                  </a:lnTo>
                  <a:lnTo>
                    <a:pt x="2026" y="2103"/>
                  </a:lnTo>
                  <a:lnTo>
                    <a:pt x="2026" y="2108"/>
                  </a:lnTo>
                  <a:lnTo>
                    <a:pt x="2026" y="2108"/>
                  </a:lnTo>
                  <a:lnTo>
                    <a:pt x="2026" y="2112"/>
                  </a:lnTo>
                  <a:lnTo>
                    <a:pt x="2026" y="2112"/>
                  </a:lnTo>
                  <a:lnTo>
                    <a:pt x="2026" y="2117"/>
                  </a:lnTo>
                  <a:lnTo>
                    <a:pt x="2026" y="2125"/>
                  </a:lnTo>
                  <a:lnTo>
                    <a:pt x="2026" y="2130"/>
                  </a:lnTo>
                  <a:lnTo>
                    <a:pt x="2026" y="2134"/>
                  </a:lnTo>
                  <a:lnTo>
                    <a:pt x="2026" y="2134"/>
                  </a:lnTo>
                  <a:lnTo>
                    <a:pt x="2026" y="2139"/>
                  </a:lnTo>
                  <a:lnTo>
                    <a:pt x="2026" y="2143"/>
                  </a:lnTo>
                  <a:lnTo>
                    <a:pt x="2026" y="2143"/>
                  </a:lnTo>
                  <a:lnTo>
                    <a:pt x="2026" y="2148"/>
                  </a:lnTo>
                  <a:lnTo>
                    <a:pt x="2026" y="2152"/>
                  </a:lnTo>
                  <a:lnTo>
                    <a:pt x="2026" y="2157"/>
                  </a:lnTo>
                  <a:lnTo>
                    <a:pt x="2026" y="2157"/>
                  </a:lnTo>
                  <a:lnTo>
                    <a:pt x="2026" y="2161"/>
                  </a:lnTo>
                  <a:lnTo>
                    <a:pt x="2026" y="2166"/>
                  </a:lnTo>
                  <a:lnTo>
                    <a:pt x="2026" y="2170"/>
                  </a:lnTo>
                  <a:lnTo>
                    <a:pt x="2026" y="2175"/>
                  </a:lnTo>
                  <a:lnTo>
                    <a:pt x="2026" y="2175"/>
                  </a:lnTo>
                  <a:lnTo>
                    <a:pt x="2026" y="2179"/>
                  </a:lnTo>
                  <a:lnTo>
                    <a:pt x="2026" y="2179"/>
                  </a:lnTo>
                  <a:lnTo>
                    <a:pt x="2026" y="2184"/>
                  </a:lnTo>
                  <a:lnTo>
                    <a:pt x="2026" y="2184"/>
                  </a:lnTo>
                  <a:lnTo>
                    <a:pt x="2026" y="2184"/>
                  </a:lnTo>
                  <a:lnTo>
                    <a:pt x="2026" y="2188"/>
                  </a:lnTo>
                  <a:lnTo>
                    <a:pt x="2026" y="2188"/>
                  </a:lnTo>
                  <a:lnTo>
                    <a:pt x="2026" y="2192"/>
                  </a:lnTo>
                  <a:lnTo>
                    <a:pt x="2026" y="2192"/>
                  </a:lnTo>
                  <a:lnTo>
                    <a:pt x="2026" y="2197"/>
                  </a:lnTo>
                  <a:lnTo>
                    <a:pt x="2026" y="2197"/>
                  </a:lnTo>
                  <a:lnTo>
                    <a:pt x="2026" y="2201"/>
                  </a:lnTo>
                  <a:lnTo>
                    <a:pt x="2026" y="2201"/>
                  </a:lnTo>
                  <a:lnTo>
                    <a:pt x="2026" y="2201"/>
                  </a:lnTo>
                  <a:lnTo>
                    <a:pt x="2026" y="2206"/>
                  </a:lnTo>
                  <a:lnTo>
                    <a:pt x="2026" y="2206"/>
                  </a:lnTo>
                  <a:lnTo>
                    <a:pt x="2026" y="2210"/>
                  </a:lnTo>
                  <a:lnTo>
                    <a:pt x="2026" y="2210"/>
                  </a:lnTo>
                  <a:lnTo>
                    <a:pt x="2026" y="2215"/>
                  </a:lnTo>
                  <a:lnTo>
                    <a:pt x="2026" y="2215"/>
                  </a:lnTo>
                  <a:lnTo>
                    <a:pt x="2026" y="2219"/>
                  </a:lnTo>
                  <a:lnTo>
                    <a:pt x="2026" y="2219"/>
                  </a:lnTo>
                  <a:lnTo>
                    <a:pt x="2026" y="2219"/>
                  </a:lnTo>
                  <a:lnTo>
                    <a:pt x="2026" y="2224"/>
                  </a:lnTo>
                  <a:lnTo>
                    <a:pt x="2026" y="2224"/>
                  </a:lnTo>
                  <a:lnTo>
                    <a:pt x="2026" y="2228"/>
                  </a:lnTo>
                  <a:lnTo>
                    <a:pt x="2026" y="2228"/>
                  </a:lnTo>
                  <a:lnTo>
                    <a:pt x="2026" y="2233"/>
                  </a:lnTo>
                  <a:lnTo>
                    <a:pt x="2026" y="2233"/>
                  </a:lnTo>
                  <a:lnTo>
                    <a:pt x="2026" y="2237"/>
                  </a:lnTo>
                  <a:lnTo>
                    <a:pt x="2026" y="2237"/>
                  </a:lnTo>
                  <a:lnTo>
                    <a:pt x="2026" y="2242"/>
                  </a:lnTo>
                  <a:lnTo>
                    <a:pt x="2026" y="2242"/>
                  </a:lnTo>
                  <a:lnTo>
                    <a:pt x="2026" y="2246"/>
                  </a:lnTo>
                  <a:lnTo>
                    <a:pt x="2026" y="2246"/>
                  </a:lnTo>
                  <a:lnTo>
                    <a:pt x="2026" y="2251"/>
                  </a:lnTo>
                  <a:lnTo>
                    <a:pt x="2026" y="2251"/>
                  </a:lnTo>
                  <a:lnTo>
                    <a:pt x="2026" y="2255"/>
                  </a:lnTo>
                  <a:lnTo>
                    <a:pt x="2026" y="2255"/>
                  </a:lnTo>
                  <a:lnTo>
                    <a:pt x="2026" y="2255"/>
                  </a:lnTo>
                  <a:lnTo>
                    <a:pt x="2026" y="2259"/>
                  </a:lnTo>
                  <a:lnTo>
                    <a:pt x="2026" y="2259"/>
                  </a:lnTo>
                  <a:lnTo>
                    <a:pt x="2026" y="2264"/>
                  </a:lnTo>
                  <a:lnTo>
                    <a:pt x="2026" y="2264"/>
                  </a:lnTo>
                  <a:lnTo>
                    <a:pt x="2026" y="2268"/>
                  </a:lnTo>
                  <a:lnTo>
                    <a:pt x="2026" y="2268"/>
                  </a:lnTo>
                  <a:lnTo>
                    <a:pt x="2026" y="2273"/>
                  </a:lnTo>
                  <a:lnTo>
                    <a:pt x="2026" y="2273"/>
                  </a:lnTo>
                  <a:lnTo>
                    <a:pt x="2026" y="2277"/>
                  </a:lnTo>
                  <a:lnTo>
                    <a:pt x="2026" y="2277"/>
                  </a:lnTo>
                  <a:lnTo>
                    <a:pt x="2026" y="2282"/>
                  </a:lnTo>
                  <a:lnTo>
                    <a:pt x="2026" y="2286"/>
                  </a:lnTo>
                  <a:lnTo>
                    <a:pt x="2026" y="2286"/>
                  </a:lnTo>
                  <a:lnTo>
                    <a:pt x="2026" y="2291"/>
                  </a:lnTo>
                  <a:lnTo>
                    <a:pt x="2026" y="2291"/>
                  </a:lnTo>
                  <a:lnTo>
                    <a:pt x="2026" y="2295"/>
                  </a:lnTo>
                  <a:lnTo>
                    <a:pt x="2026" y="2295"/>
                  </a:lnTo>
                  <a:lnTo>
                    <a:pt x="2026" y="2300"/>
                  </a:lnTo>
                  <a:lnTo>
                    <a:pt x="2030" y="2300"/>
                  </a:lnTo>
                  <a:lnTo>
                    <a:pt x="2030" y="2304"/>
                  </a:lnTo>
                  <a:lnTo>
                    <a:pt x="2030" y="2304"/>
                  </a:lnTo>
                  <a:lnTo>
                    <a:pt x="2030" y="2304"/>
                  </a:lnTo>
                  <a:lnTo>
                    <a:pt x="2030" y="2309"/>
                  </a:lnTo>
                  <a:lnTo>
                    <a:pt x="2030" y="2309"/>
                  </a:lnTo>
                  <a:lnTo>
                    <a:pt x="2030" y="2313"/>
                  </a:lnTo>
                  <a:lnTo>
                    <a:pt x="2030" y="2313"/>
                  </a:lnTo>
                  <a:lnTo>
                    <a:pt x="2030" y="2318"/>
                  </a:lnTo>
                  <a:lnTo>
                    <a:pt x="2030" y="2318"/>
                  </a:lnTo>
                  <a:lnTo>
                    <a:pt x="2030" y="2322"/>
                  </a:lnTo>
                  <a:lnTo>
                    <a:pt x="2030" y="2322"/>
                  </a:lnTo>
                  <a:lnTo>
                    <a:pt x="2030" y="2326"/>
                  </a:lnTo>
                  <a:lnTo>
                    <a:pt x="2030" y="2326"/>
                  </a:lnTo>
                  <a:lnTo>
                    <a:pt x="2030" y="2326"/>
                  </a:lnTo>
                  <a:lnTo>
                    <a:pt x="2030" y="2331"/>
                  </a:lnTo>
                  <a:lnTo>
                    <a:pt x="2030" y="2331"/>
                  </a:lnTo>
                  <a:lnTo>
                    <a:pt x="2030" y="2331"/>
                  </a:lnTo>
                  <a:lnTo>
                    <a:pt x="2030" y="2331"/>
                  </a:lnTo>
                  <a:lnTo>
                    <a:pt x="2030" y="2335"/>
                  </a:lnTo>
                  <a:lnTo>
                    <a:pt x="2030" y="2335"/>
                  </a:lnTo>
                  <a:lnTo>
                    <a:pt x="2030" y="2335"/>
                  </a:lnTo>
                  <a:lnTo>
                    <a:pt x="2030" y="2335"/>
                  </a:lnTo>
                  <a:lnTo>
                    <a:pt x="2030" y="2335"/>
                  </a:lnTo>
                  <a:lnTo>
                    <a:pt x="2030" y="2340"/>
                  </a:lnTo>
                  <a:lnTo>
                    <a:pt x="2030" y="2340"/>
                  </a:lnTo>
                  <a:lnTo>
                    <a:pt x="2030" y="2340"/>
                  </a:lnTo>
                  <a:lnTo>
                    <a:pt x="2030" y="2340"/>
                  </a:lnTo>
                  <a:lnTo>
                    <a:pt x="2030" y="2344"/>
                  </a:lnTo>
                  <a:lnTo>
                    <a:pt x="2030" y="2344"/>
                  </a:lnTo>
                  <a:lnTo>
                    <a:pt x="2030" y="2344"/>
                  </a:lnTo>
                  <a:lnTo>
                    <a:pt x="2030" y="2344"/>
                  </a:lnTo>
                  <a:lnTo>
                    <a:pt x="2030" y="2344"/>
                  </a:lnTo>
                  <a:lnTo>
                    <a:pt x="2035" y="2349"/>
                  </a:lnTo>
                  <a:lnTo>
                    <a:pt x="2035" y="2349"/>
                  </a:lnTo>
                  <a:lnTo>
                    <a:pt x="2035" y="2349"/>
                  </a:lnTo>
                  <a:lnTo>
                    <a:pt x="2035" y="2349"/>
                  </a:lnTo>
                  <a:lnTo>
                    <a:pt x="2035" y="2353"/>
                  </a:lnTo>
                  <a:lnTo>
                    <a:pt x="2035" y="2353"/>
                  </a:lnTo>
                  <a:lnTo>
                    <a:pt x="2035" y="2353"/>
                  </a:lnTo>
                  <a:lnTo>
                    <a:pt x="2035" y="2353"/>
                  </a:lnTo>
                  <a:lnTo>
                    <a:pt x="2035" y="2353"/>
                  </a:lnTo>
                  <a:lnTo>
                    <a:pt x="2035" y="2358"/>
                  </a:lnTo>
                  <a:lnTo>
                    <a:pt x="2035" y="2358"/>
                  </a:lnTo>
                  <a:lnTo>
                    <a:pt x="2035" y="2358"/>
                  </a:lnTo>
                  <a:lnTo>
                    <a:pt x="2035" y="2358"/>
                  </a:lnTo>
                  <a:lnTo>
                    <a:pt x="2035" y="2362"/>
                  </a:lnTo>
                  <a:lnTo>
                    <a:pt x="2035" y="2362"/>
                  </a:lnTo>
                  <a:lnTo>
                    <a:pt x="2035" y="2362"/>
                  </a:lnTo>
                  <a:lnTo>
                    <a:pt x="2035" y="2362"/>
                  </a:lnTo>
                  <a:lnTo>
                    <a:pt x="2035" y="2362"/>
                  </a:lnTo>
                  <a:lnTo>
                    <a:pt x="2035" y="2367"/>
                  </a:lnTo>
                  <a:lnTo>
                    <a:pt x="2035" y="2367"/>
                  </a:lnTo>
                  <a:lnTo>
                    <a:pt x="2035" y="2367"/>
                  </a:lnTo>
                  <a:lnTo>
                    <a:pt x="2035" y="2367"/>
                  </a:lnTo>
                  <a:lnTo>
                    <a:pt x="2035" y="2367"/>
                  </a:lnTo>
                  <a:lnTo>
                    <a:pt x="2035" y="2371"/>
                  </a:lnTo>
                  <a:lnTo>
                    <a:pt x="2035" y="2371"/>
                  </a:lnTo>
                  <a:lnTo>
                    <a:pt x="2035" y="2371"/>
                  </a:lnTo>
                  <a:lnTo>
                    <a:pt x="2035" y="2371"/>
                  </a:lnTo>
                  <a:lnTo>
                    <a:pt x="2035" y="2371"/>
                  </a:lnTo>
                  <a:lnTo>
                    <a:pt x="2035" y="2376"/>
                  </a:lnTo>
                  <a:lnTo>
                    <a:pt x="2035" y="2376"/>
                  </a:lnTo>
                  <a:lnTo>
                    <a:pt x="2035" y="2376"/>
                  </a:lnTo>
                  <a:lnTo>
                    <a:pt x="2039" y="2376"/>
                  </a:lnTo>
                  <a:lnTo>
                    <a:pt x="2039" y="2376"/>
                  </a:lnTo>
                  <a:lnTo>
                    <a:pt x="2039" y="2380"/>
                  </a:lnTo>
                  <a:lnTo>
                    <a:pt x="2039" y="2380"/>
                  </a:lnTo>
                  <a:lnTo>
                    <a:pt x="2039" y="2380"/>
                  </a:lnTo>
                  <a:lnTo>
                    <a:pt x="2039" y="2380"/>
                  </a:lnTo>
                  <a:lnTo>
                    <a:pt x="2039" y="2380"/>
                  </a:lnTo>
                  <a:lnTo>
                    <a:pt x="2039" y="2385"/>
                  </a:lnTo>
                  <a:lnTo>
                    <a:pt x="2039" y="2385"/>
                  </a:lnTo>
                  <a:lnTo>
                    <a:pt x="2039" y="2385"/>
                  </a:lnTo>
                  <a:lnTo>
                    <a:pt x="2039" y="2385"/>
                  </a:lnTo>
                  <a:lnTo>
                    <a:pt x="2039" y="2385"/>
                  </a:lnTo>
                  <a:lnTo>
                    <a:pt x="2039" y="2389"/>
                  </a:lnTo>
                  <a:lnTo>
                    <a:pt x="2039" y="2389"/>
                  </a:lnTo>
                  <a:lnTo>
                    <a:pt x="2039" y="2389"/>
                  </a:lnTo>
                  <a:lnTo>
                    <a:pt x="2039" y="2389"/>
                  </a:lnTo>
                  <a:lnTo>
                    <a:pt x="2039" y="2389"/>
                  </a:lnTo>
                  <a:lnTo>
                    <a:pt x="2039" y="2393"/>
                  </a:lnTo>
                  <a:lnTo>
                    <a:pt x="2039" y="2393"/>
                  </a:lnTo>
                  <a:lnTo>
                    <a:pt x="2039" y="2393"/>
                  </a:lnTo>
                  <a:lnTo>
                    <a:pt x="2039" y="2393"/>
                  </a:lnTo>
                  <a:lnTo>
                    <a:pt x="2039" y="2393"/>
                  </a:lnTo>
                  <a:lnTo>
                    <a:pt x="2039" y="2398"/>
                  </a:lnTo>
                  <a:lnTo>
                    <a:pt x="2039" y="2398"/>
                  </a:lnTo>
                  <a:lnTo>
                    <a:pt x="2044" y="2398"/>
                  </a:lnTo>
                  <a:lnTo>
                    <a:pt x="2044" y="2398"/>
                  </a:lnTo>
                  <a:lnTo>
                    <a:pt x="2044" y="2398"/>
                  </a:lnTo>
                  <a:lnTo>
                    <a:pt x="2044" y="2398"/>
                  </a:lnTo>
                  <a:lnTo>
                    <a:pt x="2044" y="2402"/>
                  </a:lnTo>
                  <a:lnTo>
                    <a:pt x="2044" y="2402"/>
                  </a:lnTo>
                  <a:lnTo>
                    <a:pt x="2044" y="2402"/>
                  </a:lnTo>
                  <a:lnTo>
                    <a:pt x="2044" y="2402"/>
                  </a:lnTo>
                  <a:lnTo>
                    <a:pt x="2044" y="2402"/>
                  </a:lnTo>
                  <a:lnTo>
                    <a:pt x="2044" y="2407"/>
                  </a:lnTo>
                  <a:lnTo>
                    <a:pt x="2044" y="2407"/>
                  </a:lnTo>
                  <a:lnTo>
                    <a:pt x="2044" y="2407"/>
                  </a:lnTo>
                  <a:lnTo>
                    <a:pt x="2044" y="2407"/>
                  </a:lnTo>
                  <a:lnTo>
                    <a:pt x="2044" y="2407"/>
                  </a:lnTo>
                  <a:lnTo>
                    <a:pt x="2044" y="2407"/>
                  </a:lnTo>
                  <a:lnTo>
                    <a:pt x="2044" y="2411"/>
                  </a:lnTo>
                  <a:lnTo>
                    <a:pt x="2044" y="2411"/>
                  </a:lnTo>
                  <a:lnTo>
                    <a:pt x="2044" y="2411"/>
                  </a:lnTo>
                  <a:lnTo>
                    <a:pt x="2044" y="2411"/>
                  </a:lnTo>
                  <a:lnTo>
                    <a:pt x="2044" y="2411"/>
                  </a:lnTo>
                  <a:lnTo>
                    <a:pt x="2044" y="2411"/>
                  </a:lnTo>
                  <a:lnTo>
                    <a:pt x="2048" y="2416"/>
                  </a:lnTo>
                  <a:lnTo>
                    <a:pt x="2048" y="2416"/>
                  </a:lnTo>
                  <a:lnTo>
                    <a:pt x="2048" y="2416"/>
                  </a:lnTo>
                  <a:lnTo>
                    <a:pt x="2048" y="2416"/>
                  </a:lnTo>
                  <a:lnTo>
                    <a:pt x="2048" y="2416"/>
                  </a:lnTo>
                  <a:lnTo>
                    <a:pt x="2048" y="2416"/>
                  </a:lnTo>
                  <a:lnTo>
                    <a:pt x="2048" y="2420"/>
                  </a:lnTo>
                  <a:lnTo>
                    <a:pt x="2048" y="2420"/>
                  </a:lnTo>
                  <a:lnTo>
                    <a:pt x="2048" y="2420"/>
                  </a:lnTo>
                  <a:lnTo>
                    <a:pt x="2048" y="2420"/>
                  </a:lnTo>
                  <a:lnTo>
                    <a:pt x="2048" y="2420"/>
                  </a:lnTo>
                  <a:lnTo>
                    <a:pt x="2048" y="2420"/>
                  </a:lnTo>
                  <a:lnTo>
                    <a:pt x="2048" y="2420"/>
                  </a:lnTo>
                  <a:lnTo>
                    <a:pt x="2048" y="2425"/>
                  </a:lnTo>
                  <a:lnTo>
                    <a:pt x="2048" y="2425"/>
                  </a:lnTo>
                  <a:lnTo>
                    <a:pt x="2048" y="2425"/>
                  </a:lnTo>
                  <a:lnTo>
                    <a:pt x="2048" y="2425"/>
                  </a:lnTo>
                  <a:lnTo>
                    <a:pt x="2048" y="2425"/>
                  </a:lnTo>
                  <a:lnTo>
                    <a:pt x="2048" y="2425"/>
                  </a:lnTo>
                  <a:lnTo>
                    <a:pt x="2053" y="2429"/>
                  </a:lnTo>
                  <a:lnTo>
                    <a:pt x="2053" y="2429"/>
                  </a:lnTo>
                  <a:lnTo>
                    <a:pt x="2053" y="2429"/>
                  </a:lnTo>
                  <a:lnTo>
                    <a:pt x="2053" y="2429"/>
                  </a:lnTo>
                  <a:lnTo>
                    <a:pt x="2053" y="2429"/>
                  </a:lnTo>
                  <a:lnTo>
                    <a:pt x="2053" y="2429"/>
                  </a:lnTo>
                  <a:lnTo>
                    <a:pt x="2053" y="2429"/>
                  </a:lnTo>
                  <a:lnTo>
                    <a:pt x="2053" y="2429"/>
                  </a:lnTo>
                  <a:lnTo>
                    <a:pt x="2053" y="2434"/>
                  </a:lnTo>
                  <a:lnTo>
                    <a:pt x="2053" y="2434"/>
                  </a:lnTo>
                  <a:lnTo>
                    <a:pt x="2053" y="2434"/>
                  </a:lnTo>
                  <a:lnTo>
                    <a:pt x="2053" y="2434"/>
                  </a:lnTo>
                  <a:lnTo>
                    <a:pt x="2053" y="2434"/>
                  </a:lnTo>
                  <a:lnTo>
                    <a:pt x="2053" y="2434"/>
                  </a:lnTo>
                  <a:lnTo>
                    <a:pt x="2053" y="2434"/>
                  </a:lnTo>
                  <a:lnTo>
                    <a:pt x="2053" y="2434"/>
                  </a:lnTo>
                  <a:lnTo>
                    <a:pt x="2053" y="2438"/>
                  </a:lnTo>
                  <a:lnTo>
                    <a:pt x="2057" y="2438"/>
                  </a:lnTo>
                  <a:lnTo>
                    <a:pt x="2057" y="2438"/>
                  </a:lnTo>
                  <a:lnTo>
                    <a:pt x="2057" y="2438"/>
                  </a:lnTo>
                  <a:lnTo>
                    <a:pt x="2057" y="2438"/>
                  </a:lnTo>
                  <a:lnTo>
                    <a:pt x="2057" y="2438"/>
                  </a:lnTo>
                  <a:lnTo>
                    <a:pt x="2057" y="2438"/>
                  </a:lnTo>
                  <a:lnTo>
                    <a:pt x="2057" y="2438"/>
                  </a:lnTo>
                  <a:lnTo>
                    <a:pt x="2057" y="2443"/>
                  </a:lnTo>
                  <a:lnTo>
                    <a:pt x="2057" y="2443"/>
                  </a:lnTo>
                  <a:lnTo>
                    <a:pt x="2057" y="2443"/>
                  </a:lnTo>
                  <a:lnTo>
                    <a:pt x="2057" y="2443"/>
                  </a:lnTo>
                  <a:lnTo>
                    <a:pt x="2057" y="2443"/>
                  </a:lnTo>
                  <a:lnTo>
                    <a:pt x="2057" y="2443"/>
                  </a:lnTo>
                  <a:lnTo>
                    <a:pt x="2057" y="2443"/>
                  </a:lnTo>
                  <a:lnTo>
                    <a:pt x="2057" y="2443"/>
                  </a:lnTo>
                  <a:lnTo>
                    <a:pt x="2057" y="2443"/>
                  </a:lnTo>
                  <a:lnTo>
                    <a:pt x="2062" y="2443"/>
                  </a:lnTo>
                  <a:lnTo>
                    <a:pt x="2062" y="2447"/>
                  </a:lnTo>
                  <a:lnTo>
                    <a:pt x="2062" y="2447"/>
                  </a:lnTo>
                  <a:lnTo>
                    <a:pt x="2062" y="2447"/>
                  </a:lnTo>
                  <a:lnTo>
                    <a:pt x="2062" y="2447"/>
                  </a:lnTo>
                  <a:lnTo>
                    <a:pt x="2062" y="2447"/>
                  </a:lnTo>
                  <a:lnTo>
                    <a:pt x="2062" y="2447"/>
                  </a:lnTo>
                  <a:lnTo>
                    <a:pt x="2062" y="2447"/>
                  </a:lnTo>
                  <a:lnTo>
                    <a:pt x="2062" y="2447"/>
                  </a:lnTo>
                  <a:lnTo>
                    <a:pt x="2062" y="2447"/>
                  </a:lnTo>
                  <a:lnTo>
                    <a:pt x="2062" y="2447"/>
                  </a:lnTo>
                  <a:lnTo>
                    <a:pt x="2062" y="2447"/>
                  </a:lnTo>
                  <a:lnTo>
                    <a:pt x="2062" y="2447"/>
                  </a:lnTo>
                  <a:lnTo>
                    <a:pt x="2062" y="2447"/>
                  </a:lnTo>
                  <a:lnTo>
                    <a:pt x="2062" y="2447"/>
                  </a:lnTo>
                  <a:lnTo>
                    <a:pt x="2062" y="2447"/>
                  </a:lnTo>
                  <a:lnTo>
                    <a:pt x="2062" y="2447"/>
                  </a:lnTo>
                  <a:lnTo>
                    <a:pt x="2062" y="2452"/>
                  </a:lnTo>
                  <a:lnTo>
                    <a:pt x="2062" y="2452"/>
                  </a:lnTo>
                  <a:lnTo>
                    <a:pt x="2062" y="2452"/>
                  </a:lnTo>
                  <a:lnTo>
                    <a:pt x="2062" y="2452"/>
                  </a:lnTo>
                  <a:lnTo>
                    <a:pt x="2062" y="2452"/>
                  </a:lnTo>
                  <a:lnTo>
                    <a:pt x="2062" y="2452"/>
                  </a:lnTo>
                  <a:lnTo>
                    <a:pt x="2062" y="2452"/>
                  </a:lnTo>
                  <a:lnTo>
                    <a:pt x="2066" y="2452"/>
                  </a:lnTo>
                  <a:lnTo>
                    <a:pt x="2066" y="2452"/>
                  </a:lnTo>
                  <a:lnTo>
                    <a:pt x="2066" y="2452"/>
                  </a:lnTo>
                  <a:lnTo>
                    <a:pt x="2066" y="2452"/>
                  </a:lnTo>
                  <a:lnTo>
                    <a:pt x="2066" y="2452"/>
                  </a:lnTo>
                  <a:lnTo>
                    <a:pt x="2066" y="2452"/>
                  </a:lnTo>
                  <a:lnTo>
                    <a:pt x="2066" y="2452"/>
                  </a:lnTo>
                  <a:lnTo>
                    <a:pt x="2066" y="2452"/>
                  </a:lnTo>
                  <a:lnTo>
                    <a:pt x="2066" y="2452"/>
                  </a:lnTo>
                  <a:lnTo>
                    <a:pt x="2066" y="2452"/>
                  </a:lnTo>
                  <a:lnTo>
                    <a:pt x="2066" y="2452"/>
                  </a:lnTo>
                  <a:lnTo>
                    <a:pt x="2066" y="2452"/>
                  </a:lnTo>
                  <a:lnTo>
                    <a:pt x="2066" y="2452"/>
                  </a:lnTo>
                  <a:lnTo>
                    <a:pt x="2066" y="2452"/>
                  </a:lnTo>
                  <a:lnTo>
                    <a:pt x="2066" y="2452"/>
                  </a:lnTo>
                  <a:lnTo>
                    <a:pt x="2066" y="2452"/>
                  </a:lnTo>
                  <a:lnTo>
                    <a:pt x="2066" y="2452"/>
                  </a:lnTo>
                  <a:lnTo>
                    <a:pt x="2066" y="2452"/>
                  </a:lnTo>
                  <a:lnTo>
                    <a:pt x="2066" y="2452"/>
                  </a:lnTo>
                  <a:lnTo>
                    <a:pt x="2066" y="2452"/>
                  </a:lnTo>
                  <a:lnTo>
                    <a:pt x="2066" y="2452"/>
                  </a:lnTo>
                  <a:lnTo>
                    <a:pt x="2066" y="2452"/>
                  </a:lnTo>
                  <a:lnTo>
                    <a:pt x="2066" y="2452"/>
                  </a:lnTo>
                  <a:lnTo>
                    <a:pt x="2066" y="2452"/>
                  </a:lnTo>
                  <a:lnTo>
                    <a:pt x="2066" y="2456"/>
                  </a:lnTo>
                  <a:lnTo>
                    <a:pt x="2066" y="2456"/>
                  </a:lnTo>
                  <a:lnTo>
                    <a:pt x="2066" y="2456"/>
                  </a:lnTo>
                  <a:lnTo>
                    <a:pt x="2066" y="2456"/>
                  </a:lnTo>
                  <a:lnTo>
                    <a:pt x="2066" y="2456"/>
                  </a:lnTo>
                  <a:lnTo>
                    <a:pt x="2066" y="2456"/>
                  </a:lnTo>
                  <a:lnTo>
                    <a:pt x="2066" y="2456"/>
                  </a:lnTo>
                  <a:lnTo>
                    <a:pt x="2071" y="2456"/>
                  </a:lnTo>
                  <a:lnTo>
                    <a:pt x="2071" y="2456"/>
                  </a:lnTo>
                  <a:lnTo>
                    <a:pt x="2071" y="2456"/>
                  </a:lnTo>
                  <a:lnTo>
                    <a:pt x="2071" y="2456"/>
                  </a:lnTo>
                  <a:lnTo>
                    <a:pt x="2071" y="2456"/>
                  </a:lnTo>
                  <a:lnTo>
                    <a:pt x="2071" y="2456"/>
                  </a:lnTo>
                  <a:lnTo>
                    <a:pt x="2071" y="2456"/>
                  </a:lnTo>
                  <a:lnTo>
                    <a:pt x="2071" y="2456"/>
                  </a:lnTo>
                  <a:lnTo>
                    <a:pt x="2071" y="2456"/>
                  </a:lnTo>
                  <a:lnTo>
                    <a:pt x="2071" y="2456"/>
                  </a:lnTo>
                  <a:lnTo>
                    <a:pt x="2071" y="2456"/>
                  </a:lnTo>
                  <a:lnTo>
                    <a:pt x="2071" y="2456"/>
                  </a:lnTo>
                  <a:lnTo>
                    <a:pt x="2071" y="2456"/>
                  </a:lnTo>
                  <a:lnTo>
                    <a:pt x="2071" y="2456"/>
                  </a:lnTo>
                  <a:lnTo>
                    <a:pt x="2071" y="2456"/>
                  </a:lnTo>
                  <a:lnTo>
                    <a:pt x="2071" y="2456"/>
                  </a:lnTo>
                  <a:lnTo>
                    <a:pt x="2071" y="2456"/>
                  </a:lnTo>
                  <a:lnTo>
                    <a:pt x="2071" y="2456"/>
                  </a:lnTo>
                  <a:lnTo>
                    <a:pt x="2071" y="2456"/>
                  </a:lnTo>
                  <a:lnTo>
                    <a:pt x="2071" y="2456"/>
                  </a:lnTo>
                  <a:lnTo>
                    <a:pt x="2071" y="2456"/>
                  </a:lnTo>
                  <a:lnTo>
                    <a:pt x="2071" y="2456"/>
                  </a:lnTo>
                  <a:lnTo>
                    <a:pt x="2071" y="2456"/>
                  </a:lnTo>
                  <a:lnTo>
                    <a:pt x="2071" y="2456"/>
                  </a:lnTo>
                  <a:lnTo>
                    <a:pt x="2071" y="2456"/>
                  </a:lnTo>
                  <a:lnTo>
                    <a:pt x="2071" y="2456"/>
                  </a:lnTo>
                  <a:lnTo>
                    <a:pt x="2071" y="2456"/>
                  </a:lnTo>
                  <a:lnTo>
                    <a:pt x="2071" y="2456"/>
                  </a:lnTo>
                  <a:lnTo>
                    <a:pt x="2071" y="2456"/>
                  </a:lnTo>
                  <a:lnTo>
                    <a:pt x="2071" y="2456"/>
                  </a:lnTo>
                  <a:lnTo>
                    <a:pt x="2071" y="2456"/>
                  </a:lnTo>
                  <a:lnTo>
                    <a:pt x="2071" y="2456"/>
                  </a:lnTo>
                  <a:lnTo>
                    <a:pt x="2071" y="2456"/>
                  </a:lnTo>
                  <a:lnTo>
                    <a:pt x="2075" y="2456"/>
                  </a:lnTo>
                  <a:lnTo>
                    <a:pt x="2075" y="2456"/>
                  </a:lnTo>
                  <a:lnTo>
                    <a:pt x="2075" y="2456"/>
                  </a:lnTo>
                  <a:lnTo>
                    <a:pt x="2075" y="2456"/>
                  </a:lnTo>
                  <a:lnTo>
                    <a:pt x="2075" y="2456"/>
                  </a:lnTo>
                  <a:lnTo>
                    <a:pt x="2075" y="2456"/>
                  </a:lnTo>
                  <a:lnTo>
                    <a:pt x="2075" y="2456"/>
                  </a:lnTo>
                  <a:lnTo>
                    <a:pt x="2075" y="2456"/>
                  </a:lnTo>
                  <a:lnTo>
                    <a:pt x="2075" y="2456"/>
                  </a:lnTo>
                  <a:lnTo>
                    <a:pt x="2075" y="2456"/>
                  </a:lnTo>
                  <a:lnTo>
                    <a:pt x="2075" y="2456"/>
                  </a:lnTo>
                  <a:lnTo>
                    <a:pt x="2075" y="2456"/>
                  </a:lnTo>
                  <a:lnTo>
                    <a:pt x="2075" y="2456"/>
                  </a:lnTo>
                  <a:lnTo>
                    <a:pt x="2075" y="2456"/>
                  </a:lnTo>
                  <a:lnTo>
                    <a:pt x="2075" y="2460"/>
                  </a:lnTo>
                  <a:lnTo>
                    <a:pt x="2075" y="2460"/>
                  </a:lnTo>
                  <a:lnTo>
                    <a:pt x="2075" y="2460"/>
                  </a:lnTo>
                  <a:lnTo>
                    <a:pt x="2075" y="2460"/>
                  </a:lnTo>
                  <a:lnTo>
                    <a:pt x="2075" y="2460"/>
                  </a:lnTo>
                  <a:lnTo>
                    <a:pt x="2075" y="2460"/>
                  </a:lnTo>
                  <a:lnTo>
                    <a:pt x="2075" y="2460"/>
                  </a:lnTo>
                  <a:lnTo>
                    <a:pt x="2075" y="2460"/>
                  </a:lnTo>
                  <a:lnTo>
                    <a:pt x="2075" y="2460"/>
                  </a:lnTo>
                  <a:lnTo>
                    <a:pt x="2075" y="2460"/>
                  </a:lnTo>
                  <a:lnTo>
                    <a:pt x="2075" y="2460"/>
                  </a:lnTo>
                  <a:lnTo>
                    <a:pt x="2075" y="2460"/>
                  </a:lnTo>
                  <a:lnTo>
                    <a:pt x="2075" y="2460"/>
                  </a:lnTo>
                  <a:lnTo>
                    <a:pt x="2075" y="2460"/>
                  </a:lnTo>
                  <a:lnTo>
                    <a:pt x="2075" y="2460"/>
                  </a:lnTo>
                  <a:lnTo>
                    <a:pt x="2075" y="2460"/>
                  </a:lnTo>
                  <a:lnTo>
                    <a:pt x="2075" y="2460"/>
                  </a:lnTo>
                  <a:lnTo>
                    <a:pt x="2075" y="2460"/>
                  </a:lnTo>
                  <a:lnTo>
                    <a:pt x="2075" y="2460"/>
                  </a:lnTo>
                  <a:lnTo>
                    <a:pt x="2075" y="2460"/>
                  </a:lnTo>
                  <a:lnTo>
                    <a:pt x="2080" y="2460"/>
                  </a:lnTo>
                  <a:lnTo>
                    <a:pt x="2080" y="2460"/>
                  </a:lnTo>
                  <a:lnTo>
                    <a:pt x="2080" y="2460"/>
                  </a:lnTo>
                  <a:lnTo>
                    <a:pt x="2080" y="2460"/>
                  </a:lnTo>
                  <a:lnTo>
                    <a:pt x="2080" y="2460"/>
                  </a:lnTo>
                  <a:lnTo>
                    <a:pt x="2080" y="2460"/>
                  </a:lnTo>
                  <a:lnTo>
                    <a:pt x="2080" y="2460"/>
                  </a:lnTo>
                  <a:lnTo>
                    <a:pt x="2080" y="2460"/>
                  </a:lnTo>
                  <a:lnTo>
                    <a:pt x="2080" y="2460"/>
                  </a:lnTo>
                  <a:lnTo>
                    <a:pt x="2080" y="2460"/>
                  </a:lnTo>
                  <a:lnTo>
                    <a:pt x="2080" y="2460"/>
                  </a:lnTo>
                  <a:lnTo>
                    <a:pt x="2080" y="2460"/>
                  </a:lnTo>
                  <a:lnTo>
                    <a:pt x="2080" y="2460"/>
                  </a:lnTo>
                  <a:lnTo>
                    <a:pt x="2080" y="2460"/>
                  </a:lnTo>
                  <a:lnTo>
                    <a:pt x="2080" y="2460"/>
                  </a:lnTo>
                  <a:lnTo>
                    <a:pt x="2080" y="2460"/>
                  </a:lnTo>
                  <a:lnTo>
                    <a:pt x="2080" y="2460"/>
                  </a:lnTo>
                  <a:lnTo>
                    <a:pt x="2080" y="2460"/>
                  </a:lnTo>
                  <a:lnTo>
                    <a:pt x="2080" y="2460"/>
                  </a:lnTo>
                  <a:lnTo>
                    <a:pt x="2080" y="2460"/>
                  </a:lnTo>
                  <a:lnTo>
                    <a:pt x="2080" y="2460"/>
                  </a:lnTo>
                  <a:lnTo>
                    <a:pt x="2080" y="2460"/>
                  </a:lnTo>
                  <a:lnTo>
                    <a:pt x="2080" y="2460"/>
                  </a:lnTo>
                  <a:lnTo>
                    <a:pt x="2080" y="2460"/>
                  </a:lnTo>
                  <a:lnTo>
                    <a:pt x="2080" y="2460"/>
                  </a:lnTo>
                  <a:lnTo>
                    <a:pt x="2080" y="2460"/>
                  </a:lnTo>
                  <a:lnTo>
                    <a:pt x="2080" y="2460"/>
                  </a:lnTo>
                  <a:lnTo>
                    <a:pt x="2080" y="2460"/>
                  </a:lnTo>
                  <a:lnTo>
                    <a:pt x="2080" y="2460"/>
                  </a:lnTo>
                  <a:lnTo>
                    <a:pt x="2080" y="2460"/>
                  </a:lnTo>
                  <a:lnTo>
                    <a:pt x="2084" y="2460"/>
                  </a:lnTo>
                  <a:lnTo>
                    <a:pt x="2084" y="2460"/>
                  </a:lnTo>
                  <a:lnTo>
                    <a:pt x="2084" y="2460"/>
                  </a:lnTo>
                  <a:lnTo>
                    <a:pt x="2084" y="2460"/>
                  </a:lnTo>
                  <a:lnTo>
                    <a:pt x="2084" y="2460"/>
                  </a:lnTo>
                  <a:lnTo>
                    <a:pt x="2084" y="2460"/>
                  </a:lnTo>
                  <a:lnTo>
                    <a:pt x="2084" y="2460"/>
                  </a:lnTo>
                  <a:lnTo>
                    <a:pt x="2084" y="2460"/>
                  </a:lnTo>
                  <a:lnTo>
                    <a:pt x="2084" y="2460"/>
                  </a:lnTo>
                  <a:lnTo>
                    <a:pt x="2084" y="2460"/>
                  </a:lnTo>
                  <a:lnTo>
                    <a:pt x="2084" y="2460"/>
                  </a:lnTo>
                  <a:lnTo>
                    <a:pt x="2084" y="2460"/>
                  </a:lnTo>
                  <a:lnTo>
                    <a:pt x="2084" y="2460"/>
                  </a:lnTo>
                  <a:lnTo>
                    <a:pt x="2084" y="2460"/>
                  </a:lnTo>
                  <a:lnTo>
                    <a:pt x="2084" y="2460"/>
                  </a:lnTo>
                  <a:lnTo>
                    <a:pt x="2084" y="2460"/>
                  </a:lnTo>
                  <a:lnTo>
                    <a:pt x="2084" y="2460"/>
                  </a:lnTo>
                  <a:lnTo>
                    <a:pt x="2084" y="2460"/>
                  </a:lnTo>
                  <a:lnTo>
                    <a:pt x="2084" y="2460"/>
                  </a:lnTo>
                  <a:lnTo>
                    <a:pt x="2084" y="2460"/>
                  </a:lnTo>
                  <a:lnTo>
                    <a:pt x="2084" y="2460"/>
                  </a:lnTo>
                  <a:lnTo>
                    <a:pt x="2084" y="2460"/>
                  </a:lnTo>
                  <a:lnTo>
                    <a:pt x="2084" y="2460"/>
                  </a:lnTo>
                  <a:lnTo>
                    <a:pt x="2084" y="2460"/>
                  </a:lnTo>
                  <a:lnTo>
                    <a:pt x="2084" y="2460"/>
                  </a:lnTo>
                  <a:lnTo>
                    <a:pt x="2089" y="2460"/>
                  </a:lnTo>
                  <a:lnTo>
                    <a:pt x="2089" y="2460"/>
                  </a:lnTo>
                  <a:lnTo>
                    <a:pt x="2089" y="2460"/>
                  </a:lnTo>
                  <a:lnTo>
                    <a:pt x="2089" y="2460"/>
                  </a:lnTo>
                  <a:lnTo>
                    <a:pt x="2089" y="2456"/>
                  </a:lnTo>
                  <a:lnTo>
                    <a:pt x="2089" y="2456"/>
                  </a:lnTo>
                  <a:lnTo>
                    <a:pt x="2089" y="2456"/>
                  </a:lnTo>
                  <a:lnTo>
                    <a:pt x="2089" y="2456"/>
                  </a:lnTo>
                  <a:lnTo>
                    <a:pt x="2089" y="2456"/>
                  </a:lnTo>
                  <a:lnTo>
                    <a:pt x="2089" y="2456"/>
                  </a:lnTo>
                  <a:lnTo>
                    <a:pt x="2089" y="2456"/>
                  </a:lnTo>
                  <a:lnTo>
                    <a:pt x="2089" y="2456"/>
                  </a:lnTo>
                  <a:lnTo>
                    <a:pt x="2089" y="2456"/>
                  </a:lnTo>
                  <a:lnTo>
                    <a:pt x="2089" y="2456"/>
                  </a:lnTo>
                  <a:lnTo>
                    <a:pt x="2089" y="2456"/>
                  </a:lnTo>
                  <a:lnTo>
                    <a:pt x="2089" y="2456"/>
                  </a:lnTo>
                  <a:lnTo>
                    <a:pt x="2089" y="2456"/>
                  </a:lnTo>
                  <a:lnTo>
                    <a:pt x="2093" y="2456"/>
                  </a:lnTo>
                  <a:lnTo>
                    <a:pt x="2093" y="2456"/>
                  </a:lnTo>
                  <a:lnTo>
                    <a:pt x="2093" y="2456"/>
                  </a:lnTo>
                  <a:lnTo>
                    <a:pt x="2093" y="2456"/>
                  </a:lnTo>
                  <a:lnTo>
                    <a:pt x="2093" y="2456"/>
                  </a:lnTo>
                  <a:lnTo>
                    <a:pt x="2093" y="2456"/>
                  </a:lnTo>
                  <a:lnTo>
                    <a:pt x="2093" y="2456"/>
                  </a:lnTo>
                  <a:lnTo>
                    <a:pt x="2093" y="2456"/>
                  </a:lnTo>
                  <a:lnTo>
                    <a:pt x="2093" y="2456"/>
                  </a:lnTo>
                  <a:lnTo>
                    <a:pt x="2093" y="2456"/>
                  </a:lnTo>
                  <a:lnTo>
                    <a:pt x="2093" y="2456"/>
                  </a:lnTo>
                  <a:lnTo>
                    <a:pt x="2093" y="2456"/>
                  </a:lnTo>
                  <a:lnTo>
                    <a:pt x="2098" y="2456"/>
                  </a:lnTo>
                  <a:lnTo>
                    <a:pt x="2098" y="2456"/>
                  </a:lnTo>
                  <a:lnTo>
                    <a:pt x="2098" y="2456"/>
                  </a:lnTo>
                  <a:lnTo>
                    <a:pt x="2098" y="2456"/>
                  </a:lnTo>
                  <a:lnTo>
                    <a:pt x="2098" y="2456"/>
                  </a:lnTo>
                  <a:lnTo>
                    <a:pt x="2098" y="2456"/>
                  </a:lnTo>
                  <a:lnTo>
                    <a:pt x="2098" y="2456"/>
                  </a:lnTo>
                  <a:lnTo>
                    <a:pt x="2098" y="2456"/>
                  </a:lnTo>
                  <a:lnTo>
                    <a:pt x="2098" y="2456"/>
                  </a:lnTo>
                  <a:lnTo>
                    <a:pt x="2098" y="2452"/>
                  </a:lnTo>
                  <a:lnTo>
                    <a:pt x="2098" y="2452"/>
                  </a:lnTo>
                  <a:lnTo>
                    <a:pt x="2098" y="2452"/>
                  </a:lnTo>
                  <a:lnTo>
                    <a:pt x="2102" y="2452"/>
                  </a:lnTo>
                  <a:lnTo>
                    <a:pt x="2102" y="2452"/>
                  </a:lnTo>
                  <a:lnTo>
                    <a:pt x="2102" y="2452"/>
                  </a:lnTo>
                  <a:lnTo>
                    <a:pt x="2102" y="2452"/>
                  </a:lnTo>
                  <a:lnTo>
                    <a:pt x="2102" y="2452"/>
                  </a:lnTo>
                  <a:lnTo>
                    <a:pt x="2102" y="2452"/>
                  </a:lnTo>
                  <a:lnTo>
                    <a:pt x="2102" y="2452"/>
                  </a:lnTo>
                  <a:lnTo>
                    <a:pt x="2102" y="2452"/>
                  </a:lnTo>
                  <a:lnTo>
                    <a:pt x="2102" y="2452"/>
                  </a:lnTo>
                  <a:lnTo>
                    <a:pt x="2102" y="2452"/>
                  </a:lnTo>
                  <a:lnTo>
                    <a:pt x="2102" y="2452"/>
                  </a:lnTo>
                  <a:lnTo>
                    <a:pt x="2106" y="2452"/>
                  </a:lnTo>
                  <a:lnTo>
                    <a:pt x="2106" y="2452"/>
                  </a:lnTo>
                  <a:lnTo>
                    <a:pt x="2106" y="2452"/>
                  </a:lnTo>
                  <a:lnTo>
                    <a:pt x="2106" y="2452"/>
                  </a:lnTo>
                  <a:lnTo>
                    <a:pt x="2106" y="2452"/>
                  </a:lnTo>
                  <a:lnTo>
                    <a:pt x="2106" y="2452"/>
                  </a:lnTo>
                  <a:lnTo>
                    <a:pt x="2106" y="2452"/>
                  </a:lnTo>
                  <a:lnTo>
                    <a:pt x="2106" y="2447"/>
                  </a:lnTo>
                  <a:lnTo>
                    <a:pt x="2106" y="2447"/>
                  </a:lnTo>
                  <a:lnTo>
                    <a:pt x="2106" y="2447"/>
                  </a:lnTo>
                  <a:lnTo>
                    <a:pt x="2106" y="2447"/>
                  </a:lnTo>
                  <a:lnTo>
                    <a:pt x="2111" y="2447"/>
                  </a:lnTo>
                  <a:lnTo>
                    <a:pt x="2111" y="2447"/>
                  </a:lnTo>
                  <a:lnTo>
                    <a:pt x="2111" y="2447"/>
                  </a:lnTo>
                  <a:lnTo>
                    <a:pt x="2111" y="2447"/>
                  </a:lnTo>
                  <a:lnTo>
                    <a:pt x="2111" y="2447"/>
                  </a:lnTo>
                  <a:lnTo>
                    <a:pt x="2111" y="2447"/>
                  </a:lnTo>
                  <a:lnTo>
                    <a:pt x="2111" y="2447"/>
                  </a:lnTo>
                  <a:lnTo>
                    <a:pt x="2111" y="2447"/>
                  </a:lnTo>
                  <a:lnTo>
                    <a:pt x="2111" y="2447"/>
                  </a:lnTo>
                  <a:lnTo>
                    <a:pt x="2111" y="2447"/>
                  </a:lnTo>
                  <a:lnTo>
                    <a:pt x="2111" y="2447"/>
                  </a:lnTo>
                  <a:lnTo>
                    <a:pt x="2115" y="2447"/>
                  </a:lnTo>
                  <a:lnTo>
                    <a:pt x="2115" y="2447"/>
                  </a:lnTo>
                  <a:lnTo>
                    <a:pt x="2115" y="2447"/>
                  </a:lnTo>
                  <a:lnTo>
                    <a:pt x="2115" y="2443"/>
                  </a:lnTo>
                  <a:lnTo>
                    <a:pt x="2115" y="2443"/>
                  </a:lnTo>
                  <a:lnTo>
                    <a:pt x="2115" y="2443"/>
                  </a:lnTo>
                  <a:lnTo>
                    <a:pt x="2115" y="2443"/>
                  </a:lnTo>
                  <a:lnTo>
                    <a:pt x="2115" y="2443"/>
                  </a:lnTo>
                  <a:lnTo>
                    <a:pt x="2120" y="2443"/>
                  </a:lnTo>
                  <a:lnTo>
                    <a:pt x="2120" y="2443"/>
                  </a:lnTo>
                  <a:lnTo>
                    <a:pt x="2120" y="2443"/>
                  </a:lnTo>
                  <a:lnTo>
                    <a:pt x="2120" y="2443"/>
                  </a:lnTo>
                  <a:lnTo>
                    <a:pt x="2120" y="2438"/>
                  </a:lnTo>
                  <a:lnTo>
                    <a:pt x="2124" y="2438"/>
                  </a:lnTo>
                  <a:lnTo>
                    <a:pt x="2124" y="2438"/>
                  </a:lnTo>
                  <a:lnTo>
                    <a:pt x="2124" y="2438"/>
                  </a:lnTo>
                  <a:lnTo>
                    <a:pt x="2124" y="2438"/>
                  </a:lnTo>
                  <a:lnTo>
                    <a:pt x="2124" y="2438"/>
                  </a:lnTo>
                  <a:lnTo>
                    <a:pt x="2124" y="2438"/>
                  </a:lnTo>
                  <a:lnTo>
                    <a:pt x="2129" y="2434"/>
                  </a:lnTo>
                  <a:lnTo>
                    <a:pt x="2129" y="2434"/>
                  </a:lnTo>
                  <a:lnTo>
                    <a:pt x="2129" y="2434"/>
                  </a:lnTo>
                  <a:lnTo>
                    <a:pt x="2129" y="2434"/>
                  </a:lnTo>
                  <a:lnTo>
                    <a:pt x="2129" y="2434"/>
                  </a:lnTo>
                  <a:lnTo>
                    <a:pt x="2133" y="2434"/>
                  </a:lnTo>
                  <a:lnTo>
                    <a:pt x="2133" y="2434"/>
                  </a:lnTo>
                  <a:lnTo>
                    <a:pt x="2133" y="2429"/>
                  </a:lnTo>
                  <a:lnTo>
                    <a:pt x="2133" y="2429"/>
                  </a:lnTo>
                  <a:lnTo>
                    <a:pt x="2133" y="2429"/>
                  </a:lnTo>
                  <a:lnTo>
                    <a:pt x="2133" y="2429"/>
                  </a:lnTo>
                  <a:lnTo>
                    <a:pt x="2138" y="2429"/>
                  </a:lnTo>
                  <a:lnTo>
                    <a:pt x="2138" y="2429"/>
                  </a:lnTo>
                  <a:lnTo>
                    <a:pt x="2138" y="2429"/>
                  </a:lnTo>
                  <a:lnTo>
                    <a:pt x="2138" y="2425"/>
                  </a:lnTo>
                  <a:lnTo>
                    <a:pt x="2142" y="2425"/>
                  </a:lnTo>
                  <a:lnTo>
                    <a:pt x="2142" y="2425"/>
                  </a:lnTo>
                  <a:lnTo>
                    <a:pt x="2142" y="2425"/>
                  </a:lnTo>
                  <a:lnTo>
                    <a:pt x="2147" y="2420"/>
                  </a:lnTo>
                  <a:lnTo>
                    <a:pt x="2147" y="2420"/>
                  </a:lnTo>
                  <a:lnTo>
                    <a:pt x="2151" y="2416"/>
                  </a:lnTo>
                  <a:lnTo>
                    <a:pt x="2151" y="2416"/>
                  </a:lnTo>
                  <a:lnTo>
                    <a:pt x="2156" y="2416"/>
                  </a:lnTo>
                  <a:lnTo>
                    <a:pt x="2156" y="2411"/>
                  </a:lnTo>
                  <a:lnTo>
                    <a:pt x="2156" y="2411"/>
                  </a:lnTo>
                  <a:lnTo>
                    <a:pt x="2156" y="2411"/>
                  </a:lnTo>
                  <a:lnTo>
                    <a:pt x="2160" y="2411"/>
                  </a:lnTo>
                  <a:lnTo>
                    <a:pt x="2160" y="2411"/>
                  </a:lnTo>
                  <a:lnTo>
                    <a:pt x="2160" y="2411"/>
                  </a:lnTo>
                  <a:lnTo>
                    <a:pt x="2160" y="2411"/>
                  </a:lnTo>
                  <a:lnTo>
                    <a:pt x="2160" y="2407"/>
                  </a:lnTo>
                  <a:lnTo>
                    <a:pt x="2160" y="2407"/>
                  </a:lnTo>
                  <a:lnTo>
                    <a:pt x="2165" y="2407"/>
                  </a:lnTo>
                  <a:lnTo>
                    <a:pt x="2165" y="2407"/>
                  </a:lnTo>
                  <a:lnTo>
                    <a:pt x="2165" y="2407"/>
                  </a:lnTo>
                  <a:lnTo>
                    <a:pt x="2165" y="2407"/>
                  </a:lnTo>
                  <a:lnTo>
                    <a:pt x="2165" y="2407"/>
                  </a:lnTo>
                  <a:lnTo>
                    <a:pt x="2169" y="2402"/>
                  </a:lnTo>
                  <a:lnTo>
                    <a:pt x="2169" y="2402"/>
                  </a:lnTo>
                  <a:lnTo>
                    <a:pt x="2169" y="2402"/>
                  </a:lnTo>
                  <a:lnTo>
                    <a:pt x="2169" y="2402"/>
                  </a:lnTo>
                  <a:lnTo>
                    <a:pt x="2169" y="2402"/>
                  </a:lnTo>
                  <a:lnTo>
                    <a:pt x="2174" y="2402"/>
                  </a:lnTo>
                  <a:lnTo>
                    <a:pt x="2174" y="2402"/>
                  </a:lnTo>
                  <a:lnTo>
                    <a:pt x="2174" y="2398"/>
                  </a:lnTo>
                  <a:lnTo>
                    <a:pt x="2174" y="2398"/>
                  </a:lnTo>
                  <a:lnTo>
                    <a:pt x="2174" y="2398"/>
                  </a:lnTo>
                  <a:lnTo>
                    <a:pt x="2178" y="2398"/>
                  </a:lnTo>
                  <a:lnTo>
                    <a:pt x="2178" y="2398"/>
                  </a:lnTo>
                  <a:lnTo>
                    <a:pt x="2178" y="2398"/>
                  </a:lnTo>
                  <a:lnTo>
                    <a:pt x="2178" y="2398"/>
                  </a:lnTo>
                  <a:lnTo>
                    <a:pt x="2178" y="2393"/>
                  </a:lnTo>
                  <a:lnTo>
                    <a:pt x="2183" y="2393"/>
                  </a:lnTo>
                  <a:lnTo>
                    <a:pt x="2183" y="2393"/>
                  </a:lnTo>
                  <a:lnTo>
                    <a:pt x="2183" y="2393"/>
                  </a:lnTo>
                  <a:lnTo>
                    <a:pt x="2183" y="2393"/>
                  </a:lnTo>
                  <a:lnTo>
                    <a:pt x="2183" y="2393"/>
                  </a:lnTo>
                  <a:lnTo>
                    <a:pt x="2183" y="2393"/>
                  </a:lnTo>
                  <a:lnTo>
                    <a:pt x="2183" y="2393"/>
                  </a:lnTo>
                  <a:lnTo>
                    <a:pt x="2183" y="2393"/>
                  </a:lnTo>
                  <a:lnTo>
                    <a:pt x="2183" y="2393"/>
                  </a:lnTo>
                  <a:lnTo>
                    <a:pt x="2183" y="2393"/>
                  </a:lnTo>
                  <a:lnTo>
                    <a:pt x="2187" y="2393"/>
                  </a:lnTo>
                  <a:lnTo>
                    <a:pt x="2187" y="2393"/>
                  </a:lnTo>
                  <a:lnTo>
                    <a:pt x="2187" y="2393"/>
                  </a:lnTo>
                  <a:lnTo>
                    <a:pt x="2187" y="2393"/>
                  </a:lnTo>
                  <a:lnTo>
                    <a:pt x="2187" y="2389"/>
                  </a:lnTo>
                  <a:lnTo>
                    <a:pt x="2187" y="2389"/>
                  </a:lnTo>
                  <a:lnTo>
                    <a:pt x="2187" y="2389"/>
                  </a:lnTo>
                  <a:lnTo>
                    <a:pt x="2187" y="2389"/>
                  </a:lnTo>
                  <a:lnTo>
                    <a:pt x="2187" y="2389"/>
                  </a:lnTo>
                  <a:lnTo>
                    <a:pt x="2187" y="2389"/>
                  </a:lnTo>
                  <a:lnTo>
                    <a:pt x="2191" y="2389"/>
                  </a:lnTo>
                  <a:lnTo>
                    <a:pt x="2191" y="2389"/>
                  </a:lnTo>
                  <a:lnTo>
                    <a:pt x="2191" y="2389"/>
                  </a:lnTo>
                  <a:lnTo>
                    <a:pt x="2191" y="2389"/>
                  </a:lnTo>
                  <a:lnTo>
                    <a:pt x="2191" y="2389"/>
                  </a:lnTo>
                  <a:lnTo>
                    <a:pt x="2191" y="2389"/>
                  </a:lnTo>
                  <a:lnTo>
                    <a:pt x="2191" y="2389"/>
                  </a:lnTo>
                  <a:lnTo>
                    <a:pt x="2191" y="2389"/>
                  </a:lnTo>
                  <a:lnTo>
                    <a:pt x="2191" y="2389"/>
                  </a:lnTo>
                  <a:lnTo>
                    <a:pt x="2196" y="2389"/>
                  </a:lnTo>
                  <a:lnTo>
                    <a:pt x="2196" y="2389"/>
                  </a:lnTo>
                  <a:lnTo>
                    <a:pt x="2196" y="2385"/>
                  </a:lnTo>
                  <a:lnTo>
                    <a:pt x="2196" y="2385"/>
                  </a:lnTo>
                  <a:lnTo>
                    <a:pt x="2196" y="2385"/>
                  </a:lnTo>
                  <a:lnTo>
                    <a:pt x="2196" y="2385"/>
                  </a:lnTo>
                  <a:lnTo>
                    <a:pt x="2196" y="2385"/>
                  </a:lnTo>
                  <a:lnTo>
                    <a:pt x="2196" y="2385"/>
                  </a:lnTo>
                  <a:lnTo>
                    <a:pt x="2196" y="2385"/>
                  </a:lnTo>
                  <a:lnTo>
                    <a:pt x="2196" y="2385"/>
                  </a:lnTo>
                  <a:lnTo>
                    <a:pt x="2196" y="2385"/>
                  </a:lnTo>
                  <a:lnTo>
                    <a:pt x="2196" y="2385"/>
                  </a:lnTo>
                  <a:lnTo>
                    <a:pt x="2196" y="2385"/>
                  </a:lnTo>
                  <a:lnTo>
                    <a:pt x="2196" y="2385"/>
                  </a:lnTo>
                  <a:lnTo>
                    <a:pt x="2196" y="2385"/>
                  </a:lnTo>
                  <a:lnTo>
                    <a:pt x="2196" y="2385"/>
                  </a:lnTo>
                  <a:lnTo>
                    <a:pt x="2196" y="2385"/>
                  </a:lnTo>
                  <a:lnTo>
                    <a:pt x="2196" y="2385"/>
                  </a:lnTo>
                  <a:lnTo>
                    <a:pt x="2200" y="2385"/>
                  </a:lnTo>
                  <a:lnTo>
                    <a:pt x="2200" y="2385"/>
                  </a:lnTo>
                  <a:lnTo>
                    <a:pt x="2200" y="2385"/>
                  </a:lnTo>
                  <a:lnTo>
                    <a:pt x="2200" y="2385"/>
                  </a:lnTo>
                  <a:lnTo>
                    <a:pt x="2200" y="2385"/>
                  </a:lnTo>
                  <a:lnTo>
                    <a:pt x="2200" y="2385"/>
                  </a:lnTo>
                  <a:lnTo>
                    <a:pt x="2200" y="2385"/>
                  </a:lnTo>
                  <a:lnTo>
                    <a:pt x="2200" y="2385"/>
                  </a:lnTo>
                  <a:lnTo>
                    <a:pt x="2200" y="2385"/>
                  </a:lnTo>
                  <a:lnTo>
                    <a:pt x="2200" y="2385"/>
                  </a:lnTo>
                  <a:lnTo>
                    <a:pt x="2200" y="2385"/>
                  </a:lnTo>
                  <a:lnTo>
                    <a:pt x="2200" y="2385"/>
                  </a:lnTo>
                  <a:lnTo>
                    <a:pt x="2200" y="2385"/>
                  </a:lnTo>
                  <a:lnTo>
                    <a:pt x="2200" y="2385"/>
                  </a:lnTo>
                  <a:lnTo>
                    <a:pt x="2200" y="2385"/>
                  </a:lnTo>
                  <a:lnTo>
                    <a:pt x="2200" y="2380"/>
                  </a:lnTo>
                  <a:lnTo>
                    <a:pt x="2200" y="2380"/>
                  </a:lnTo>
                  <a:lnTo>
                    <a:pt x="2200" y="2380"/>
                  </a:lnTo>
                  <a:lnTo>
                    <a:pt x="2200" y="2380"/>
                  </a:lnTo>
                  <a:lnTo>
                    <a:pt x="2200" y="2380"/>
                  </a:lnTo>
                  <a:lnTo>
                    <a:pt x="2200" y="2380"/>
                  </a:lnTo>
                  <a:lnTo>
                    <a:pt x="2200" y="2380"/>
                  </a:lnTo>
                  <a:lnTo>
                    <a:pt x="2200" y="2380"/>
                  </a:lnTo>
                  <a:lnTo>
                    <a:pt x="2200" y="2380"/>
                  </a:lnTo>
                  <a:lnTo>
                    <a:pt x="2205" y="2380"/>
                  </a:lnTo>
                  <a:lnTo>
                    <a:pt x="2205" y="2380"/>
                  </a:lnTo>
                  <a:lnTo>
                    <a:pt x="2205" y="2380"/>
                  </a:lnTo>
                  <a:lnTo>
                    <a:pt x="2205" y="2380"/>
                  </a:lnTo>
                  <a:lnTo>
                    <a:pt x="2205" y="2380"/>
                  </a:lnTo>
                  <a:lnTo>
                    <a:pt x="2205" y="2380"/>
                  </a:lnTo>
                  <a:lnTo>
                    <a:pt x="2205" y="2380"/>
                  </a:lnTo>
                  <a:lnTo>
                    <a:pt x="2205" y="2380"/>
                  </a:lnTo>
                  <a:lnTo>
                    <a:pt x="2205" y="2380"/>
                  </a:lnTo>
                  <a:lnTo>
                    <a:pt x="2205" y="2380"/>
                  </a:lnTo>
                  <a:lnTo>
                    <a:pt x="2205" y="2376"/>
                  </a:lnTo>
                  <a:lnTo>
                    <a:pt x="2205" y="2376"/>
                  </a:lnTo>
                  <a:lnTo>
                    <a:pt x="2205" y="2376"/>
                  </a:lnTo>
                  <a:lnTo>
                    <a:pt x="2205" y="2376"/>
                  </a:lnTo>
                  <a:lnTo>
                    <a:pt x="2205" y="2376"/>
                  </a:lnTo>
                  <a:lnTo>
                    <a:pt x="2205" y="2376"/>
                  </a:lnTo>
                  <a:lnTo>
                    <a:pt x="2205" y="2376"/>
                  </a:lnTo>
                  <a:lnTo>
                    <a:pt x="2205" y="2376"/>
                  </a:lnTo>
                  <a:lnTo>
                    <a:pt x="2205" y="2376"/>
                  </a:lnTo>
                  <a:lnTo>
                    <a:pt x="2205" y="2376"/>
                  </a:lnTo>
                  <a:lnTo>
                    <a:pt x="2205" y="2376"/>
                  </a:lnTo>
                  <a:lnTo>
                    <a:pt x="2205" y="2376"/>
                  </a:lnTo>
                  <a:lnTo>
                    <a:pt x="2209" y="2376"/>
                  </a:lnTo>
                  <a:lnTo>
                    <a:pt x="2209" y="2371"/>
                  </a:lnTo>
                  <a:lnTo>
                    <a:pt x="2209" y="2371"/>
                  </a:lnTo>
                  <a:lnTo>
                    <a:pt x="2209" y="2371"/>
                  </a:lnTo>
                  <a:lnTo>
                    <a:pt x="2209" y="2371"/>
                  </a:lnTo>
                  <a:lnTo>
                    <a:pt x="2209" y="2371"/>
                  </a:lnTo>
                  <a:lnTo>
                    <a:pt x="2209" y="2371"/>
                  </a:lnTo>
                  <a:lnTo>
                    <a:pt x="2209" y="2371"/>
                  </a:lnTo>
                  <a:lnTo>
                    <a:pt x="2209" y="2371"/>
                  </a:lnTo>
                  <a:lnTo>
                    <a:pt x="2209" y="2371"/>
                  </a:lnTo>
                  <a:lnTo>
                    <a:pt x="2209" y="2371"/>
                  </a:lnTo>
                  <a:lnTo>
                    <a:pt x="2209" y="2371"/>
                  </a:lnTo>
                  <a:lnTo>
                    <a:pt x="2209" y="2371"/>
                  </a:lnTo>
                  <a:lnTo>
                    <a:pt x="2209" y="2367"/>
                  </a:lnTo>
                  <a:lnTo>
                    <a:pt x="2209" y="2367"/>
                  </a:lnTo>
                  <a:lnTo>
                    <a:pt x="2209" y="2367"/>
                  </a:lnTo>
                  <a:lnTo>
                    <a:pt x="2209" y="2367"/>
                  </a:lnTo>
                  <a:lnTo>
                    <a:pt x="2209" y="2367"/>
                  </a:lnTo>
                  <a:lnTo>
                    <a:pt x="2209" y="2367"/>
                  </a:lnTo>
                  <a:lnTo>
                    <a:pt x="2209" y="2367"/>
                  </a:lnTo>
                  <a:lnTo>
                    <a:pt x="2209" y="2367"/>
                  </a:lnTo>
                  <a:lnTo>
                    <a:pt x="2209" y="2367"/>
                  </a:lnTo>
                  <a:lnTo>
                    <a:pt x="2214" y="2367"/>
                  </a:lnTo>
                  <a:lnTo>
                    <a:pt x="2214" y="2367"/>
                  </a:lnTo>
                  <a:lnTo>
                    <a:pt x="2214" y="2362"/>
                  </a:lnTo>
                  <a:lnTo>
                    <a:pt x="2214" y="2362"/>
                  </a:lnTo>
                  <a:lnTo>
                    <a:pt x="2214" y="2362"/>
                  </a:lnTo>
                  <a:lnTo>
                    <a:pt x="2214" y="2362"/>
                  </a:lnTo>
                  <a:lnTo>
                    <a:pt x="2214" y="2362"/>
                  </a:lnTo>
                  <a:lnTo>
                    <a:pt x="2214" y="2362"/>
                  </a:lnTo>
                  <a:lnTo>
                    <a:pt x="2214" y="2362"/>
                  </a:lnTo>
                  <a:lnTo>
                    <a:pt x="2214" y="2362"/>
                  </a:lnTo>
                  <a:lnTo>
                    <a:pt x="2214" y="2362"/>
                  </a:lnTo>
                  <a:lnTo>
                    <a:pt x="2214" y="2358"/>
                  </a:lnTo>
                  <a:lnTo>
                    <a:pt x="2214" y="2358"/>
                  </a:lnTo>
                  <a:lnTo>
                    <a:pt x="2214" y="2358"/>
                  </a:lnTo>
                  <a:lnTo>
                    <a:pt x="2214" y="2358"/>
                  </a:lnTo>
                  <a:lnTo>
                    <a:pt x="2214" y="2358"/>
                  </a:lnTo>
                  <a:lnTo>
                    <a:pt x="2214" y="2358"/>
                  </a:lnTo>
                  <a:lnTo>
                    <a:pt x="2214" y="2358"/>
                  </a:lnTo>
                  <a:lnTo>
                    <a:pt x="2214" y="2358"/>
                  </a:lnTo>
                  <a:lnTo>
                    <a:pt x="2214" y="2358"/>
                  </a:lnTo>
                  <a:lnTo>
                    <a:pt x="2214" y="2353"/>
                  </a:lnTo>
                  <a:lnTo>
                    <a:pt x="2214" y="2353"/>
                  </a:lnTo>
                  <a:lnTo>
                    <a:pt x="2214" y="2353"/>
                  </a:lnTo>
                  <a:lnTo>
                    <a:pt x="2218" y="2353"/>
                  </a:lnTo>
                  <a:lnTo>
                    <a:pt x="2218" y="2353"/>
                  </a:lnTo>
                  <a:lnTo>
                    <a:pt x="2218" y="2353"/>
                  </a:lnTo>
                  <a:lnTo>
                    <a:pt x="2218" y="2353"/>
                  </a:lnTo>
                  <a:lnTo>
                    <a:pt x="2218" y="2353"/>
                  </a:lnTo>
                  <a:lnTo>
                    <a:pt x="2218" y="2349"/>
                  </a:lnTo>
                  <a:lnTo>
                    <a:pt x="2218" y="2349"/>
                  </a:lnTo>
                  <a:lnTo>
                    <a:pt x="2218" y="2349"/>
                  </a:lnTo>
                  <a:lnTo>
                    <a:pt x="2218" y="2349"/>
                  </a:lnTo>
                  <a:lnTo>
                    <a:pt x="2218" y="2349"/>
                  </a:lnTo>
                  <a:lnTo>
                    <a:pt x="2218" y="2349"/>
                  </a:lnTo>
                  <a:lnTo>
                    <a:pt x="2218" y="2349"/>
                  </a:lnTo>
                  <a:lnTo>
                    <a:pt x="2218" y="2349"/>
                  </a:lnTo>
                  <a:lnTo>
                    <a:pt x="2218" y="2344"/>
                  </a:lnTo>
                  <a:lnTo>
                    <a:pt x="2218" y="2344"/>
                  </a:lnTo>
                  <a:lnTo>
                    <a:pt x="2218" y="2344"/>
                  </a:lnTo>
                  <a:lnTo>
                    <a:pt x="2218" y="2344"/>
                  </a:lnTo>
                  <a:lnTo>
                    <a:pt x="2218" y="2344"/>
                  </a:lnTo>
                  <a:lnTo>
                    <a:pt x="2218" y="2344"/>
                  </a:lnTo>
                  <a:lnTo>
                    <a:pt x="2218" y="2344"/>
                  </a:lnTo>
                  <a:lnTo>
                    <a:pt x="2218" y="2340"/>
                  </a:lnTo>
                  <a:lnTo>
                    <a:pt x="2218" y="2340"/>
                  </a:lnTo>
                  <a:lnTo>
                    <a:pt x="2218" y="2340"/>
                  </a:lnTo>
                  <a:lnTo>
                    <a:pt x="2218" y="2340"/>
                  </a:lnTo>
                  <a:lnTo>
                    <a:pt x="2218" y="2340"/>
                  </a:lnTo>
                  <a:lnTo>
                    <a:pt x="2223" y="2340"/>
                  </a:lnTo>
                  <a:lnTo>
                    <a:pt x="2223" y="2340"/>
                  </a:lnTo>
                  <a:lnTo>
                    <a:pt x="2223" y="2340"/>
                  </a:lnTo>
                  <a:lnTo>
                    <a:pt x="2223" y="2335"/>
                  </a:lnTo>
                  <a:lnTo>
                    <a:pt x="2223" y="2335"/>
                  </a:lnTo>
                  <a:lnTo>
                    <a:pt x="2223" y="2335"/>
                  </a:lnTo>
                  <a:lnTo>
                    <a:pt x="2223" y="2335"/>
                  </a:lnTo>
                  <a:lnTo>
                    <a:pt x="2223" y="2335"/>
                  </a:lnTo>
                  <a:lnTo>
                    <a:pt x="2223" y="2335"/>
                  </a:lnTo>
                  <a:lnTo>
                    <a:pt x="2223" y="2335"/>
                  </a:lnTo>
                  <a:lnTo>
                    <a:pt x="2223" y="2331"/>
                  </a:lnTo>
                  <a:lnTo>
                    <a:pt x="2223" y="2331"/>
                  </a:lnTo>
                  <a:lnTo>
                    <a:pt x="2223" y="2331"/>
                  </a:lnTo>
                  <a:lnTo>
                    <a:pt x="2223" y="2331"/>
                  </a:lnTo>
                  <a:lnTo>
                    <a:pt x="2223" y="2331"/>
                  </a:lnTo>
                  <a:lnTo>
                    <a:pt x="2223" y="2331"/>
                  </a:lnTo>
                  <a:lnTo>
                    <a:pt x="2223" y="2331"/>
                  </a:lnTo>
                  <a:lnTo>
                    <a:pt x="2223" y="2326"/>
                  </a:lnTo>
                  <a:lnTo>
                    <a:pt x="2223" y="2326"/>
                  </a:lnTo>
                  <a:lnTo>
                    <a:pt x="2223" y="2326"/>
                  </a:lnTo>
                  <a:lnTo>
                    <a:pt x="2223" y="2326"/>
                  </a:lnTo>
                  <a:lnTo>
                    <a:pt x="2223" y="2322"/>
                  </a:lnTo>
                  <a:lnTo>
                    <a:pt x="2223" y="2322"/>
                  </a:lnTo>
                  <a:lnTo>
                    <a:pt x="2227" y="2322"/>
                  </a:lnTo>
                  <a:lnTo>
                    <a:pt x="2227" y="2322"/>
                  </a:lnTo>
                  <a:lnTo>
                    <a:pt x="2227" y="2318"/>
                  </a:lnTo>
                  <a:lnTo>
                    <a:pt x="2227" y="2318"/>
                  </a:lnTo>
                  <a:lnTo>
                    <a:pt x="2227" y="2318"/>
                  </a:lnTo>
                  <a:lnTo>
                    <a:pt x="2227" y="2313"/>
                  </a:lnTo>
                  <a:lnTo>
                    <a:pt x="2227" y="2313"/>
                  </a:lnTo>
                  <a:lnTo>
                    <a:pt x="2227" y="2313"/>
                  </a:lnTo>
                  <a:lnTo>
                    <a:pt x="2227" y="2309"/>
                  </a:lnTo>
                  <a:lnTo>
                    <a:pt x="2227" y="2309"/>
                  </a:lnTo>
                  <a:lnTo>
                    <a:pt x="2227" y="2309"/>
                  </a:lnTo>
                  <a:lnTo>
                    <a:pt x="2227" y="2304"/>
                  </a:lnTo>
                  <a:lnTo>
                    <a:pt x="2227" y="2304"/>
                  </a:lnTo>
                  <a:lnTo>
                    <a:pt x="2227" y="2304"/>
                  </a:lnTo>
                  <a:lnTo>
                    <a:pt x="2227" y="2300"/>
                  </a:lnTo>
                  <a:lnTo>
                    <a:pt x="2227" y="2300"/>
                  </a:lnTo>
                  <a:lnTo>
                    <a:pt x="2232" y="2300"/>
                  </a:lnTo>
                  <a:lnTo>
                    <a:pt x="2232" y="2295"/>
                  </a:lnTo>
                  <a:lnTo>
                    <a:pt x="2232" y="2295"/>
                  </a:lnTo>
                  <a:lnTo>
                    <a:pt x="2232" y="2295"/>
                  </a:lnTo>
                  <a:lnTo>
                    <a:pt x="2232" y="2291"/>
                  </a:lnTo>
                  <a:lnTo>
                    <a:pt x="2232" y="2291"/>
                  </a:lnTo>
                  <a:lnTo>
                    <a:pt x="2232" y="2291"/>
                  </a:lnTo>
                  <a:lnTo>
                    <a:pt x="2232" y="2286"/>
                  </a:lnTo>
                  <a:lnTo>
                    <a:pt x="2232" y="2286"/>
                  </a:lnTo>
                  <a:lnTo>
                    <a:pt x="2232" y="2286"/>
                  </a:lnTo>
                  <a:lnTo>
                    <a:pt x="2232" y="2282"/>
                  </a:lnTo>
                  <a:lnTo>
                    <a:pt x="2232" y="2282"/>
                  </a:lnTo>
                  <a:lnTo>
                    <a:pt x="2232" y="2277"/>
                  </a:lnTo>
                  <a:lnTo>
                    <a:pt x="2232" y="2277"/>
                  </a:lnTo>
                  <a:lnTo>
                    <a:pt x="2232" y="2277"/>
                  </a:lnTo>
                  <a:lnTo>
                    <a:pt x="2232" y="2273"/>
                  </a:lnTo>
                  <a:lnTo>
                    <a:pt x="2232" y="2273"/>
                  </a:lnTo>
                  <a:lnTo>
                    <a:pt x="2232" y="2273"/>
                  </a:lnTo>
                  <a:lnTo>
                    <a:pt x="2236" y="2268"/>
                  </a:lnTo>
                  <a:lnTo>
                    <a:pt x="2236" y="2268"/>
                  </a:lnTo>
                  <a:lnTo>
                    <a:pt x="2236" y="2268"/>
                  </a:lnTo>
                  <a:lnTo>
                    <a:pt x="2236" y="2264"/>
                  </a:lnTo>
                  <a:lnTo>
                    <a:pt x="2236" y="2264"/>
                  </a:lnTo>
                  <a:lnTo>
                    <a:pt x="2236" y="2259"/>
                  </a:lnTo>
                  <a:lnTo>
                    <a:pt x="2236" y="2259"/>
                  </a:lnTo>
                  <a:lnTo>
                    <a:pt x="2236" y="2259"/>
                  </a:lnTo>
                  <a:lnTo>
                    <a:pt x="2236" y="2255"/>
                  </a:lnTo>
                  <a:lnTo>
                    <a:pt x="2236" y="2255"/>
                  </a:lnTo>
                  <a:lnTo>
                    <a:pt x="2236" y="2255"/>
                  </a:lnTo>
                  <a:lnTo>
                    <a:pt x="2236" y="2251"/>
                  </a:lnTo>
                  <a:lnTo>
                    <a:pt x="2236" y="2251"/>
                  </a:lnTo>
                  <a:lnTo>
                    <a:pt x="2236" y="2251"/>
                  </a:lnTo>
                  <a:lnTo>
                    <a:pt x="2236" y="2246"/>
                  </a:lnTo>
                  <a:lnTo>
                    <a:pt x="2236" y="2246"/>
                  </a:lnTo>
                  <a:lnTo>
                    <a:pt x="2236" y="2242"/>
                  </a:lnTo>
                  <a:lnTo>
                    <a:pt x="2236" y="2242"/>
                  </a:lnTo>
                  <a:lnTo>
                    <a:pt x="2236" y="2242"/>
                  </a:lnTo>
                  <a:lnTo>
                    <a:pt x="2236" y="2237"/>
                  </a:lnTo>
                  <a:lnTo>
                    <a:pt x="2236" y="2237"/>
                  </a:lnTo>
                  <a:lnTo>
                    <a:pt x="2236" y="2237"/>
                  </a:lnTo>
                  <a:lnTo>
                    <a:pt x="2236" y="2233"/>
                  </a:lnTo>
                  <a:lnTo>
                    <a:pt x="2241" y="2233"/>
                  </a:lnTo>
                  <a:lnTo>
                    <a:pt x="2241" y="2228"/>
                  </a:lnTo>
                  <a:lnTo>
                    <a:pt x="2241" y="2228"/>
                  </a:lnTo>
                  <a:lnTo>
                    <a:pt x="2241" y="2228"/>
                  </a:lnTo>
                  <a:lnTo>
                    <a:pt x="2241" y="2224"/>
                  </a:lnTo>
                  <a:lnTo>
                    <a:pt x="2241" y="2224"/>
                  </a:lnTo>
                  <a:lnTo>
                    <a:pt x="2241" y="2224"/>
                  </a:lnTo>
                  <a:lnTo>
                    <a:pt x="2241" y="2219"/>
                  </a:lnTo>
                  <a:lnTo>
                    <a:pt x="2241" y="2219"/>
                  </a:lnTo>
                  <a:lnTo>
                    <a:pt x="2241" y="2215"/>
                  </a:lnTo>
                  <a:lnTo>
                    <a:pt x="2241" y="2215"/>
                  </a:lnTo>
                  <a:lnTo>
                    <a:pt x="2241" y="2215"/>
                  </a:lnTo>
                  <a:lnTo>
                    <a:pt x="2241" y="2210"/>
                  </a:lnTo>
                  <a:lnTo>
                    <a:pt x="2241" y="2210"/>
                  </a:lnTo>
                  <a:lnTo>
                    <a:pt x="2241" y="2206"/>
                  </a:lnTo>
                  <a:lnTo>
                    <a:pt x="2241" y="2201"/>
                  </a:lnTo>
                  <a:lnTo>
                    <a:pt x="2241" y="2201"/>
                  </a:lnTo>
                  <a:lnTo>
                    <a:pt x="2241" y="2197"/>
                  </a:lnTo>
                  <a:lnTo>
                    <a:pt x="2241" y="2192"/>
                  </a:lnTo>
                  <a:lnTo>
                    <a:pt x="2241" y="2188"/>
                  </a:lnTo>
                  <a:lnTo>
                    <a:pt x="2241" y="2188"/>
                  </a:lnTo>
                  <a:lnTo>
                    <a:pt x="2245" y="2184"/>
                  </a:lnTo>
                  <a:lnTo>
                    <a:pt x="2245" y="2179"/>
                  </a:lnTo>
                  <a:lnTo>
                    <a:pt x="2245" y="2179"/>
                  </a:lnTo>
                  <a:lnTo>
                    <a:pt x="2245" y="2175"/>
                  </a:lnTo>
                  <a:lnTo>
                    <a:pt x="2245" y="2170"/>
                  </a:lnTo>
                  <a:lnTo>
                    <a:pt x="2245" y="2166"/>
                  </a:lnTo>
                  <a:lnTo>
                    <a:pt x="2245" y="2166"/>
                  </a:lnTo>
                  <a:lnTo>
                    <a:pt x="2245" y="2157"/>
                  </a:lnTo>
                  <a:lnTo>
                    <a:pt x="2245" y="2152"/>
                  </a:lnTo>
                  <a:lnTo>
                    <a:pt x="2245" y="2148"/>
                  </a:lnTo>
                  <a:lnTo>
                    <a:pt x="2245" y="2139"/>
                  </a:lnTo>
                  <a:lnTo>
                    <a:pt x="2245" y="2134"/>
                  </a:lnTo>
                  <a:lnTo>
                    <a:pt x="2245" y="2130"/>
                  </a:lnTo>
                  <a:lnTo>
                    <a:pt x="2250" y="2130"/>
                  </a:lnTo>
                  <a:lnTo>
                    <a:pt x="2250" y="2125"/>
                  </a:lnTo>
                  <a:lnTo>
                    <a:pt x="2250" y="2121"/>
                  </a:lnTo>
                  <a:lnTo>
                    <a:pt x="2250" y="2121"/>
                  </a:lnTo>
                  <a:lnTo>
                    <a:pt x="2250" y="2117"/>
                  </a:lnTo>
                  <a:lnTo>
                    <a:pt x="2250" y="2112"/>
                  </a:lnTo>
                  <a:lnTo>
                    <a:pt x="2250" y="2112"/>
                  </a:lnTo>
                  <a:lnTo>
                    <a:pt x="2250" y="2108"/>
                  </a:lnTo>
                  <a:lnTo>
                    <a:pt x="2250" y="2108"/>
                  </a:lnTo>
                  <a:lnTo>
                    <a:pt x="2250" y="2103"/>
                  </a:lnTo>
                  <a:lnTo>
                    <a:pt x="2250" y="2103"/>
                  </a:lnTo>
                  <a:lnTo>
                    <a:pt x="2250" y="2103"/>
                  </a:lnTo>
                  <a:lnTo>
                    <a:pt x="2250" y="2099"/>
                  </a:lnTo>
                  <a:lnTo>
                    <a:pt x="2250" y="2099"/>
                  </a:lnTo>
                  <a:lnTo>
                    <a:pt x="2250" y="2099"/>
                  </a:lnTo>
                  <a:lnTo>
                    <a:pt x="2250" y="2099"/>
                  </a:lnTo>
                  <a:lnTo>
                    <a:pt x="2250" y="2094"/>
                  </a:lnTo>
                  <a:lnTo>
                    <a:pt x="2250" y="2094"/>
                  </a:lnTo>
                  <a:lnTo>
                    <a:pt x="2250" y="2094"/>
                  </a:lnTo>
                  <a:lnTo>
                    <a:pt x="2250" y="2094"/>
                  </a:lnTo>
                  <a:lnTo>
                    <a:pt x="2250" y="2090"/>
                  </a:lnTo>
                  <a:lnTo>
                    <a:pt x="2250" y="2090"/>
                  </a:lnTo>
                  <a:lnTo>
                    <a:pt x="2250" y="2090"/>
                  </a:lnTo>
                  <a:lnTo>
                    <a:pt x="2250" y="2090"/>
                  </a:lnTo>
                  <a:lnTo>
                    <a:pt x="2250" y="2085"/>
                  </a:lnTo>
                  <a:lnTo>
                    <a:pt x="2250" y="2085"/>
                  </a:lnTo>
                  <a:lnTo>
                    <a:pt x="2250" y="2085"/>
                  </a:lnTo>
                  <a:lnTo>
                    <a:pt x="2250" y="2085"/>
                  </a:lnTo>
                  <a:lnTo>
                    <a:pt x="2250" y="2081"/>
                  </a:lnTo>
                  <a:lnTo>
                    <a:pt x="2254" y="2081"/>
                  </a:lnTo>
                  <a:lnTo>
                    <a:pt x="2254" y="2081"/>
                  </a:lnTo>
                  <a:lnTo>
                    <a:pt x="2254" y="2081"/>
                  </a:lnTo>
                  <a:lnTo>
                    <a:pt x="2254" y="2076"/>
                  </a:lnTo>
                  <a:lnTo>
                    <a:pt x="2254" y="2076"/>
                  </a:lnTo>
                  <a:lnTo>
                    <a:pt x="2254" y="2076"/>
                  </a:lnTo>
                  <a:lnTo>
                    <a:pt x="2254" y="2076"/>
                  </a:lnTo>
                  <a:lnTo>
                    <a:pt x="2254" y="2076"/>
                  </a:lnTo>
                  <a:lnTo>
                    <a:pt x="2254" y="2072"/>
                  </a:lnTo>
                  <a:lnTo>
                    <a:pt x="2254" y="2072"/>
                  </a:lnTo>
                  <a:lnTo>
                    <a:pt x="2254" y="2072"/>
                  </a:lnTo>
                  <a:lnTo>
                    <a:pt x="2254" y="2072"/>
                  </a:lnTo>
                  <a:lnTo>
                    <a:pt x="2254" y="2072"/>
                  </a:lnTo>
                  <a:lnTo>
                    <a:pt x="2254" y="2067"/>
                  </a:lnTo>
                  <a:lnTo>
                    <a:pt x="2254" y="2067"/>
                  </a:lnTo>
                  <a:lnTo>
                    <a:pt x="2254" y="2067"/>
                  </a:lnTo>
                  <a:lnTo>
                    <a:pt x="2254" y="2067"/>
                  </a:lnTo>
                  <a:lnTo>
                    <a:pt x="2254" y="2067"/>
                  </a:lnTo>
                  <a:lnTo>
                    <a:pt x="2254" y="2067"/>
                  </a:lnTo>
                  <a:lnTo>
                    <a:pt x="2254" y="2063"/>
                  </a:lnTo>
                  <a:lnTo>
                    <a:pt x="2254" y="2063"/>
                  </a:lnTo>
                  <a:lnTo>
                    <a:pt x="2254" y="2063"/>
                  </a:lnTo>
                  <a:lnTo>
                    <a:pt x="2254" y="2063"/>
                  </a:lnTo>
                  <a:lnTo>
                    <a:pt x="2254" y="2059"/>
                  </a:lnTo>
                  <a:lnTo>
                    <a:pt x="2254" y="2059"/>
                  </a:lnTo>
                  <a:lnTo>
                    <a:pt x="2254" y="2059"/>
                  </a:lnTo>
                  <a:lnTo>
                    <a:pt x="2254" y="2059"/>
                  </a:lnTo>
                  <a:lnTo>
                    <a:pt x="2254" y="2059"/>
                  </a:lnTo>
                  <a:lnTo>
                    <a:pt x="2259" y="2054"/>
                  </a:lnTo>
                  <a:lnTo>
                    <a:pt x="2259" y="2054"/>
                  </a:lnTo>
                  <a:lnTo>
                    <a:pt x="2259" y="2054"/>
                  </a:lnTo>
                  <a:lnTo>
                    <a:pt x="2259" y="2054"/>
                  </a:lnTo>
                  <a:lnTo>
                    <a:pt x="2259" y="2054"/>
                  </a:lnTo>
                  <a:lnTo>
                    <a:pt x="2259" y="2050"/>
                  </a:lnTo>
                  <a:lnTo>
                    <a:pt x="2259" y="2050"/>
                  </a:lnTo>
                  <a:lnTo>
                    <a:pt x="2259" y="2050"/>
                  </a:lnTo>
                  <a:lnTo>
                    <a:pt x="2259" y="2050"/>
                  </a:lnTo>
                  <a:lnTo>
                    <a:pt x="2259" y="2045"/>
                  </a:lnTo>
                  <a:lnTo>
                    <a:pt x="2259" y="2045"/>
                  </a:lnTo>
                  <a:lnTo>
                    <a:pt x="2259" y="2045"/>
                  </a:lnTo>
                  <a:lnTo>
                    <a:pt x="2259" y="2045"/>
                  </a:lnTo>
                  <a:lnTo>
                    <a:pt x="2259" y="2045"/>
                  </a:lnTo>
                  <a:lnTo>
                    <a:pt x="2259" y="2041"/>
                  </a:lnTo>
                  <a:lnTo>
                    <a:pt x="2259" y="2041"/>
                  </a:lnTo>
                  <a:lnTo>
                    <a:pt x="2259" y="2041"/>
                  </a:lnTo>
                  <a:lnTo>
                    <a:pt x="2259" y="2041"/>
                  </a:lnTo>
                  <a:lnTo>
                    <a:pt x="2259" y="2041"/>
                  </a:lnTo>
                  <a:lnTo>
                    <a:pt x="2259" y="2036"/>
                  </a:lnTo>
                  <a:lnTo>
                    <a:pt x="2263" y="2036"/>
                  </a:lnTo>
                  <a:lnTo>
                    <a:pt x="2263" y="2036"/>
                  </a:lnTo>
                  <a:lnTo>
                    <a:pt x="2263" y="2036"/>
                  </a:lnTo>
                  <a:lnTo>
                    <a:pt x="2263" y="2032"/>
                  </a:lnTo>
                  <a:lnTo>
                    <a:pt x="2263" y="2032"/>
                  </a:lnTo>
                  <a:lnTo>
                    <a:pt x="2263" y="2032"/>
                  </a:lnTo>
                  <a:lnTo>
                    <a:pt x="2263" y="2032"/>
                  </a:lnTo>
                  <a:lnTo>
                    <a:pt x="2263" y="2032"/>
                  </a:lnTo>
                  <a:lnTo>
                    <a:pt x="2263" y="2027"/>
                  </a:lnTo>
                  <a:lnTo>
                    <a:pt x="2263" y="2027"/>
                  </a:lnTo>
                  <a:lnTo>
                    <a:pt x="2263" y="2027"/>
                  </a:lnTo>
                  <a:lnTo>
                    <a:pt x="2263" y="2027"/>
                  </a:lnTo>
                  <a:lnTo>
                    <a:pt x="2263" y="2027"/>
                  </a:lnTo>
                  <a:lnTo>
                    <a:pt x="2263" y="2023"/>
                  </a:lnTo>
                  <a:lnTo>
                    <a:pt x="2263" y="2023"/>
                  </a:lnTo>
                  <a:lnTo>
                    <a:pt x="2263" y="2023"/>
                  </a:lnTo>
                  <a:lnTo>
                    <a:pt x="2267" y="2018"/>
                  </a:lnTo>
                  <a:lnTo>
                    <a:pt x="2267" y="2018"/>
                  </a:lnTo>
                  <a:lnTo>
                    <a:pt x="2267" y="2014"/>
                  </a:lnTo>
                  <a:lnTo>
                    <a:pt x="2267" y="2014"/>
                  </a:lnTo>
                  <a:lnTo>
                    <a:pt x="2267" y="2014"/>
                  </a:lnTo>
                  <a:lnTo>
                    <a:pt x="2267" y="2009"/>
                  </a:lnTo>
                  <a:lnTo>
                    <a:pt x="2267" y="2009"/>
                  </a:lnTo>
                  <a:lnTo>
                    <a:pt x="2267" y="2005"/>
                  </a:lnTo>
                  <a:lnTo>
                    <a:pt x="2267" y="2005"/>
                  </a:lnTo>
                  <a:lnTo>
                    <a:pt x="2272" y="2005"/>
                  </a:lnTo>
                  <a:lnTo>
                    <a:pt x="2272" y="2000"/>
                  </a:lnTo>
                  <a:lnTo>
                    <a:pt x="2272" y="2000"/>
                  </a:lnTo>
                  <a:lnTo>
                    <a:pt x="2272" y="1996"/>
                  </a:lnTo>
                  <a:lnTo>
                    <a:pt x="2272" y="1996"/>
                  </a:lnTo>
                  <a:lnTo>
                    <a:pt x="2272" y="1992"/>
                  </a:lnTo>
                  <a:lnTo>
                    <a:pt x="2272" y="1992"/>
                  </a:lnTo>
                  <a:lnTo>
                    <a:pt x="2276" y="1992"/>
                  </a:lnTo>
                  <a:lnTo>
                    <a:pt x="2276" y="1987"/>
                  </a:lnTo>
                  <a:lnTo>
                    <a:pt x="2276" y="1987"/>
                  </a:lnTo>
                  <a:lnTo>
                    <a:pt x="2276" y="1983"/>
                  </a:lnTo>
                  <a:lnTo>
                    <a:pt x="2276" y="1983"/>
                  </a:lnTo>
                  <a:lnTo>
                    <a:pt x="2276" y="1983"/>
                  </a:lnTo>
                  <a:lnTo>
                    <a:pt x="2276" y="1978"/>
                  </a:lnTo>
                  <a:lnTo>
                    <a:pt x="2276" y="1978"/>
                  </a:lnTo>
                  <a:lnTo>
                    <a:pt x="2281" y="1974"/>
                  </a:lnTo>
                  <a:lnTo>
                    <a:pt x="2281" y="1974"/>
                  </a:lnTo>
                  <a:lnTo>
                    <a:pt x="2281" y="1969"/>
                  </a:lnTo>
                  <a:lnTo>
                    <a:pt x="2281" y="1969"/>
                  </a:lnTo>
                  <a:lnTo>
                    <a:pt x="2281" y="1969"/>
                  </a:lnTo>
                  <a:lnTo>
                    <a:pt x="2281" y="1965"/>
                  </a:lnTo>
                  <a:lnTo>
                    <a:pt x="2281" y="1965"/>
                  </a:lnTo>
                  <a:lnTo>
                    <a:pt x="2285" y="1960"/>
                  </a:lnTo>
                  <a:lnTo>
                    <a:pt x="2285" y="1960"/>
                  </a:lnTo>
                  <a:lnTo>
                    <a:pt x="2285" y="1960"/>
                  </a:lnTo>
                  <a:lnTo>
                    <a:pt x="2285" y="1956"/>
                  </a:lnTo>
                  <a:lnTo>
                    <a:pt x="2285" y="1956"/>
                  </a:lnTo>
                  <a:lnTo>
                    <a:pt x="2285" y="1951"/>
                  </a:lnTo>
                  <a:lnTo>
                    <a:pt x="2285" y="1951"/>
                  </a:lnTo>
                  <a:lnTo>
                    <a:pt x="2290" y="1947"/>
                  </a:lnTo>
                  <a:lnTo>
                    <a:pt x="2290" y="1947"/>
                  </a:lnTo>
                  <a:lnTo>
                    <a:pt x="2290" y="1947"/>
                  </a:lnTo>
                  <a:lnTo>
                    <a:pt x="2290" y="1942"/>
                  </a:lnTo>
                  <a:lnTo>
                    <a:pt x="2290" y="1942"/>
                  </a:lnTo>
                  <a:lnTo>
                    <a:pt x="2290" y="1938"/>
                  </a:lnTo>
                  <a:lnTo>
                    <a:pt x="2294" y="1938"/>
                  </a:lnTo>
                  <a:lnTo>
                    <a:pt x="2294" y="1938"/>
                  </a:lnTo>
                  <a:lnTo>
                    <a:pt x="2294" y="1933"/>
                  </a:lnTo>
                  <a:lnTo>
                    <a:pt x="2294" y="1933"/>
                  </a:lnTo>
                  <a:lnTo>
                    <a:pt x="2294" y="1929"/>
                  </a:lnTo>
                  <a:lnTo>
                    <a:pt x="2294" y="1929"/>
                  </a:lnTo>
                  <a:lnTo>
                    <a:pt x="2299" y="1929"/>
                  </a:lnTo>
                  <a:lnTo>
                    <a:pt x="2299" y="1925"/>
                  </a:lnTo>
                  <a:lnTo>
                    <a:pt x="2299" y="1925"/>
                  </a:lnTo>
                  <a:lnTo>
                    <a:pt x="2299" y="1920"/>
                  </a:lnTo>
                  <a:lnTo>
                    <a:pt x="2299" y="1920"/>
                  </a:lnTo>
                  <a:lnTo>
                    <a:pt x="2299" y="1916"/>
                  </a:lnTo>
                  <a:lnTo>
                    <a:pt x="2299" y="1916"/>
                  </a:lnTo>
                  <a:lnTo>
                    <a:pt x="2303" y="1916"/>
                  </a:lnTo>
                  <a:lnTo>
                    <a:pt x="2303" y="1911"/>
                  </a:lnTo>
                  <a:lnTo>
                    <a:pt x="2303" y="1911"/>
                  </a:lnTo>
                  <a:lnTo>
                    <a:pt x="2303" y="1907"/>
                  </a:lnTo>
                  <a:lnTo>
                    <a:pt x="2303" y="1907"/>
                  </a:lnTo>
                  <a:lnTo>
                    <a:pt x="2303" y="1907"/>
                  </a:lnTo>
                  <a:lnTo>
                    <a:pt x="2308" y="1902"/>
                  </a:lnTo>
                  <a:lnTo>
                    <a:pt x="2308" y="1902"/>
                  </a:lnTo>
                  <a:lnTo>
                    <a:pt x="2308" y="1898"/>
                  </a:lnTo>
                  <a:lnTo>
                    <a:pt x="2308" y="1898"/>
                  </a:lnTo>
                  <a:lnTo>
                    <a:pt x="2308" y="1898"/>
                  </a:lnTo>
                  <a:lnTo>
                    <a:pt x="2308" y="1893"/>
                  </a:lnTo>
                  <a:lnTo>
                    <a:pt x="2312" y="1893"/>
                  </a:lnTo>
                  <a:lnTo>
                    <a:pt x="2312" y="1889"/>
                  </a:lnTo>
                  <a:lnTo>
                    <a:pt x="2312" y="1889"/>
                  </a:lnTo>
                  <a:lnTo>
                    <a:pt x="2312" y="1889"/>
                  </a:lnTo>
                  <a:lnTo>
                    <a:pt x="2312" y="1884"/>
                  </a:lnTo>
                  <a:lnTo>
                    <a:pt x="2317" y="1880"/>
                  </a:lnTo>
                  <a:lnTo>
                    <a:pt x="2317" y="1875"/>
                  </a:lnTo>
                  <a:lnTo>
                    <a:pt x="2317" y="1871"/>
                  </a:lnTo>
                  <a:lnTo>
                    <a:pt x="2321" y="1871"/>
                  </a:lnTo>
                  <a:lnTo>
                    <a:pt x="2321" y="1866"/>
                  </a:lnTo>
                  <a:lnTo>
                    <a:pt x="2321" y="1862"/>
                  </a:lnTo>
                  <a:lnTo>
                    <a:pt x="2326" y="1858"/>
                  </a:lnTo>
                  <a:lnTo>
                    <a:pt x="2326" y="1853"/>
                  </a:lnTo>
                  <a:lnTo>
                    <a:pt x="2326" y="1849"/>
                  </a:lnTo>
                  <a:lnTo>
                    <a:pt x="2330" y="1844"/>
                  </a:lnTo>
                  <a:lnTo>
                    <a:pt x="2335" y="1835"/>
                  </a:lnTo>
                  <a:lnTo>
                    <a:pt x="2335" y="1831"/>
                  </a:lnTo>
                  <a:lnTo>
                    <a:pt x="2339" y="1826"/>
                  </a:lnTo>
                  <a:lnTo>
                    <a:pt x="2339" y="1822"/>
                  </a:lnTo>
                  <a:lnTo>
                    <a:pt x="2339" y="1817"/>
                  </a:lnTo>
                  <a:lnTo>
                    <a:pt x="2344" y="1813"/>
                  </a:lnTo>
                  <a:lnTo>
                    <a:pt x="2344" y="1813"/>
                  </a:lnTo>
                  <a:lnTo>
                    <a:pt x="2344" y="1808"/>
                  </a:lnTo>
                  <a:lnTo>
                    <a:pt x="2348" y="1804"/>
                  </a:lnTo>
                  <a:lnTo>
                    <a:pt x="2348" y="1799"/>
                  </a:lnTo>
                  <a:lnTo>
                    <a:pt x="2348" y="1795"/>
                  </a:lnTo>
                  <a:lnTo>
                    <a:pt x="2352" y="1795"/>
                  </a:lnTo>
                  <a:lnTo>
                    <a:pt x="2352" y="1795"/>
                  </a:lnTo>
                  <a:lnTo>
                    <a:pt x="2352" y="1791"/>
                  </a:lnTo>
                  <a:lnTo>
                    <a:pt x="2352" y="1791"/>
                  </a:lnTo>
                  <a:lnTo>
                    <a:pt x="2352" y="1786"/>
                  </a:lnTo>
                  <a:lnTo>
                    <a:pt x="2352" y="1786"/>
                  </a:lnTo>
                  <a:lnTo>
                    <a:pt x="2357" y="1786"/>
                  </a:lnTo>
                  <a:lnTo>
                    <a:pt x="2357" y="1782"/>
                  </a:lnTo>
                  <a:lnTo>
                    <a:pt x="2357" y="1782"/>
                  </a:lnTo>
                  <a:lnTo>
                    <a:pt x="2357" y="1777"/>
                  </a:lnTo>
                  <a:lnTo>
                    <a:pt x="2357" y="1777"/>
                  </a:lnTo>
                  <a:lnTo>
                    <a:pt x="2357" y="1777"/>
                  </a:lnTo>
                  <a:lnTo>
                    <a:pt x="2361" y="1773"/>
                  </a:lnTo>
                  <a:lnTo>
                    <a:pt x="2361" y="1773"/>
                  </a:lnTo>
                  <a:lnTo>
                    <a:pt x="2361" y="1768"/>
                  </a:lnTo>
                  <a:lnTo>
                    <a:pt x="2361" y="1768"/>
                  </a:lnTo>
                  <a:lnTo>
                    <a:pt x="2361" y="1768"/>
                  </a:lnTo>
                  <a:lnTo>
                    <a:pt x="2361" y="1764"/>
                  </a:lnTo>
                  <a:lnTo>
                    <a:pt x="2361" y="1764"/>
                  </a:lnTo>
                  <a:lnTo>
                    <a:pt x="2366" y="1759"/>
                  </a:lnTo>
                  <a:lnTo>
                    <a:pt x="2366" y="1759"/>
                  </a:lnTo>
                  <a:lnTo>
                    <a:pt x="2366" y="1759"/>
                  </a:lnTo>
                  <a:lnTo>
                    <a:pt x="2366" y="1755"/>
                  </a:lnTo>
                  <a:lnTo>
                    <a:pt x="2366" y="1755"/>
                  </a:lnTo>
                  <a:lnTo>
                    <a:pt x="2366" y="1750"/>
                  </a:lnTo>
                  <a:lnTo>
                    <a:pt x="2370" y="1750"/>
                  </a:lnTo>
                  <a:lnTo>
                    <a:pt x="2370" y="1750"/>
                  </a:lnTo>
                  <a:lnTo>
                    <a:pt x="2370" y="1746"/>
                  </a:lnTo>
                  <a:lnTo>
                    <a:pt x="2370" y="1746"/>
                  </a:lnTo>
                  <a:lnTo>
                    <a:pt x="2370" y="1741"/>
                  </a:lnTo>
                  <a:lnTo>
                    <a:pt x="2370" y="1741"/>
                  </a:lnTo>
                  <a:lnTo>
                    <a:pt x="2370" y="1741"/>
                  </a:lnTo>
                  <a:lnTo>
                    <a:pt x="2375" y="1737"/>
                  </a:lnTo>
                  <a:lnTo>
                    <a:pt x="2375" y="1737"/>
                  </a:lnTo>
                  <a:lnTo>
                    <a:pt x="2375" y="1732"/>
                  </a:lnTo>
                  <a:lnTo>
                    <a:pt x="2375" y="1732"/>
                  </a:lnTo>
                  <a:lnTo>
                    <a:pt x="2375" y="1732"/>
                  </a:lnTo>
                  <a:lnTo>
                    <a:pt x="2375" y="1728"/>
                  </a:lnTo>
                  <a:lnTo>
                    <a:pt x="2375" y="1728"/>
                  </a:lnTo>
                  <a:lnTo>
                    <a:pt x="2379" y="1724"/>
                  </a:lnTo>
                  <a:lnTo>
                    <a:pt x="2379" y="1724"/>
                  </a:lnTo>
                  <a:lnTo>
                    <a:pt x="2379" y="1724"/>
                  </a:lnTo>
                  <a:lnTo>
                    <a:pt x="2379" y="1719"/>
                  </a:lnTo>
                  <a:lnTo>
                    <a:pt x="2379" y="1719"/>
                  </a:lnTo>
                  <a:lnTo>
                    <a:pt x="2379" y="1715"/>
                  </a:lnTo>
                  <a:lnTo>
                    <a:pt x="2379" y="1715"/>
                  </a:lnTo>
                  <a:lnTo>
                    <a:pt x="2384" y="1715"/>
                  </a:lnTo>
                  <a:lnTo>
                    <a:pt x="2384" y="1710"/>
                  </a:lnTo>
                  <a:lnTo>
                    <a:pt x="2384" y="1710"/>
                  </a:lnTo>
                  <a:lnTo>
                    <a:pt x="2384" y="1706"/>
                  </a:lnTo>
                  <a:lnTo>
                    <a:pt x="2384" y="1706"/>
                  </a:lnTo>
                  <a:lnTo>
                    <a:pt x="2384" y="1701"/>
                  </a:lnTo>
                  <a:lnTo>
                    <a:pt x="2384" y="1701"/>
                  </a:lnTo>
                  <a:lnTo>
                    <a:pt x="2388" y="1701"/>
                  </a:lnTo>
                  <a:lnTo>
                    <a:pt x="2388" y="1697"/>
                  </a:lnTo>
                  <a:lnTo>
                    <a:pt x="2388" y="1697"/>
                  </a:lnTo>
                  <a:lnTo>
                    <a:pt x="2388" y="1692"/>
                  </a:lnTo>
                  <a:lnTo>
                    <a:pt x="2388" y="1692"/>
                  </a:lnTo>
                  <a:lnTo>
                    <a:pt x="2388" y="1692"/>
                  </a:lnTo>
                  <a:lnTo>
                    <a:pt x="2388" y="1688"/>
                  </a:lnTo>
                  <a:lnTo>
                    <a:pt x="2388" y="1688"/>
                  </a:lnTo>
                  <a:lnTo>
                    <a:pt x="2393" y="1683"/>
                  </a:lnTo>
                  <a:lnTo>
                    <a:pt x="2393" y="1683"/>
                  </a:lnTo>
                  <a:lnTo>
                    <a:pt x="2393" y="1683"/>
                  </a:lnTo>
                  <a:lnTo>
                    <a:pt x="2393" y="1679"/>
                  </a:lnTo>
                  <a:lnTo>
                    <a:pt x="2393" y="1679"/>
                  </a:lnTo>
                  <a:lnTo>
                    <a:pt x="2393" y="1674"/>
                  </a:lnTo>
                  <a:lnTo>
                    <a:pt x="2393" y="1674"/>
                  </a:lnTo>
                  <a:lnTo>
                    <a:pt x="2393" y="1674"/>
                  </a:lnTo>
                  <a:lnTo>
                    <a:pt x="2393" y="1670"/>
                  </a:lnTo>
                  <a:lnTo>
                    <a:pt x="2397" y="1670"/>
                  </a:lnTo>
                  <a:lnTo>
                    <a:pt x="2397" y="1665"/>
                  </a:lnTo>
                  <a:lnTo>
                    <a:pt x="2397" y="1665"/>
                  </a:lnTo>
                  <a:lnTo>
                    <a:pt x="2397" y="1665"/>
                  </a:lnTo>
                  <a:lnTo>
                    <a:pt x="2397" y="1665"/>
                  </a:lnTo>
                  <a:lnTo>
                    <a:pt x="2397" y="1661"/>
                  </a:lnTo>
                  <a:lnTo>
                    <a:pt x="2397" y="1661"/>
                  </a:lnTo>
                  <a:lnTo>
                    <a:pt x="2397" y="1661"/>
                  </a:lnTo>
                  <a:lnTo>
                    <a:pt x="2397" y="1661"/>
                  </a:lnTo>
                  <a:lnTo>
                    <a:pt x="2397" y="1661"/>
                  </a:lnTo>
                  <a:lnTo>
                    <a:pt x="2397" y="1657"/>
                  </a:lnTo>
                  <a:lnTo>
                    <a:pt x="2397" y="1657"/>
                  </a:lnTo>
                  <a:lnTo>
                    <a:pt x="2397" y="1657"/>
                  </a:lnTo>
                  <a:lnTo>
                    <a:pt x="2397" y="1657"/>
                  </a:lnTo>
                  <a:lnTo>
                    <a:pt x="2397" y="1657"/>
                  </a:lnTo>
                  <a:lnTo>
                    <a:pt x="2397" y="1652"/>
                  </a:lnTo>
                  <a:lnTo>
                    <a:pt x="2402" y="1652"/>
                  </a:lnTo>
                  <a:lnTo>
                    <a:pt x="2402" y="1652"/>
                  </a:lnTo>
                  <a:lnTo>
                    <a:pt x="2402" y="1652"/>
                  </a:lnTo>
                  <a:lnTo>
                    <a:pt x="2402" y="1652"/>
                  </a:lnTo>
                  <a:lnTo>
                    <a:pt x="2402" y="1648"/>
                  </a:lnTo>
                  <a:lnTo>
                    <a:pt x="2402" y="1648"/>
                  </a:lnTo>
                  <a:lnTo>
                    <a:pt x="2402" y="1648"/>
                  </a:lnTo>
                  <a:lnTo>
                    <a:pt x="2402" y="1648"/>
                  </a:lnTo>
                  <a:lnTo>
                    <a:pt x="2402" y="1648"/>
                  </a:lnTo>
                  <a:lnTo>
                    <a:pt x="2402" y="1643"/>
                  </a:lnTo>
                  <a:lnTo>
                    <a:pt x="2402" y="1643"/>
                  </a:lnTo>
                  <a:lnTo>
                    <a:pt x="2402" y="1643"/>
                  </a:lnTo>
                  <a:lnTo>
                    <a:pt x="2402" y="1643"/>
                  </a:lnTo>
                  <a:lnTo>
                    <a:pt x="2402" y="1643"/>
                  </a:lnTo>
                  <a:lnTo>
                    <a:pt x="2402" y="1639"/>
                  </a:lnTo>
                  <a:lnTo>
                    <a:pt x="2402" y="1639"/>
                  </a:lnTo>
                  <a:lnTo>
                    <a:pt x="2402" y="1639"/>
                  </a:lnTo>
                  <a:lnTo>
                    <a:pt x="2402" y="1639"/>
                  </a:lnTo>
                  <a:lnTo>
                    <a:pt x="2402" y="1639"/>
                  </a:lnTo>
                  <a:lnTo>
                    <a:pt x="2402" y="1634"/>
                  </a:lnTo>
                  <a:lnTo>
                    <a:pt x="2402" y="1634"/>
                  </a:lnTo>
                  <a:lnTo>
                    <a:pt x="2406" y="1634"/>
                  </a:lnTo>
                  <a:lnTo>
                    <a:pt x="2406" y="1634"/>
                  </a:lnTo>
                  <a:lnTo>
                    <a:pt x="2406" y="1634"/>
                  </a:lnTo>
                  <a:lnTo>
                    <a:pt x="2406" y="1630"/>
                  </a:lnTo>
                  <a:lnTo>
                    <a:pt x="2406" y="1630"/>
                  </a:lnTo>
                  <a:lnTo>
                    <a:pt x="2406" y="1630"/>
                  </a:lnTo>
                  <a:lnTo>
                    <a:pt x="2406" y="1630"/>
                  </a:lnTo>
                  <a:lnTo>
                    <a:pt x="2406" y="1630"/>
                  </a:lnTo>
                  <a:lnTo>
                    <a:pt x="2406" y="1625"/>
                  </a:lnTo>
                  <a:lnTo>
                    <a:pt x="2406" y="1625"/>
                  </a:lnTo>
                  <a:lnTo>
                    <a:pt x="2406" y="1625"/>
                  </a:lnTo>
                  <a:lnTo>
                    <a:pt x="2406" y="1625"/>
                  </a:lnTo>
                  <a:lnTo>
                    <a:pt x="2406" y="1625"/>
                  </a:lnTo>
                  <a:lnTo>
                    <a:pt x="2406" y="1621"/>
                  </a:lnTo>
                  <a:lnTo>
                    <a:pt x="2406" y="1621"/>
                  </a:lnTo>
                  <a:lnTo>
                    <a:pt x="2406" y="1621"/>
                  </a:lnTo>
                  <a:lnTo>
                    <a:pt x="2406" y="1621"/>
                  </a:lnTo>
                  <a:lnTo>
                    <a:pt x="2406" y="1621"/>
                  </a:lnTo>
                  <a:lnTo>
                    <a:pt x="2406" y="1616"/>
                  </a:lnTo>
                  <a:lnTo>
                    <a:pt x="2406" y="1616"/>
                  </a:lnTo>
                  <a:lnTo>
                    <a:pt x="2406" y="1616"/>
                  </a:lnTo>
                  <a:lnTo>
                    <a:pt x="2406" y="1616"/>
                  </a:lnTo>
                  <a:lnTo>
                    <a:pt x="2406" y="1612"/>
                  </a:lnTo>
                  <a:lnTo>
                    <a:pt x="2406" y="1612"/>
                  </a:lnTo>
                  <a:lnTo>
                    <a:pt x="2406" y="1612"/>
                  </a:lnTo>
                  <a:lnTo>
                    <a:pt x="2406" y="1612"/>
                  </a:lnTo>
                  <a:lnTo>
                    <a:pt x="2411" y="1612"/>
                  </a:lnTo>
                  <a:lnTo>
                    <a:pt x="2411" y="1607"/>
                  </a:lnTo>
                  <a:lnTo>
                    <a:pt x="2411" y="1607"/>
                  </a:lnTo>
                  <a:lnTo>
                    <a:pt x="2411" y="1607"/>
                  </a:lnTo>
                  <a:lnTo>
                    <a:pt x="2411" y="1607"/>
                  </a:lnTo>
                  <a:lnTo>
                    <a:pt x="2411" y="1607"/>
                  </a:lnTo>
                  <a:lnTo>
                    <a:pt x="2411" y="1603"/>
                  </a:lnTo>
                  <a:lnTo>
                    <a:pt x="2411" y="1603"/>
                  </a:lnTo>
                  <a:lnTo>
                    <a:pt x="2411" y="1603"/>
                  </a:lnTo>
                  <a:lnTo>
                    <a:pt x="2411" y="1603"/>
                  </a:lnTo>
                  <a:lnTo>
                    <a:pt x="2411" y="1603"/>
                  </a:lnTo>
                  <a:lnTo>
                    <a:pt x="2411" y="1598"/>
                  </a:lnTo>
                  <a:lnTo>
                    <a:pt x="2411" y="1598"/>
                  </a:lnTo>
                  <a:lnTo>
                    <a:pt x="2411" y="1598"/>
                  </a:lnTo>
                  <a:lnTo>
                    <a:pt x="2411" y="1598"/>
                  </a:lnTo>
                  <a:lnTo>
                    <a:pt x="2411" y="1594"/>
                  </a:lnTo>
                  <a:lnTo>
                    <a:pt x="2411" y="1594"/>
                  </a:lnTo>
                  <a:lnTo>
                    <a:pt x="2411" y="1594"/>
                  </a:lnTo>
                  <a:lnTo>
                    <a:pt x="2411" y="1594"/>
                  </a:lnTo>
                  <a:lnTo>
                    <a:pt x="2411" y="1590"/>
                  </a:lnTo>
                  <a:lnTo>
                    <a:pt x="2411" y="1590"/>
                  </a:lnTo>
                  <a:lnTo>
                    <a:pt x="2411" y="1590"/>
                  </a:lnTo>
                  <a:lnTo>
                    <a:pt x="2411" y="1585"/>
                  </a:lnTo>
                  <a:lnTo>
                    <a:pt x="2411" y="1585"/>
                  </a:lnTo>
                  <a:lnTo>
                    <a:pt x="2411" y="1585"/>
                  </a:lnTo>
                  <a:lnTo>
                    <a:pt x="2411" y="1581"/>
                  </a:lnTo>
                  <a:lnTo>
                    <a:pt x="2411" y="1581"/>
                  </a:lnTo>
                  <a:lnTo>
                    <a:pt x="2411" y="1581"/>
                  </a:lnTo>
                  <a:lnTo>
                    <a:pt x="2415" y="1576"/>
                  </a:lnTo>
                  <a:lnTo>
                    <a:pt x="2415" y="1576"/>
                  </a:lnTo>
                  <a:lnTo>
                    <a:pt x="2415" y="1576"/>
                  </a:lnTo>
                  <a:lnTo>
                    <a:pt x="2415" y="1572"/>
                  </a:lnTo>
                  <a:lnTo>
                    <a:pt x="2415" y="1572"/>
                  </a:lnTo>
                  <a:lnTo>
                    <a:pt x="2415" y="1572"/>
                  </a:lnTo>
                  <a:lnTo>
                    <a:pt x="2415" y="1567"/>
                  </a:lnTo>
                  <a:lnTo>
                    <a:pt x="2415" y="1567"/>
                  </a:lnTo>
                  <a:lnTo>
                    <a:pt x="2415" y="1567"/>
                  </a:lnTo>
                  <a:lnTo>
                    <a:pt x="2415" y="1563"/>
                  </a:lnTo>
                  <a:lnTo>
                    <a:pt x="2415" y="1563"/>
                  </a:lnTo>
                  <a:lnTo>
                    <a:pt x="2415" y="1563"/>
                  </a:lnTo>
                  <a:lnTo>
                    <a:pt x="2415" y="1558"/>
                  </a:lnTo>
                  <a:lnTo>
                    <a:pt x="2415" y="1558"/>
                  </a:lnTo>
                  <a:lnTo>
                    <a:pt x="2415" y="1554"/>
                  </a:lnTo>
                  <a:lnTo>
                    <a:pt x="2415" y="1554"/>
                  </a:lnTo>
                  <a:lnTo>
                    <a:pt x="2415" y="1554"/>
                  </a:lnTo>
                  <a:lnTo>
                    <a:pt x="2415" y="1549"/>
                  </a:lnTo>
                  <a:lnTo>
                    <a:pt x="2415" y="1549"/>
                  </a:lnTo>
                  <a:lnTo>
                    <a:pt x="2415" y="1549"/>
                  </a:lnTo>
                  <a:lnTo>
                    <a:pt x="2415" y="1545"/>
                  </a:lnTo>
                  <a:lnTo>
                    <a:pt x="2415" y="1545"/>
                  </a:lnTo>
                  <a:lnTo>
                    <a:pt x="2415" y="1540"/>
                  </a:lnTo>
                  <a:lnTo>
                    <a:pt x="2415" y="1540"/>
                  </a:lnTo>
                  <a:lnTo>
                    <a:pt x="2415" y="1540"/>
                  </a:lnTo>
                  <a:lnTo>
                    <a:pt x="2415" y="1536"/>
                  </a:lnTo>
                  <a:lnTo>
                    <a:pt x="2415" y="1536"/>
                  </a:lnTo>
                  <a:lnTo>
                    <a:pt x="2415" y="1536"/>
                  </a:lnTo>
                  <a:lnTo>
                    <a:pt x="2415" y="1531"/>
                  </a:lnTo>
                  <a:lnTo>
                    <a:pt x="2415" y="1531"/>
                  </a:lnTo>
                  <a:lnTo>
                    <a:pt x="2415" y="1527"/>
                  </a:lnTo>
                  <a:lnTo>
                    <a:pt x="2415" y="1527"/>
                  </a:lnTo>
                  <a:lnTo>
                    <a:pt x="2415" y="1527"/>
                  </a:lnTo>
                  <a:lnTo>
                    <a:pt x="2415" y="1523"/>
                  </a:lnTo>
                  <a:lnTo>
                    <a:pt x="2415" y="1523"/>
                  </a:lnTo>
                  <a:lnTo>
                    <a:pt x="2420" y="1518"/>
                  </a:lnTo>
                  <a:lnTo>
                    <a:pt x="2420" y="1518"/>
                  </a:lnTo>
                  <a:lnTo>
                    <a:pt x="2420" y="1518"/>
                  </a:lnTo>
                  <a:lnTo>
                    <a:pt x="2420" y="1514"/>
                  </a:lnTo>
                  <a:lnTo>
                    <a:pt x="2420" y="1514"/>
                  </a:lnTo>
                  <a:lnTo>
                    <a:pt x="2420" y="1509"/>
                  </a:lnTo>
                  <a:lnTo>
                    <a:pt x="2420" y="1509"/>
                  </a:lnTo>
                  <a:lnTo>
                    <a:pt x="2420" y="1505"/>
                  </a:lnTo>
                  <a:lnTo>
                    <a:pt x="2420" y="1505"/>
                  </a:lnTo>
                  <a:lnTo>
                    <a:pt x="2420" y="1505"/>
                  </a:lnTo>
                  <a:lnTo>
                    <a:pt x="2420" y="1500"/>
                  </a:lnTo>
                  <a:lnTo>
                    <a:pt x="2420" y="1500"/>
                  </a:lnTo>
                  <a:lnTo>
                    <a:pt x="2420" y="1496"/>
                  </a:lnTo>
                  <a:lnTo>
                    <a:pt x="2420" y="1496"/>
                  </a:lnTo>
                  <a:lnTo>
                    <a:pt x="2420" y="1496"/>
                  </a:lnTo>
                  <a:lnTo>
                    <a:pt x="2420" y="1491"/>
                  </a:lnTo>
                  <a:lnTo>
                    <a:pt x="2420" y="1491"/>
                  </a:lnTo>
                  <a:lnTo>
                    <a:pt x="2420" y="1487"/>
                  </a:lnTo>
                  <a:lnTo>
                    <a:pt x="2420" y="1487"/>
                  </a:lnTo>
                  <a:lnTo>
                    <a:pt x="2420" y="1482"/>
                  </a:lnTo>
                  <a:lnTo>
                    <a:pt x="2420" y="1482"/>
                  </a:lnTo>
                  <a:lnTo>
                    <a:pt x="2420" y="1478"/>
                  </a:lnTo>
                  <a:lnTo>
                    <a:pt x="2420" y="1478"/>
                  </a:lnTo>
                  <a:lnTo>
                    <a:pt x="2420" y="1478"/>
                  </a:lnTo>
                  <a:lnTo>
                    <a:pt x="2420" y="1473"/>
                  </a:lnTo>
                  <a:lnTo>
                    <a:pt x="2420" y="1473"/>
                  </a:lnTo>
                  <a:lnTo>
                    <a:pt x="2420" y="1469"/>
                  </a:lnTo>
                  <a:lnTo>
                    <a:pt x="2420" y="1469"/>
                  </a:lnTo>
                  <a:lnTo>
                    <a:pt x="2420" y="1465"/>
                  </a:lnTo>
                  <a:lnTo>
                    <a:pt x="2420" y="1465"/>
                  </a:lnTo>
                  <a:lnTo>
                    <a:pt x="2420" y="1460"/>
                  </a:lnTo>
                  <a:lnTo>
                    <a:pt x="2420" y="1460"/>
                  </a:lnTo>
                  <a:lnTo>
                    <a:pt x="2420" y="1460"/>
                  </a:lnTo>
                  <a:lnTo>
                    <a:pt x="2420" y="1456"/>
                  </a:lnTo>
                  <a:lnTo>
                    <a:pt x="2420" y="1456"/>
                  </a:lnTo>
                  <a:lnTo>
                    <a:pt x="2420" y="1451"/>
                  </a:lnTo>
                  <a:lnTo>
                    <a:pt x="2420" y="1451"/>
                  </a:lnTo>
                  <a:lnTo>
                    <a:pt x="2420" y="1447"/>
                  </a:lnTo>
                  <a:lnTo>
                    <a:pt x="2420" y="1447"/>
                  </a:lnTo>
                  <a:lnTo>
                    <a:pt x="2420" y="1442"/>
                  </a:lnTo>
                  <a:lnTo>
                    <a:pt x="2420" y="1442"/>
                  </a:lnTo>
                  <a:lnTo>
                    <a:pt x="2420" y="1438"/>
                  </a:lnTo>
                  <a:lnTo>
                    <a:pt x="2420" y="1438"/>
                  </a:lnTo>
                  <a:lnTo>
                    <a:pt x="2420" y="1438"/>
                  </a:lnTo>
                  <a:lnTo>
                    <a:pt x="2420" y="1433"/>
                  </a:lnTo>
                  <a:lnTo>
                    <a:pt x="2420" y="1433"/>
                  </a:lnTo>
                  <a:lnTo>
                    <a:pt x="2420" y="1429"/>
                  </a:lnTo>
                  <a:lnTo>
                    <a:pt x="2420" y="1429"/>
                  </a:lnTo>
                  <a:lnTo>
                    <a:pt x="2420" y="1424"/>
                  </a:lnTo>
                  <a:lnTo>
                    <a:pt x="2420" y="1424"/>
                  </a:lnTo>
                  <a:lnTo>
                    <a:pt x="2420" y="1420"/>
                  </a:lnTo>
                  <a:lnTo>
                    <a:pt x="2420" y="1420"/>
                  </a:lnTo>
                  <a:lnTo>
                    <a:pt x="2420" y="1415"/>
                  </a:lnTo>
                  <a:lnTo>
                    <a:pt x="2420" y="1415"/>
                  </a:lnTo>
                  <a:lnTo>
                    <a:pt x="2420" y="1411"/>
                  </a:lnTo>
                  <a:lnTo>
                    <a:pt x="2420" y="1411"/>
                  </a:lnTo>
                  <a:lnTo>
                    <a:pt x="2420" y="1406"/>
                  </a:lnTo>
                  <a:lnTo>
                    <a:pt x="2420" y="1406"/>
                  </a:lnTo>
                  <a:lnTo>
                    <a:pt x="2420" y="1402"/>
                  </a:lnTo>
                  <a:lnTo>
                    <a:pt x="2420" y="1402"/>
                  </a:lnTo>
                  <a:lnTo>
                    <a:pt x="2420" y="1398"/>
                  </a:lnTo>
                  <a:lnTo>
                    <a:pt x="2420" y="1398"/>
                  </a:lnTo>
                  <a:lnTo>
                    <a:pt x="2420" y="1393"/>
                  </a:lnTo>
                  <a:lnTo>
                    <a:pt x="2420" y="1393"/>
                  </a:lnTo>
                  <a:lnTo>
                    <a:pt x="2420" y="1389"/>
                  </a:lnTo>
                  <a:lnTo>
                    <a:pt x="2420" y="1389"/>
                  </a:lnTo>
                  <a:lnTo>
                    <a:pt x="2420" y="1384"/>
                  </a:lnTo>
                  <a:lnTo>
                    <a:pt x="2420" y="1384"/>
                  </a:lnTo>
                  <a:lnTo>
                    <a:pt x="2420" y="1380"/>
                  </a:lnTo>
                  <a:lnTo>
                    <a:pt x="2420" y="1380"/>
                  </a:lnTo>
                  <a:lnTo>
                    <a:pt x="2420" y="1375"/>
                  </a:lnTo>
                  <a:lnTo>
                    <a:pt x="2420" y="1375"/>
                  </a:lnTo>
                  <a:lnTo>
                    <a:pt x="2420" y="1371"/>
                  </a:lnTo>
                  <a:lnTo>
                    <a:pt x="2420" y="1371"/>
                  </a:lnTo>
                  <a:lnTo>
                    <a:pt x="2420" y="1371"/>
                  </a:lnTo>
                  <a:lnTo>
                    <a:pt x="2420" y="1366"/>
                  </a:lnTo>
                  <a:lnTo>
                    <a:pt x="2420" y="1366"/>
                  </a:lnTo>
                  <a:lnTo>
                    <a:pt x="2420" y="1362"/>
                  </a:lnTo>
                  <a:lnTo>
                    <a:pt x="2420" y="1362"/>
                  </a:lnTo>
                  <a:lnTo>
                    <a:pt x="2420" y="1357"/>
                  </a:lnTo>
                  <a:lnTo>
                    <a:pt x="2420" y="1357"/>
                  </a:lnTo>
                  <a:lnTo>
                    <a:pt x="2420" y="1353"/>
                  </a:lnTo>
                  <a:lnTo>
                    <a:pt x="2420" y="1353"/>
                  </a:lnTo>
                  <a:lnTo>
                    <a:pt x="2420" y="1348"/>
                  </a:lnTo>
                  <a:lnTo>
                    <a:pt x="2420" y="1348"/>
                  </a:lnTo>
                  <a:lnTo>
                    <a:pt x="2420" y="1344"/>
                  </a:lnTo>
                  <a:lnTo>
                    <a:pt x="2420" y="1344"/>
                  </a:lnTo>
                  <a:lnTo>
                    <a:pt x="2420" y="1339"/>
                  </a:lnTo>
                  <a:lnTo>
                    <a:pt x="2420" y="1339"/>
                  </a:lnTo>
                  <a:lnTo>
                    <a:pt x="2420" y="1335"/>
                  </a:lnTo>
                  <a:lnTo>
                    <a:pt x="2420" y="1335"/>
                  </a:lnTo>
                  <a:lnTo>
                    <a:pt x="2420" y="1331"/>
                  </a:lnTo>
                  <a:lnTo>
                    <a:pt x="2420" y="1331"/>
                  </a:lnTo>
                  <a:lnTo>
                    <a:pt x="2420" y="1331"/>
                  </a:lnTo>
                  <a:lnTo>
                    <a:pt x="2420" y="1326"/>
                  </a:lnTo>
                  <a:lnTo>
                    <a:pt x="2420" y="1326"/>
                  </a:lnTo>
                  <a:lnTo>
                    <a:pt x="2420" y="1322"/>
                  </a:lnTo>
                  <a:lnTo>
                    <a:pt x="2420" y="1322"/>
                  </a:lnTo>
                  <a:lnTo>
                    <a:pt x="2420" y="1317"/>
                  </a:lnTo>
                  <a:lnTo>
                    <a:pt x="2420" y="1317"/>
                  </a:lnTo>
                  <a:lnTo>
                    <a:pt x="2420" y="1313"/>
                  </a:lnTo>
                  <a:lnTo>
                    <a:pt x="2420" y="1313"/>
                  </a:lnTo>
                  <a:lnTo>
                    <a:pt x="2420" y="1308"/>
                  </a:lnTo>
                  <a:lnTo>
                    <a:pt x="2420" y="1308"/>
                  </a:lnTo>
                  <a:lnTo>
                    <a:pt x="2420" y="1304"/>
                  </a:lnTo>
                  <a:lnTo>
                    <a:pt x="2420" y="1304"/>
                  </a:lnTo>
                  <a:lnTo>
                    <a:pt x="2420" y="1299"/>
                  </a:lnTo>
                  <a:lnTo>
                    <a:pt x="2420" y="1299"/>
                  </a:lnTo>
                  <a:lnTo>
                    <a:pt x="2415" y="1295"/>
                  </a:lnTo>
                  <a:lnTo>
                    <a:pt x="2415" y="1295"/>
                  </a:lnTo>
                  <a:lnTo>
                    <a:pt x="2415" y="1295"/>
                  </a:lnTo>
                  <a:lnTo>
                    <a:pt x="2415" y="1290"/>
                  </a:lnTo>
                  <a:lnTo>
                    <a:pt x="2415" y="1290"/>
                  </a:lnTo>
                  <a:lnTo>
                    <a:pt x="2415" y="1286"/>
                  </a:lnTo>
                  <a:lnTo>
                    <a:pt x="2415" y="1286"/>
                  </a:lnTo>
                  <a:lnTo>
                    <a:pt x="2415" y="1281"/>
                  </a:lnTo>
                  <a:lnTo>
                    <a:pt x="2415" y="1281"/>
                  </a:lnTo>
                  <a:lnTo>
                    <a:pt x="2415" y="1277"/>
                  </a:lnTo>
                  <a:lnTo>
                    <a:pt x="2415" y="1277"/>
                  </a:lnTo>
                  <a:lnTo>
                    <a:pt x="2415" y="1272"/>
                  </a:lnTo>
                  <a:lnTo>
                    <a:pt x="2415" y="1272"/>
                  </a:lnTo>
                  <a:lnTo>
                    <a:pt x="2415" y="1272"/>
                  </a:lnTo>
                  <a:lnTo>
                    <a:pt x="2415" y="1268"/>
                  </a:lnTo>
                  <a:lnTo>
                    <a:pt x="2415" y="1268"/>
                  </a:lnTo>
                  <a:lnTo>
                    <a:pt x="2415" y="1264"/>
                  </a:lnTo>
                  <a:lnTo>
                    <a:pt x="2415" y="1264"/>
                  </a:lnTo>
                  <a:lnTo>
                    <a:pt x="2415" y="1259"/>
                  </a:lnTo>
                  <a:lnTo>
                    <a:pt x="2415" y="1259"/>
                  </a:lnTo>
                  <a:lnTo>
                    <a:pt x="2415" y="1255"/>
                  </a:lnTo>
                  <a:lnTo>
                    <a:pt x="2415" y="1255"/>
                  </a:lnTo>
                  <a:lnTo>
                    <a:pt x="2415" y="1250"/>
                  </a:lnTo>
                  <a:lnTo>
                    <a:pt x="2415" y="1250"/>
                  </a:lnTo>
                  <a:lnTo>
                    <a:pt x="2415" y="1250"/>
                  </a:lnTo>
                  <a:lnTo>
                    <a:pt x="2415" y="1246"/>
                  </a:lnTo>
                  <a:lnTo>
                    <a:pt x="2415" y="1246"/>
                  </a:lnTo>
                  <a:lnTo>
                    <a:pt x="2415" y="1241"/>
                  </a:lnTo>
                  <a:lnTo>
                    <a:pt x="2415" y="1241"/>
                  </a:lnTo>
                  <a:lnTo>
                    <a:pt x="2415" y="1237"/>
                  </a:lnTo>
                  <a:lnTo>
                    <a:pt x="2415" y="1237"/>
                  </a:lnTo>
                  <a:lnTo>
                    <a:pt x="2415" y="1237"/>
                  </a:lnTo>
                  <a:lnTo>
                    <a:pt x="2415" y="1232"/>
                  </a:lnTo>
                  <a:lnTo>
                    <a:pt x="2415" y="1232"/>
                  </a:lnTo>
                  <a:lnTo>
                    <a:pt x="2415" y="1228"/>
                  </a:lnTo>
                  <a:lnTo>
                    <a:pt x="2411" y="1228"/>
                  </a:lnTo>
                  <a:lnTo>
                    <a:pt x="2411" y="1223"/>
                  </a:lnTo>
                  <a:lnTo>
                    <a:pt x="2411" y="1223"/>
                  </a:lnTo>
                  <a:lnTo>
                    <a:pt x="2411" y="1223"/>
                  </a:lnTo>
                  <a:lnTo>
                    <a:pt x="2411" y="1219"/>
                  </a:lnTo>
                  <a:lnTo>
                    <a:pt x="2411" y="1219"/>
                  </a:lnTo>
                  <a:lnTo>
                    <a:pt x="2411" y="1214"/>
                  </a:lnTo>
                  <a:lnTo>
                    <a:pt x="2411" y="1214"/>
                  </a:lnTo>
                  <a:lnTo>
                    <a:pt x="2411" y="1210"/>
                  </a:lnTo>
                  <a:lnTo>
                    <a:pt x="2411" y="1210"/>
                  </a:lnTo>
                  <a:lnTo>
                    <a:pt x="2411" y="1210"/>
                  </a:lnTo>
                  <a:lnTo>
                    <a:pt x="2411" y="1205"/>
                  </a:lnTo>
                  <a:lnTo>
                    <a:pt x="2411" y="1205"/>
                  </a:lnTo>
                  <a:lnTo>
                    <a:pt x="2411" y="1201"/>
                  </a:lnTo>
                  <a:lnTo>
                    <a:pt x="2411" y="1201"/>
                  </a:lnTo>
                  <a:lnTo>
                    <a:pt x="2411" y="1201"/>
                  </a:lnTo>
                  <a:lnTo>
                    <a:pt x="2411" y="1197"/>
                  </a:lnTo>
                  <a:lnTo>
                    <a:pt x="2411" y="1197"/>
                  </a:lnTo>
                  <a:lnTo>
                    <a:pt x="2411" y="1192"/>
                  </a:lnTo>
                  <a:lnTo>
                    <a:pt x="2411" y="1192"/>
                  </a:lnTo>
                  <a:lnTo>
                    <a:pt x="2411" y="1192"/>
                  </a:lnTo>
                  <a:lnTo>
                    <a:pt x="2411" y="1188"/>
                  </a:lnTo>
                  <a:lnTo>
                    <a:pt x="2411" y="1188"/>
                  </a:lnTo>
                  <a:lnTo>
                    <a:pt x="2411" y="1183"/>
                  </a:lnTo>
                  <a:lnTo>
                    <a:pt x="2411" y="1183"/>
                  </a:lnTo>
                  <a:lnTo>
                    <a:pt x="2406" y="1183"/>
                  </a:lnTo>
                  <a:lnTo>
                    <a:pt x="2406" y="1179"/>
                  </a:lnTo>
                  <a:lnTo>
                    <a:pt x="2406" y="1179"/>
                  </a:lnTo>
                  <a:lnTo>
                    <a:pt x="2406" y="1174"/>
                  </a:lnTo>
                  <a:lnTo>
                    <a:pt x="2406" y="1174"/>
                  </a:lnTo>
                  <a:lnTo>
                    <a:pt x="2406" y="1174"/>
                  </a:lnTo>
                  <a:lnTo>
                    <a:pt x="2406" y="1170"/>
                  </a:lnTo>
                  <a:lnTo>
                    <a:pt x="2406" y="1170"/>
                  </a:lnTo>
                  <a:lnTo>
                    <a:pt x="2406" y="1170"/>
                  </a:lnTo>
                  <a:lnTo>
                    <a:pt x="2406" y="1165"/>
                  </a:lnTo>
                  <a:lnTo>
                    <a:pt x="2406" y="1165"/>
                  </a:lnTo>
                  <a:lnTo>
                    <a:pt x="2406" y="1161"/>
                  </a:lnTo>
                  <a:lnTo>
                    <a:pt x="2406" y="1161"/>
                  </a:lnTo>
                  <a:lnTo>
                    <a:pt x="2406" y="1161"/>
                  </a:lnTo>
                  <a:lnTo>
                    <a:pt x="2406" y="1156"/>
                  </a:lnTo>
                  <a:lnTo>
                    <a:pt x="2406" y="1156"/>
                  </a:lnTo>
                  <a:lnTo>
                    <a:pt x="2406" y="1156"/>
                  </a:lnTo>
                  <a:lnTo>
                    <a:pt x="2406" y="1152"/>
                  </a:lnTo>
                  <a:lnTo>
                    <a:pt x="2406" y="1152"/>
                  </a:lnTo>
                  <a:lnTo>
                    <a:pt x="2406" y="1152"/>
                  </a:lnTo>
                  <a:lnTo>
                    <a:pt x="2402" y="1147"/>
                  </a:lnTo>
                  <a:lnTo>
                    <a:pt x="2402" y="1147"/>
                  </a:lnTo>
                  <a:lnTo>
                    <a:pt x="2402" y="1147"/>
                  </a:lnTo>
                  <a:lnTo>
                    <a:pt x="2402" y="1143"/>
                  </a:lnTo>
                  <a:lnTo>
                    <a:pt x="2402" y="1143"/>
                  </a:lnTo>
                  <a:lnTo>
                    <a:pt x="2402" y="1143"/>
                  </a:lnTo>
                  <a:lnTo>
                    <a:pt x="2402" y="1138"/>
                  </a:lnTo>
                  <a:lnTo>
                    <a:pt x="2402" y="1138"/>
                  </a:lnTo>
                  <a:lnTo>
                    <a:pt x="2402" y="1138"/>
                  </a:lnTo>
                  <a:lnTo>
                    <a:pt x="2402" y="1134"/>
                  </a:lnTo>
                  <a:lnTo>
                    <a:pt x="2402" y="1134"/>
                  </a:lnTo>
                  <a:lnTo>
                    <a:pt x="2402" y="1134"/>
                  </a:lnTo>
                  <a:lnTo>
                    <a:pt x="2402" y="1130"/>
                  </a:lnTo>
                  <a:lnTo>
                    <a:pt x="2402" y="1130"/>
                  </a:lnTo>
                  <a:lnTo>
                    <a:pt x="2402" y="1130"/>
                  </a:lnTo>
                  <a:lnTo>
                    <a:pt x="2402" y="1130"/>
                  </a:lnTo>
                  <a:lnTo>
                    <a:pt x="2402" y="1125"/>
                  </a:lnTo>
                  <a:lnTo>
                    <a:pt x="2402" y="1125"/>
                  </a:lnTo>
                  <a:lnTo>
                    <a:pt x="2397" y="1125"/>
                  </a:lnTo>
                  <a:lnTo>
                    <a:pt x="2397" y="1121"/>
                  </a:lnTo>
                  <a:lnTo>
                    <a:pt x="2397" y="1121"/>
                  </a:lnTo>
                  <a:lnTo>
                    <a:pt x="2397" y="1121"/>
                  </a:lnTo>
                  <a:lnTo>
                    <a:pt x="2397" y="1121"/>
                  </a:lnTo>
                  <a:lnTo>
                    <a:pt x="2397" y="1121"/>
                  </a:lnTo>
                  <a:lnTo>
                    <a:pt x="2397" y="1116"/>
                  </a:lnTo>
                  <a:lnTo>
                    <a:pt x="2397" y="1116"/>
                  </a:lnTo>
                  <a:lnTo>
                    <a:pt x="2397" y="1116"/>
                  </a:lnTo>
                  <a:lnTo>
                    <a:pt x="2397" y="1116"/>
                  </a:lnTo>
                  <a:lnTo>
                    <a:pt x="2397" y="1116"/>
                  </a:lnTo>
                  <a:lnTo>
                    <a:pt x="2397" y="1112"/>
                  </a:lnTo>
                  <a:lnTo>
                    <a:pt x="2397" y="1112"/>
                  </a:lnTo>
                  <a:lnTo>
                    <a:pt x="2397" y="1112"/>
                  </a:lnTo>
                  <a:lnTo>
                    <a:pt x="2397" y="1112"/>
                  </a:lnTo>
                  <a:lnTo>
                    <a:pt x="2397" y="1107"/>
                  </a:lnTo>
                  <a:lnTo>
                    <a:pt x="2397" y="1107"/>
                  </a:lnTo>
                  <a:lnTo>
                    <a:pt x="2397" y="1107"/>
                  </a:lnTo>
                  <a:lnTo>
                    <a:pt x="2397" y="1107"/>
                  </a:lnTo>
                  <a:lnTo>
                    <a:pt x="2393" y="1107"/>
                  </a:lnTo>
                  <a:lnTo>
                    <a:pt x="2393" y="1103"/>
                  </a:lnTo>
                  <a:lnTo>
                    <a:pt x="2393" y="1103"/>
                  </a:lnTo>
                  <a:lnTo>
                    <a:pt x="2393" y="1103"/>
                  </a:lnTo>
                  <a:lnTo>
                    <a:pt x="2393" y="1103"/>
                  </a:lnTo>
                  <a:lnTo>
                    <a:pt x="2393" y="1103"/>
                  </a:lnTo>
                  <a:lnTo>
                    <a:pt x="2393" y="1098"/>
                  </a:lnTo>
                  <a:lnTo>
                    <a:pt x="2393" y="1098"/>
                  </a:lnTo>
                  <a:lnTo>
                    <a:pt x="2393" y="1098"/>
                  </a:lnTo>
                  <a:lnTo>
                    <a:pt x="2393" y="1098"/>
                  </a:lnTo>
                  <a:lnTo>
                    <a:pt x="2393" y="1094"/>
                  </a:lnTo>
                  <a:lnTo>
                    <a:pt x="2393" y="1094"/>
                  </a:lnTo>
                  <a:lnTo>
                    <a:pt x="2393" y="1094"/>
                  </a:lnTo>
                  <a:lnTo>
                    <a:pt x="2393" y="1094"/>
                  </a:lnTo>
                  <a:lnTo>
                    <a:pt x="2393" y="1094"/>
                  </a:lnTo>
                  <a:lnTo>
                    <a:pt x="2388" y="1089"/>
                  </a:lnTo>
                  <a:lnTo>
                    <a:pt x="2388" y="1089"/>
                  </a:lnTo>
                  <a:lnTo>
                    <a:pt x="2388" y="1089"/>
                  </a:lnTo>
                  <a:lnTo>
                    <a:pt x="2388" y="1089"/>
                  </a:lnTo>
                  <a:lnTo>
                    <a:pt x="2388" y="1089"/>
                  </a:lnTo>
                  <a:lnTo>
                    <a:pt x="2388" y="1085"/>
                  </a:lnTo>
                  <a:lnTo>
                    <a:pt x="2388" y="1085"/>
                  </a:lnTo>
                  <a:lnTo>
                    <a:pt x="2388" y="1085"/>
                  </a:lnTo>
                  <a:lnTo>
                    <a:pt x="2388" y="1085"/>
                  </a:lnTo>
                  <a:lnTo>
                    <a:pt x="2388" y="1085"/>
                  </a:lnTo>
                  <a:lnTo>
                    <a:pt x="2388" y="1080"/>
                  </a:lnTo>
                  <a:lnTo>
                    <a:pt x="2388" y="1080"/>
                  </a:lnTo>
                  <a:lnTo>
                    <a:pt x="2388" y="1080"/>
                  </a:lnTo>
                  <a:lnTo>
                    <a:pt x="2384" y="1080"/>
                  </a:lnTo>
                  <a:lnTo>
                    <a:pt x="2384" y="1080"/>
                  </a:lnTo>
                  <a:lnTo>
                    <a:pt x="2384" y="1076"/>
                  </a:lnTo>
                  <a:lnTo>
                    <a:pt x="2384" y="1076"/>
                  </a:lnTo>
                  <a:lnTo>
                    <a:pt x="2384" y="1076"/>
                  </a:lnTo>
                  <a:lnTo>
                    <a:pt x="2384" y="1076"/>
                  </a:lnTo>
                  <a:lnTo>
                    <a:pt x="2384" y="1076"/>
                  </a:lnTo>
                  <a:lnTo>
                    <a:pt x="2384" y="1071"/>
                  </a:lnTo>
                  <a:lnTo>
                    <a:pt x="2384" y="1071"/>
                  </a:lnTo>
                  <a:lnTo>
                    <a:pt x="2384" y="1071"/>
                  </a:lnTo>
                  <a:lnTo>
                    <a:pt x="2384" y="1071"/>
                  </a:lnTo>
                  <a:lnTo>
                    <a:pt x="2384" y="1067"/>
                  </a:lnTo>
                  <a:lnTo>
                    <a:pt x="2379" y="1067"/>
                  </a:lnTo>
                  <a:lnTo>
                    <a:pt x="2379" y="1067"/>
                  </a:lnTo>
                  <a:lnTo>
                    <a:pt x="2379" y="1067"/>
                  </a:lnTo>
                  <a:lnTo>
                    <a:pt x="2379" y="1067"/>
                  </a:lnTo>
                  <a:lnTo>
                    <a:pt x="2379" y="1063"/>
                  </a:lnTo>
                  <a:lnTo>
                    <a:pt x="2379" y="1063"/>
                  </a:lnTo>
                  <a:lnTo>
                    <a:pt x="2379" y="1063"/>
                  </a:lnTo>
                  <a:lnTo>
                    <a:pt x="2379" y="1063"/>
                  </a:lnTo>
                  <a:lnTo>
                    <a:pt x="2379" y="1063"/>
                  </a:lnTo>
                  <a:lnTo>
                    <a:pt x="2379" y="1058"/>
                  </a:lnTo>
                  <a:lnTo>
                    <a:pt x="2379" y="1058"/>
                  </a:lnTo>
                  <a:lnTo>
                    <a:pt x="2375" y="1058"/>
                  </a:lnTo>
                  <a:lnTo>
                    <a:pt x="2375" y="1058"/>
                  </a:lnTo>
                  <a:lnTo>
                    <a:pt x="2375" y="1058"/>
                  </a:lnTo>
                  <a:lnTo>
                    <a:pt x="2375" y="1054"/>
                  </a:lnTo>
                  <a:lnTo>
                    <a:pt x="2375" y="1054"/>
                  </a:lnTo>
                  <a:lnTo>
                    <a:pt x="2375" y="1054"/>
                  </a:lnTo>
                  <a:lnTo>
                    <a:pt x="2375" y="1054"/>
                  </a:lnTo>
                  <a:lnTo>
                    <a:pt x="2375" y="1054"/>
                  </a:lnTo>
                  <a:lnTo>
                    <a:pt x="2375" y="1049"/>
                  </a:lnTo>
                  <a:lnTo>
                    <a:pt x="2375" y="1049"/>
                  </a:lnTo>
                  <a:lnTo>
                    <a:pt x="2375" y="1049"/>
                  </a:lnTo>
                  <a:lnTo>
                    <a:pt x="2370" y="1049"/>
                  </a:lnTo>
                  <a:lnTo>
                    <a:pt x="2370" y="1049"/>
                  </a:lnTo>
                  <a:lnTo>
                    <a:pt x="2370" y="1045"/>
                  </a:lnTo>
                  <a:lnTo>
                    <a:pt x="2370" y="1045"/>
                  </a:lnTo>
                  <a:lnTo>
                    <a:pt x="2370" y="1045"/>
                  </a:lnTo>
                  <a:lnTo>
                    <a:pt x="2370" y="1045"/>
                  </a:lnTo>
                  <a:lnTo>
                    <a:pt x="2370" y="1045"/>
                  </a:lnTo>
                  <a:lnTo>
                    <a:pt x="2370" y="1040"/>
                  </a:lnTo>
                  <a:lnTo>
                    <a:pt x="2370" y="1040"/>
                  </a:lnTo>
                  <a:lnTo>
                    <a:pt x="2370" y="1040"/>
                  </a:lnTo>
                  <a:lnTo>
                    <a:pt x="2366" y="1040"/>
                  </a:lnTo>
                  <a:lnTo>
                    <a:pt x="2366" y="1040"/>
                  </a:lnTo>
                  <a:lnTo>
                    <a:pt x="2366" y="1036"/>
                  </a:lnTo>
                  <a:lnTo>
                    <a:pt x="2366" y="1036"/>
                  </a:lnTo>
                  <a:lnTo>
                    <a:pt x="2366" y="1036"/>
                  </a:lnTo>
                  <a:lnTo>
                    <a:pt x="2366" y="1036"/>
                  </a:lnTo>
                  <a:lnTo>
                    <a:pt x="2366" y="1036"/>
                  </a:lnTo>
                  <a:lnTo>
                    <a:pt x="2366" y="1031"/>
                  </a:lnTo>
                  <a:lnTo>
                    <a:pt x="2366" y="1031"/>
                  </a:lnTo>
                  <a:lnTo>
                    <a:pt x="2361" y="1031"/>
                  </a:lnTo>
                  <a:lnTo>
                    <a:pt x="2361" y="1031"/>
                  </a:lnTo>
                  <a:lnTo>
                    <a:pt x="2361" y="1031"/>
                  </a:lnTo>
                  <a:lnTo>
                    <a:pt x="2361" y="1027"/>
                  </a:lnTo>
                  <a:lnTo>
                    <a:pt x="2361" y="1027"/>
                  </a:lnTo>
                  <a:lnTo>
                    <a:pt x="2361" y="1027"/>
                  </a:lnTo>
                  <a:lnTo>
                    <a:pt x="2361" y="1022"/>
                  </a:lnTo>
                  <a:lnTo>
                    <a:pt x="2357" y="1022"/>
                  </a:lnTo>
                  <a:lnTo>
                    <a:pt x="2357" y="1018"/>
                  </a:lnTo>
                  <a:lnTo>
                    <a:pt x="2357" y="1018"/>
                  </a:lnTo>
                  <a:lnTo>
                    <a:pt x="2357" y="1018"/>
                  </a:lnTo>
                  <a:lnTo>
                    <a:pt x="2352" y="1013"/>
                  </a:lnTo>
                  <a:lnTo>
                    <a:pt x="2352" y="1013"/>
                  </a:lnTo>
                  <a:lnTo>
                    <a:pt x="2352" y="1009"/>
                  </a:lnTo>
                  <a:lnTo>
                    <a:pt x="2352" y="1009"/>
                  </a:lnTo>
                  <a:lnTo>
                    <a:pt x="2352" y="1009"/>
                  </a:lnTo>
                  <a:lnTo>
                    <a:pt x="2348" y="1004"/>
                  </a:lnTo>
                  <a:lnTo>
                    <a:pt x="2348" y="1004"/>
                  </a:lnTo>
                  <a:lnTo>
                    <a:pt x="2348" y="1000"/>
                  </a:lnTo>
                  <a:lnTo>
                    <a:pt x="2348" y="1000"/>
                  </a:lnTo>
                  <a:lnTo>
                    <a:pt x="2344" y="996"/>
                  </a:lnTo>
                  <a:lnTo>
                    <a:pt x="2344" y="991"/>
                  </a:lnTo>
                  <a:lnTo>
                    <a:pt x="2339" y="991"/>
                  </a:lnTo>
                  <a:lnTo>
                    <a:pt x="2339" y="987"/>
                  </a:lnTo>
                  <a:lnTo>
                    <a:pt x="2339" y="982"/>
                  </a:lnTo>
                  <a:lnTo>
                    <a:pt x="2335" y="982"/>
                  </a:lnTo>
                  <a:lnTo>
                    <a:pt x="2335" y="982"/>
                  </a:lnTo>
                  <a:lnTo>
                    <a:pt x="2335" y="978"/>
                  </a:lnTo>
                  <a:lnTo>
                    <a:pt x="2335" y="978"/>
                  </a:lnTo>
                  <a:lnTo>
                    <a:pt x="2330" y="973"/>
                  </a:lnTo>
                  <a:lnTo>
                    <a:pt x="2330" y="973"/>
                  </a:lnTo>
                  <a:lnTo>
                    <a:pt x="2330" y="973"/>
                  </a:lnTo>
                  <a:lnTo>
                    <a:pt x="2330" y="969"/>
                  </a:lnTo>
                  <a:lnTo>
                    <a:pt x="2330" y="969"/>
                  </a:lnTo>
                  <a:lnTo>
                    <a:pt x="2326" y="964"/>
                  </a:lnTo>
                  <a:lnTo>
                    <a:pt x="2326" y="964"/>
                  </a:lnTo>
                  <a:lnTo>
                    <a:pt x="2326" y="964"/>
                  </a:lnTo>
                  <a:lnTo>
                    <a:pt x="2326" y="960"/>
                  </a:lnTo>
                  <a:lnTo>
                    <a:pt x="2321" y="960"/>
                  </a:lnTo>
                  <a:lnTo>
                    <a:pt x="2321" y="955"/>
                  </a:lnTo>
                  <a:lnTo>
                    <a:pt x="2321" y="955"/>
                  </a:lnTo>
                  <a:lnTo>
                    <a:pt x="2321" y="955"/>
                  </a:lnTo>
                  <a:lnTo>
                    <a:pt x="2321" y="951"/>
                  </a:lnTo>
                  <a:lnTo>
                    <a:pt x="2321" y="951"/>
                  </a:lnTo>
                  <a:lnTo>
                    <a:pt x="2321" y="951"/>
                  </a:lnTo>
                  <a:lnTo>
                    <a:pt x="2317" y="951"/>
                  </a:lnTo>
                  <a:lnTo>
                    <a:pt x="2317" y="951"/>
                  </a:lnTo>
                  <a:lnTo>
                    <a:pt x="2317" y="946"/>
                  </a:lnTo>
                  <a:lnTo>
                    <a:pt x="2317" y="946"/>
                  </a:lnTo>
                  <a:lnTo>
                    <a:pt x="2317" y="946"/>
                  </a:lnTo>
                  <a:lnTo>
                    <a:pt x="2317" y="946"/>
                  </a:lnTo>
                  <a:lnTo>
                    <a:pt x="2317" y="946"/>
                  </a:lnTo>
                  <a:lnTo>
                    <a:pt x="2317" y="942"/>
                  </a:lnTo>
                  <a:lnTo>
                    <a:pt x="2317" y="942"/>
                  </a:lnTo>
                  <a:lnTo>
                    <a:pt x="2312" y="942"/>
                  </a:lnTo>
                  <a:lnTo>
                    <a:pt x="2312" y="942"/>
                  </a:lnTo>
                  <a:lnTo>
                    <a:pt x="2312" y="942"/>
                  </a:lnTo>
                  <a:lnTo>
                    <a:pt x="2312" y="938"/>
                  </a:lnTo>
                  <a:lnTo>
                    <a:pt x="2312" y="938"/>
                  </a:lnTo>
                  <a:lnTo>
                    <a:pt x="2312" y="938"/>
                  </a:lnTo>
                  <a:lnTo>
                    <a:pt x="2312" y="938"/>
                  </a:lnTo>
                  <a:lnTo>
                    <a:pt x="2312" y="933"/>
                  </a:lnTo>
                  <a:lnTo>
                    <a:pt x="2312" y="933"/>
                  </a:lnTo>
                  <a:lnTo>
                    <a:pt x="2312" y="933"/>
                  </a:lnTo>
                  <a:lnTo>
                    <a:pt x="2308" y="933"/>
                  </a:lnTo>
                  <a:lnTo>
                    <a:pt x="2308" y="933"/>
                  </a:lnTo>
                  <a:lnTo>
                    <a:pt x="2308" y="929"/>
                  </a:lnTo>
                  <a:lnTo>
                    <a:pt x="2308" y="929"/>
                  </a:lnTo>
                  <a:lnTo>
                    <a:pt x="2308" y="929"/>
                  </a:lnTo>
                  <a:lnTo>
                    <a:pt x="2308" y="929"/>
                  </a:lnTo>
                  <a:lnTo>
                    <a:pt x="2308" y="929"/>
                  </a:lnTo>
                  <a:lnTo>
                    <a:pt x="2308" y="924"/>
                  </a:lnTo>
                  <a:lnTo>
                    <a:pt x="2308" y="924"/>
                  </a:lnTo>
                  <a:lnTo>
                    <a:pt x="2308" y="924"/>
                  </a:lnTo>
                  <a:lnTo>
                    <a:pt x="2303" y="924"/>
                  </a:lnTo>
                  <a:lnTo>
                    <a:pt x="2303" y="920"/>
                  </a:lnTo>
                  <a:lnTo>
                    <a:pt x="2303" y="920"/>
                  </a:lnTo>
                  <a:lnTo>
                    <a:pt x="2303" y="920"/>
                  </a:lnTo>
                  <a:lnTo>
                    <a:pt x="2303" y="920"/>
                  </a:lnTo>
                  <a:lnTo>
                    <a:pt x="2303" y="920"/>
                  </a:lnTo>
                  <a:lnTo>
                    <a:pt x="2303" y="915"/>
                  </a:lnTo>
                  <a:lnTo>
                    <a:pt x="2303" y="915"/>
                  </a:lnTo>
                  <a:lnTo>
                    <a:pt x="2303" y="915"/>
                  </a:lnTo>
                  <a:lnTo>
                    <a:pt x="2303" y="915"/>
                  </a:lnTo>
                  <a:lnTo>
                    <a:pt x="2299" y="915"/>
                  </a:lnTo>
                  <a:lnTo>
                    <a:pt x="2299" y="911"/>
                  </a:lnTo>
                  <a:lnTo>
                    <a:pt x="2299" y="911"/>
                  </a:lnTo>
                  <a:lnTo>
                    <a:pt x="2299" y="911"/>
                  </a:lnTo>
                  <a:lnTo>
                    <a:pt x="2299" y="911"/>
                  </a:lnTo>
                  <a:lnTo>
                    <a:pt x="2299" y="906"/>
                  </a:lnTo>
                  <a:lnTo>
                    <a:pt x="2299" y="906"/>
                  </a:lnTo>
                  <a:lnTo>
                    <a:pt x="2299" y="906"/>
                  </a:lnTo>
                  <a:lnTo>
                    <a:pt x="2299" y="906"/>
                  </a:lnTo>
                  <a:lnTo>
                    <a:pt x="2299" y="906"/>
                  </a:lnTo>
                  <a:lnTo>
                    <a:pt x="2299" y="902"/>
                  </a:lnTo>
                  <a:lnTo>
                    <a:pt x="2294" y="902"/>
                  </a:lnTo>
                  <a:lnTo>
                    <a:pt x="2294" y="902"/>
                  </a:lnTo>
                  <a:lnTo>
                    <a:pt x="2294" y="902"/>
                  </a:lnTo>
                  <a:lnTo>
                    <a:pt x="2294" y="897"/>
                  </a:lnTo>
                  <a:lnTo>
                    <a:pt x="2294" y="897"/>
                  </a:lnTo>
                  <a:lnTo>
                    <a:pt x="2294" y="897"/>
                  </a:lnTo>
                  <a:lnTo>
                    <a:pt x="2294" y="897"/>
                  </a:lnTo>
                  <a:lnTo>
                    <a:pt x="2294" y="897"/>
                  </a:lnTo>
                  <a:lnTo>
                    <a:pt x="2294" y="893"/>
                  </a:lnTo>
                  <a:lnTo>
                    <a:pt x="2294" y="893"/>
                  </a:lnTo>
                  <a:lnTo>
                    <a:pt x="2294" y="893"/>
                  </a:lnTo>
                  <a:lnTo>
                    <a:pt x="2294" y="893"/>
                  </a:lnTo>
                  <a:lnTo>
                    <a:pt x="2294" y="888"/>
                  </a:lnTo>
                  <a:lnTo>
                    <a:pt x="2290" y="888"/>
                  </a:lnTo>
                  <a:lnTo>
                    <a:pt x="2290" y="888"/>
                  </a:lnTo>
                  <a:lnTo>
                    <a:pt x="2290" y="888"/>
                  </a:lnTo>
                  <a:lnTo>
                    <a:pt x="2290" y="884"/>
                  </a:lnTo>
                  <a:lnTo>
                    <a:pt x="2290" y="884"/>
                  </a:lnTo>
                  <a:lnTo>
                    <a:pt x="2290" y="884"/>
                  </a:lnTo>
                  <a:lnTo>
                    <a:pt x="2290" y="879"/>
                  </a:lnTo>
                  <a:lnTo>
                    <a:pt x="2290" y="879"/>
                  </a:lnTo>
                  <a:lnTo>
                    <a:pt x="2290" y="879"/>
                  </a:lnTo>
                  <a:lnTo>
                    <a:pt x="2290" y="879"/>
                  </a:lnTo>
                  <a:lnTo>
                    <a:pt x="2285" y="875"/>
                  </a:lnTo>
                  <a:lnTo>
                    <a:pt x="2285" y="875"/>
                  </a:lnTo>
                  <a:lnTo>
                    <a:pt x="2285" y="875"/>
                  </a:lnTo>
                  <a:lnTo>
                    <a:pt x="2285" y="871"/>
                  </a:lnTo>
                  <a:lnTo>
                    <a:pt x="2285" y="871"/>
                  </a:lnTo>
                  <a:lnTo>
                    <a:pt x="2285" y="866"/>
                  </a:lnTo>
                  <a:lnTo>
                    <a:pt x="2285" y="866"/>
                  </a:lnTo>
                  <a:lnTo>
                    <a:pt x="2281" y="862"/>
                  </a:lnTo>
                  <a:lnTo>
                    <a:pt x="2281" y="857"/>
                  </a:lnTo>
                  <a:lnTo>
                    <a:pt x="2281" y="857"/>
                  </a:lnTo>
                  <a:lnTo>
                    <a:pt x="2281" y="853"/>
                  </a:lnTo>
                  <a:lnTo>
                    <a:pt x="2281" y="848"/>
                  </a:lnTo>
                  <a:lnTo>
                    <a:pt x="2276" y="848"/>
                  </a:lnTo>
                  <a:lnTo>
                    <a:pt x="2276" y="844"/>
                  </a:lnTo>
                  <a:lnTo>
                    <a:pt x="2276" y="844"/>
                  </a:lnTo>
                  <a:lnTo>
                    <a:pt x="2276" y="839"/>
                  </a:lnTo>
                  <a:lnTo>
                    <a:pt x="2276" y="835"/>
                  </a:lnTo>
                  <a:lnTo>
                    <a:pt x="2272" y="835"/>
                  </a:lnTo>
                  <a:lnTo>
                    <a:pt x="2272" y="830"/>
                  </a:lnTo>
                  <a:lnTo>
                    <a:pt x="2272" y="826"/>
                  </a:lnTo>
                  <a:lnTo>
                    <a:pt x="2272" y="826"/>
                  </a:lnTo>
                  <a:lnTo>
                    <a:pt x="2272" y="821"/>
                  </a:lnTo>
                  <a:lnTo>
                    <a:pt x="2267" y="817"/>
                  </a:lnTo>
                  <a:lnTo>
                    <a:pt x="2267" y="817"/>
                  </a:lnTo>
                  <a:lnTo>
                    <a:pt x="2267" y="812"/>
                  </a:lnTo>
                  <a:lnTo>
                    <a:pt x="2267" y="808"/>
                  </a:lnTo>
                  <a:lnTo>
                    <a:pt x="2267" y="808"/>
                  </a:lnTo>
                  <a:lnTo>
                    <a:pt x="2267" y="804"/>
                  </a:lnTo>
                  <a:lnTo>
                    <a:pt x="2263" y="799"/>
                  </a:lnTo>
                  <a:lnTo>
                    <a:pt x="2263" y="799"/>
                  </a:lnTo>
                  <a:lnTo>
                    <a:pt x="2263" y="795"/>
                  </a:lnTo>
                  <a:lnTo>
                    <a:pt x="2263" y="790"/>
                  </a:lnTo>
                  <a:lnTo>
                    <a:pt x="2263" y="790"/>
                  </a:lnTo>
                  <a:lnTo>
                    <a:pt x="2259" y="786"/>
                  </a:lnTo>
                  <a:lnTo>
                    <a:pt x="2259" y="781"/>
                  </a:lnTo>
                  <a:lnTo>
                    <a:pt x="2259" y="781"/>
                  </a:lnTo>
                  <a:lnTo>
                    <a:pt x="2259" y="777"/>
                  </a:lnTo>
                  <a:lnTo>
                    <a:pt x="2259" y="772"/>
                  </a:lnTo>
                  <a:lnTo>
                    <a:pt x="2254" y="772"/>
                  </a:lnTo>
                  <a:lnTo>
                    <a:pt x="2254" y="768"/>
                  </a:lnTo>
                  <a:lnTo>
                    <a:pt x="2254" y="763"/>
                  </a:lnTo>
                  <a:lnTo>
                    <a:pt x="2254" y="759"/>
                  </a:lnTo>
                  <a:lnTo>
                    <a:pt x="2250" y="754"/>
                  </a:lnTo>
                  <a:lnTo>
                    <a:pt x="2250" y="745"/>
                  </a:lnTo>
                  <a:lnTo>
                    <a:pt x="2250" y="741"/>
                  </a:lnTo>
                  <a:lnTo>
                    <a:pt x="2245" y="737"/>
                  </a:lnTo>
                  <a:lnTo>
                    <a:pt x="2245" y="723"/>
                  </a:lnTo>
                  <a:lnTo>
                    <a:pt x="2241" y="719"/>
                  </a:lnTo>
                  <a:lnTo>
                    <a:pt x="2241" y="710"/>
                  </a:lnTo>
                  <a:lnTo>
                    <a:pt x="2236" y="705"/>
                  </a:lnTo>
                  <a:lnTo>
                    <a:pt x="2236" y="701"/>
                  </a:lnTo>
                  <a:lnTo>
                    <a:pt x="2236" y="692"/>
                  </a:lnTo>
                  <a:lnTo>
                    <a:pt x="2232" y="692"/>
                  </a:lnTo>
                  <a:lnTo>
                    <a:pt x="2232" y="687"/>
                  </a:lnTo>
                  <a:lnTo>
                    <a:pt x="2232" y="683"/>
                  </a:lnTo>
                  <a:lnTo>
                    <a:pt x="2232" y="683"/>
                  </a:lnTo>
                  <a:lnTo>
                    <a:pt x="2232" y="678"/>
                  </a:lnTo>
                  <a:lnTo>
                    <a:pt x="2232" y="674"/>
                  </a:lnTo>
                  <a:lnTo>
                    <a:pt x="2227" y="670"/>
                  </a:lnTo>
                  <a:lnTo>
                    <a:pt x="2227" y="670"/>
                  </a:lnTo>
                  <a:lnTo>
                    <a:pt x="2227" y="665"/>
                  </a:lnTo>
                  <a:lnTo>
                    <a:pt x="2227" y="661"/>
                  </a:lnTo>
                  <a:lnTo>
                    <a:pt x="2227" y="661"/>
                  </a:lnTo>
                  <a:lnTo>
                    <a:pt x="2223" y="656"/>
                  </a:lnTo>
                  <a:lnTo>
                    <a:pt x="2223" y="652"/>
                  </a:lnTo>
                  <a:lnTo>
                    <a:pt x="2223" y="652"/>
                  </a:lnTo>
                  <a:lnTo>
                    <a:pt x="2223" y="647"/>
                  </a:lnTo>
                  <a:lnTo>
                    <a:pt x="2223" y="643"/>
                  </a:lnTo>
                  <a:lnTo>
                    <a:pt x="2218" y="643"/>
                  </a:lnTo>
                  <a:lnTo>
                    <a:pt x="2218" y="638"/>
                  </a:lnTo>
                  <a:lnTo>
                    <a:pt x="2218" y="634"/>
                  </a:lnTo>
                  <a:lnTo>
                    <a:pt x="2218" y="634"/>
                  </a:lnTo>
                  <a:lnTo>
                    <a:pt x="2218" y="629"/>
                  </a:lnTo>
                  <a:lnTo>
                    <a:pt x="2214" y="625"/>
                  </a:lnTo>
                  <a:lnTo>
                    <a:pt x="2214" y="625"/>
                  </a:lnTo>
                  <a:lnTo>
                    <a:pt x="2214" y="620"/>
                  </a:lnTo>
                  <a:lnTo>
                    <a:pt x="2214" y="616"/>
                  </a:lnTo>
                  <a:lnTo>
                    <a:pt x="2214" y="616"/>
                  </a:lnTo>
                  <a:lnTo>
                    <a:pt x="2209" y="611"/>
                  </a:lnTo>
                  <a:lnTo>
                    <a:pt x="2209" y="607"/>
                  </a:lnTo>
                  <a:lnTo>
                    <a:pt x="2209" y="607"/>
                  </a:lnTo>
                  <a:lnTo>
                    <a:pt x="2209" y="603"/>
                  </a:lnTo>
                  <a:lnTo>
                    <a:pt x="2209" y="598"/>
                  </a:lnTo>
                  <a:lnTo>
                    <a:pt x="2205" y="598"/>
                  </a:lnTo>
                  <a:lnTo>
                    <a:pt x="2205" y="594"/>
                  </a:lnTo>
                  <a:lnTo>
                    <a:pt x="2205" y="589"/>
                  </a:lnTo>
                  <a:lnTo>
                    <a:pt x="2205" y="589"/>
                  </a:lnTo>
                  <a:lnTo>
                    <a:pt x="2200" y="585"/>
                  </a:lnTo>
                  <a:lnTo>
                    <a:pt x="2200" y="580"/>
                  </a:lnTo>
                  <a:lnTo>
                    <a:pt x="2200" y="580"/>
                  </a:lnTo>
                  <a:lnTo>
                    <a:pt x="2200" y="576"/>
                  </a:lnTo>
                  <a:lnTo>
                    <a:pt x="2200" y="576"/>
                  </a:lnTo>
                  <a:lnTo>
                    <a:pt x="2200" y="576"/>
                  </a:lnTo>
                  <a:lnTo>
                    <a:pt x="2200" y="571"/>
                  </a:lnTo>
                  <a:lnTo>
                    <a:pt x="2200" y="571"/>
                  </a:lnTo>
                  <a:lnTo>
                    <a:pt x="2196" y="571"/>
                  </a:lnTo>
                  <a:lnTo>
                    <a:pt x="2196" y="567"/>
                  </a:lnTo>
                  <a:lnTo>
                    <a:pt x="2196" y="567"/>
                  </a:lnTo>
                  <a:lnTo>
                    <a:pt x="2196" y="567"/>
                  </a:lnTo>
                  <a:lnTo>
                    <a:pt x="2196" y="562"/>
                  </a:lnTo>
                  <a:lnTo>
                    <a:pt x="2196" y="562"/>
                  </a:lnTo>
                  <a:lnTo>
                    <a:pt x="2196" y="562"/>
                  </a:lnTo>
                  <a:lnTo>
                    <a:pt x="2196" y="558"/>
                  </a:lnTo>
                  <a:lnTo>
                    <a:pt x="2196" y="558"/>
                  </a:lnTo>
                  <a:lnTo>
                    <a:pt x="2191" y="558"/>
                  </a:lnTo>
                  <a:lnTo>
                    <a:pt x="2191" y="553"/>
                  </a:lnTo>
                  <a:lnTo>
                    <a:pt x="2191" y="553"/>
                  </a:lnTo>
                  <a:lnTo>
                    <a:pt x="2191" y="549"/>
                  </a:lnTo>
                  <a:lnTo>
                    <a:pt x="2191" y="549"/>
                  </a:lnTo>
                  <a:lnTo>
                    <a:pt x="2191" y="549"/>
                  </a:lnTo>
                  <a:lnTo>
                    <a:pt x="2191" y="549"/>
                  </a:lnTo>
                  <a:lnTo>
                    <a:pt x="2191" y="544"/>
                  </a:lnTo>
                  <a:lnTo>
                    <a:pt x="2191" y="544"/>
                  </a:lnTo>
                  <a:lnTo>
                    <a:pt x="2187" y="544"/>
                  </a:lnTo>
                  <a:lnTo>
                    <a:pt x="2187" y="540"/>
                  </a:lnTo>
                  <a:lnTo>
                    <a:pt x="2187" y="540"/>
                  </a:lnTo>
                  <a:lnTo>
                    <a:pt x="2187" y="540"/>
                  </a:lnTo>
                  <a:lnTo>
                    <a:pt x="2187" y="536"/>
                  </a:lnTo>
                  <a:lnTo>
                    <a:pt x="2187" y="536"/>
                  </a:lnTo>
                  <a:lnTo>
                    <a:pt x="2187" y="536"/>
                  </a:lnTo>
                  <a:lnTo>
                    <a:pt x="2187" y="531"/>
                  </a:lnTo>
                  <a:lnTo>
                    <a:pt x="2183" y="531"/>
                  </a:lnTo>
                  <a:lnTo>
                    <a:pt x="2183" y="531"/>
                  </a:lnTo>
                  <a:lnTo>
                    <a:pt x="2183" y="527"/>
                  </a:lnTo>
                  <a:lnTo>
                    <a:pt x="2183" y="527"/>
                  </a:lnTo>
                  <a:lnTo>
                    <a:pt x="2183" y="527"/>
                  </a:lnTo>
                  <a:lnTo>
                    <a:pt x="2183" y="522"/>
                  </a:lnTo>
                  <a:lnTo>
                    <a:pt x="2183" y="522"/>
                  </a:lnTo>
                  <a:lnTo>
                    <a:pt x="2183" y="522"/>
                  </a:lnTo>
                  <a:lnTo>
                    <a:pt x="2183" y="518"/>
                  </a:lnTo>
                  <a:lnTo>
                    <a:pt x="2178" y="518"/>
                  </a:lnTo>
                  <a:lnTo>
                    <a:pt x="2178" y="518"/>
                  </a:lnTo>
                  <a:lnTo>
                    <a:pt x="2178" y="513"/>
                  </a:lnTo>
                  <a:lnTo>
                    <a:pt x="2178" y="513"/>
                  </a:lnTo>
                  <a:lnTo>
                    <a:pt x="2178" y="513"/>
                  </a:lnTo>
                  <a:lnTo>
                    <a:pt x="2178" y="509"/>
                  </a:lnTo>
                  <a:lnTo>
                    <a:pt x="2178" y="509"/>
                  </a:lnTo>
                  <a:lnTo>
                    <a:pt x="2178" y="509"/>
                  </a:lnTo>
                  <a:lnTo>
                    <a:pt x="2174" y="504"/>
                  </a:lnTo>
                  <a:lnTo>
                    <a:pt x="2174" y="504"/>
                  </a:lnTo>
                  <a:lnTo>
                    <a:pt x="2174" y="504"/>
                  </a:lnTo>
                  <a:lnTo>
                    <a:pt x="2174" y="500"/>
                  </a:lnTo>
                  <a:lnTo>
                    <a:pt x="2174" y="500"/>
                  </a:lnTo>
                  <a:lnTo>
                    <a:pt x="2174" y="500"/>
                  </a:lnTo>
                  <a:lnTo>
                    <a:pt x="2174" y="495"/>
                  </a:lnTo>
                  <a:lnTo>
                    <a:pt x="2174" y="495"/>
                  </a:lnTo>
                  <a:lnTo>
                    <a:pt x="2169" y="495"/>
                  </a:lnTo>
                  <a:lnTo>
                    <a:pt x="2169" y="491"/>
                  </a:lnTo>
                  <a:lnTo>
                    <a:pt x="2169" y="491"/>
                  </a:lnTo>
                  <a:lnTo>
                    <a:pt x="2169" y="491"/>
                  </a:lnTo>
                  <a:lnTo>
                    <a:pt x="2169" y="486"/>
                  </a:lnTo>
                  <a:lnTo>
                    <a:pt x="2169" y="486"/>
                  </a:lnTo>
                  <a:lnTo>
                    <a:pt x="2169" y="486"/>
                  </a:lnTo>
                  <a:lnTo>
                    <a:pt x="2169" y="482"/>
                  </a:lnTo>
                  <a:lnTo>
                    <a:pt x="2165" y="482"/>
                  </a:lnTo>
                  <a:lnTo>
                    <a:pt x="2165" y="482"/>
                  </a:lnTo>
                  <a:lnTo>
                    <a:pt x="2165" y="477"/>
                  </a:lnTo>
                  <a:lnTo>
                    <a:pt x="2165" y="477"/>
                  </a:lnTo>
                  <a:lnTo>
                    <a:pt x="2165" y="477"/>
                  </a:lnTo>
                  <a:lnTo>
                    <a:pt x="2165" y="473"/>
                  </a:lnTo>
                  <a:lnTo>
                    <a:pt x="2165" y="473"/>
                  </a:lnTo>
                  <a:lnTo>
                    <a:pt x="2160" y="473"/>
                  </a:lnTo>
                  <a:lnTo>
                    <a:pt x="2160" y="469"/>
                  </a:lnTo>
                  <a:lnTo>
                    <a:pt x="2160" y="469"/>
                  </a:lnTo>
                  <a:lnTo>
                    <a:pt x="2160" y="469"/>
                  </a:lnTo>
                  <a:lnTo>
                    <a:pt x="2160" y="469"/>
                  </a:lnTo>
                  <a:lnTo>
                    <a:pt x="2160" y="464"/>
                  </a:lnTo>
                  <a:lnTo>
                    <a:pt x="2160" y="464"/>
                  </a:lnTo>
                  <a:lnTo>
                    <a:pt x="2160" y="464"/>
                  </a:lnTo>
                  <a:lnTo>
                    <a:pt x="2156" y="460"/>
                  </a:lnTo>
                  <a:lnTo>
                    <a:pt x="2156" y="460"/>
                  </a:lnTo>
                  <a:lnTo>
                    <a:pt x="2156" y="460"/>
                  </a:lnTo>
                  <a:lnTo>
                    <a:pt x="2156" y="455"/>
                  </a:lnTo>
                  <a:lnTo>
                    <a:pt x="2156" y="455"/>
                  </a:lnTo>
                  <a:lnTo>
                    <a:pt x="2156" y="455"/>
                  </a:lnTo>
                  <a:lnTo>
                    <a:pt x="2156" y="451"/>
                  </a:lnTo>
                  <a:lnTo>
                    <a:pt x="2151" y="451"/>
                  </a:lnTo>
                  <a:lnTo>
                    <a:pt x="2151" y="451"/>
                  </a:lnTo>
                  <a:lnTo>
                    <a:pt x="2151" y="446"/>
                  </a:lnTo>
                  <a:lnTo>
                    <a:pt x="2151" y="446"/>
                  </a:lnTo>
                  <a:lnTo>
                    <a:pt x="2151" y="446"/>
                  </a:lnTo>
                  <a:lnTo>
                    <a:pt x="2151" y="442"/>
                  </a:lnTo>
                  <a:lnTo>
                    <a:pt x="2151" y="442"/>
                  </a:lnTo>
                  <a:lnTo>
                    <a:pt x="2147" y="442"/>
                  </a:lnTo>
                  <a:lnTo>
                    <a:pt x="2147" y="442"/>
                  </a:lnTo>
                  <a:lnTo>
                    <a:pt x="2147" y="437"/>
                  </a:lnTo>
                  <a:lnTo>
                    <a:pt x="2147" y="437"/>
                  </a:lnTo>
                  <a:lnTo>
                    <a:pt x="2147" y="437"/>
                  </a:lnTo>
                  <a:lnTo>
                    <a:pt x="2147" y="433"/>
                  </a:lnTo>
                  <a:lnTo>
                    <a:pt x="2147" y="433"/>
                  </a:lnTo>
                  <a:lnTo>
                    <a:pt x="2142" y="433"/>
                  </a:lnTo>
                  <a:lnTo>
                    <a:pt x="2142" y="428"/>
                  </a:lnTo>
                  <a:lnTo>
                    <a:pt x="2142" y="428"/>
                  </a:lnTo>
                  <a:lnTo>
                    <a:pt x="2142" y="428"/>
                  </a:lnTo>
                  <a:lnTo>
                    <a:pt x="2142" y="424"/>
                  </a:lnTo>
                  <a:lnTo>
                    <a:pt x="2142" y="424"/>
                  </a:lnTo>
                  <a:lnTo>
                    <a:pt x="2142" y="424"/>
                  </a:lnTo>
                  <a:lnTo>
                    <a:pt x="2138" y="419"/>
                  </a:lnTo>
                  <a:lnTo>
                    <a:pt x="2138" y="419"/>
                  </a:lnTo>
                  <a:lnTo>
                    <a:pt x="2138" y="419"/>
                  </a:lnTo>
                  <a:lnTo>
                    <a:pt x="2138" y="419"/>
                  </a:lnTo>
                  <a:lnTo>
                    <a:pt x="2138" y="415"/>
                  </a:lnTo>
                  <a:lnTo>
                    <a:pt x="2138" y="415"/>
                  </a:lnTo>
                  <a:lnTo>
                    <a:pt x="2138" y="415"/>
                  </a:lnTo>
                  <a:lnTo>
                    <a:pt x="2133" y="410"/>
                  </a:lnTo>
                  <a:lnTo>
                    <a:pt x="2133" y="410"/>
                  </a:lnTo>
                  <a:lnTo>
                    <a:pt x="2133" y="410"/>
                  </a:lnTo>
                  <a:lnTo>
                    <a:pt x="2133" y="406"/>
                  </a:lnTo>
                  <a:lnTo>
                    <a:pt x="2133" y="406"/>
                  </a:lnTo>
                  <a:lnTo>
                    <a:pt x="2133" y="406"/>
                  </a:lnTo>
                  <a:lnTo>
                    <a:pt x="2129" y="402"/>
                  </a:lnTo>
                  <a:lnTo>
                    <a:pt x="2129" y="402"/>
                  </a:lnTo>
                  <a:lnTo>
                    <a:pt x="2129" y="402"/>
                  </a:lnTo>
                  <a:lnTo>
                    <a:pt x="2129" y="402"/>
                  </a:lnTo>
                  <a:lnTo>
                    <a:pt x="2129" y="397"/>
                  </a:lnTo>
                  <a:lnTo>
                    <a:pt x="2129" y="397"/>
                  </a:lnTo>
                  <a:lnTo>
                    <a:pt x="2124" y="397"/>
                  </a:lnTo>
                  <a:lnTo>
                    <a:pt x="2124" y="393"/>
                  </a:lnTo>
                  <a:lnTo>
                    <a:pt x="2124" y="393"/>
                  </a:lnTo>
                  <a:lnTo>
                    <a:pt x="2124" y="393"/>
                  </a:lnTo>
                  <a:lnTo>
                    <a:pt x="2124" y="388"/>
                  </a:lnTo>
                  <a:lnTo>
                    <a:pt x="2124" y="388"/>
                  </a:lnTo>
                  <a:lnTo>
                    <a:pt x="2124" y="388"/>
                  </a:lnTo>
                  <a:lnTo>
                    <a:pt x="2120" y="388"/>
                  </a:lnTo>
                  <a:lnTo>
                    <a:pt x="2120" y="384"/>
                  </a:lnTo>
                  <a:lnTo>
                    <a:pt x="2120" y="384"/>
                  </a:lnTo>
                  <a:lnTo>
                    <a:pt x="2120" y="384"/>
                  </a:lnTo>
                  <a:lnTo>
                    <a:pt x="2120" y="379"/>
                  </a:lnTo>
                  <a:lnTo>
                    <a:pt x="2120" y="379"/>
                  </a:lnTo>
                  <a:lnTo>
                    <a:pt x="2115" y="379"/>
                  </a:lnTo>
                  <a:lnTo>
                    <a:pt x="2115" y="375"/>
                  </a:lnTo>
                  <a:lnTo>
                    <a:pt x="2115" y="375"/>
                  </a:lnTo>
                  <a:lnTo>
                    <a:pt x="2115" y="375"/>
                  </a:lnTo>
                  <a:lnTo>
                    <a:pt x="2115" y="375"/>
                  </a:lnTo>
                  <a:lnTo>
                    <a:pt x="2115" y="370"/>
                  </a:lnTo>
                  <a:lnTo>
                    <a:pt x="2111" y="370"/>
                  </a:lnTo>
                  <a:lnTo>
                    <a:pt x="2111" y="370"/>
                  </a:lnTo>
                  <a:lnTo>
                    <a:pt x="2111" y="366"/>
                  </a:lnTo>
                  <a:lnTo>
                    <a:pt x="2111" y="366"/>
                  </a:lnTo>
                  <a:lnTo>
                    <a:pt x="2111" y="366"/>
                  </a:lnTo>
                  <a:lnTo>
                    <a:pt x="2106" y="366"/>
                  </a:lnTo>
                  <a:lnTo>
                    <a:pt x="2106" y="361"/>
                  </a:lnTo>
                  <a:lnTo>
                    <a:pt x="2106" y="361"/>
                  </a:lnTo>
                  <a:lnTo>
                    <a:pt x="2106" y="361"/>
                  </a:lnTo>
                  <a:lnTo>
                    <a:pt x="2106" y="357"/>
                  </a:lnTo>
                  <a:lnTo>
                    <a:pt x="2106" y="357"/>
                  </a:lnTo>
                  <a:lnTo>
                    <a:pt x="2102" y="357"/>
                  </a:lnTo>
                  <a:lnTo>
                    <a:pt x="2102" y="357"/>
                  </a:lnTo>
                  <a:lnTo>
                    <a:pt x="2102" y="352"/>
                  </a:lnTo>
                  <a:lnTo>
                    <a:pt x="2102" y="352"/>
                  </a:lnTo>
                  <a:lnTo>
                    <a:pt x="2102" y="352"/>
                  </a:lnTo>
                  <a:lnTo>
                    <a:pt x="2102" y="348"/>
                  </a:lnTo>
                  <a:lnTo>
                    <a:pt x="2098" y="348"/>
                  </a:lnTo>
                  <a:lnTo>
                    <a:pt x="2098" y="348"/>
                  </a:lnTo>
                  <a:lnTo>
                    <a:pt x="2098" y="348"/>
                  </a:lnTo>
                  <a:lnTo>
                    <a:pt x="2098" y="344"/>
                  </a:lnTo>
                  <a:lnTo>
                    <a:pt x="2098" y="344"/>
                  </a:lnTo>
                  <a:lnTo>
                    <a:pt x="2093" y="344"/>
                  </a:lnTo>
                  <a:lnTo>
                    <a:pt x="2093" y="339"/>
                  </a:lnTo>
                  <a:lnTo>
                    <a:pt x="2093" y="339"/>
                  </a:lnTo>
                  <a:lnTo>
                    <a:pt x="2093" y="339"/>
                  </a:lnTo>
                  <a:lnTo>
                    <a:pt x="2093" y="339"/>
                  </a:lnTo>
                  <a:lnTo>
                    <a:pt x="2093" y="335"/>
                  </a:lnTo>
                  <a:lnTo>
                    <a:pt x="2089" y="335"/>
                  </a:lnTo>
                  <a:lnTo>
                    <a:pt x="2089" y="335"/>
                  </a:lnTo>
                  <a:lnTo>
                    <a:pt x="2089" y="330"/>
                  </a:lnTo>
                  <a:lnTo>
                    <a:pt x="2089" y="330"/>
                  </a:lnTo>
                  <a:lnTo>
                    <a:pt x="2089" y="330"/>
                  </a:lnTo>
                  <a:lnTo>
                    <a:pt x="2084" y="330"/>
                  </a:lnTo>
                  <a:lnTo>
                    <a:pt x="2084" y="326"/>
                  </a:lnTo>
                  <a:lnTo>
                    <a:pt x="2084" y="326"/>
                  </a:lnTo>
                  <a:lnTo>
                    <a:pt x="2084" y="326"/>
                  </a:lnTo>
                  <a:lnTo>
                    <a:pt x="2084" y="321"/>
                  </a:lnTo>
                  <a:lnTo>
                    <a:pt x="2080" y="321"/>
                  </a:lnTo>
                  <a:lnTo>
                    <a:pt x="2080" y="321"/>
                  </a:lnTo>
                  <a:lnTo>
                    <a:pt x="2080" y="321"/>
                  </a:lnTo>
                  <a:lnTo>
                    <a:pt x="2080" y="317"/>
                  </a:lnTo>
                  <a:lnTo>
                    <a:pt x="2080" y="317"/>
                  </a:lnTo>
                  <a:lnTo>
                    <a:pt x="2075" y="317"/>
                  </a:lnTo>
                  <a:lnTo>
                    <a:pt x="2075" y="317"/>
                  </a:lnTo>
                  <a:lnTo>
                    <a:pt x="2075" y="312"/>
                  </a:lnTo>
                  <a:lnTo>
                    <a:pt x="2075" y="312"/>
                  </a:lnTo>
                  <a:lnTo>
                    <a:pt x="2075" y="312"/>
                  </a:lnTo>
                  <a:lnTo>
                    <a:pt x="2071" y="308"/>
                  </a:lnTo>
                  <a:lnTo>
                    <a:pt x="2071" y="308"/>
                  </a:lnTo>
                  <a:lnTo>
                    <a:pt x="2071" y="308"/>
                  </a:lnTo>
                  <a:lnTo>
                    <a:pt x="2071" y="308"/>
                  </a:lnTo>
                  <a:lnTo>
                    <a:pt x="2071" y="303"/>
                  </a:lnTo>
                  <a:lnTo>
                    <a:pt x="2066" y="303"/>
                  </a:lnTo>
                  <a:lnTo>
                    <a:pt x="2066" y="303"/>
                  </a:lnTo>
                  <a:lnTo>
                    <a:pt x="2066" y="303"/>
                  </a:lnTo>
                  <a:lnTo>
                    <a:pt x="2066" y="299"/>
                  </a:lnTo>
                  <a:lnTo>
                    <a:pt x="2066" y="299"/>
                  </a:lnTo>
                  <a:lnTo>
                    <a:pt x="2062" y="299"/>
                  </a:lnTo>
                  <a:lnTo>
                    <a:pt x="2062" y="299"/>
                  </a:lnTo>
                  <a:lnTo>
                    <a:pt x="2062" y="294"/>
                  </a:lnTo>
                  <a:lnTo>
                    <a:pt x="2062" y="294"/>
                  </a:lnTo>
                  <a:lnTo>
                    <a:pt x="2062" y="294"/>
                  </a:lnTo>
                  <a:lnTo>
                    <a:pt x="2057" y="290"/>
                  </a:lnTo>
                  <a:lnTo>
                    <a:pt x="2057" y="290"/>
                  </a:lnTo>
                  <a:lnTo>
                    <a:pt x="2057" y="290"/>
                  </a:lnTo>
                  <a:lnTo>
                    <a:pt x="2057" y="290"/>
                  </a:lnTo>
                  <a:lnTo>
                    <a:pt x="2053" y="285"/>
                  </a:lnTo>
                  <a:lnTo>
                    <a:pt x="2053" y="285"/>
                  </a:lnTo>
                  <a:lnTo>
                    <a:pt x="2053" y="285"/>
                  </a:lnTo>
                  <a:lnTo>
                    <a:pt x="2053" y="285"/>
                  </a:lnTo>
                  <a:lnTo>
                    <a:pt x="2053" y="281"/>
                  </a:lnTo>
                  <a:lnTo>
                    <a:pt x="2048" y="281"/>
                  </a:lnTo>
                  <a:lnTo>
                    <a:pt x="2048" y="281"/>
                  </a:lnTo>
                  <a:lnTo>
                    <a:pt x="2048" y="281"/>
                  </a:lnTo>
                  <a:lnTo>
                    <a:pt x="2048" y="277"/>
                  </a:lnTo>
                  <a:lnTo>
                    <a:pt x="2044" y="277"/>
                  </a:lnTo>
                  <a:lnTo>
                    <a:pt x="2044" y="277"/>
                  </a:lnTo>
                  <a:lnTo>
                    <a:pt x="2044" y="277"/>
                  </a:lnTo>
                  <a:lnTo>
                    <a:pt x="2044" y="272"/>
                  </a:lnTo>
                  <a:lnTo>
                    <a:pt x="2044" y="272"/>
                  </a:lnTo>
                  <a:lnTo>
                    <a:pt x="2039" y="272"/>
                  </a:lnTo>
                  <a:lnTo>
                    <a:pt x="2039" y="272"/>
                  </a:lnTo>
                  <a:lnTo>
                    <a:pt x="2039" y="268"/>
                  </a:lnTo>
                  <a:lnTo>
                    <a:pt x="2039" y="268"/>
                  </a:lnTo>
                  <a:lnTo>
                    <a:pt x="2035" y="268"/>
                  </a:lnTo>
                  <a:lnTo>
                    <a:pt x="2035" y="268"/>
                  </a:lnTo>
                  <a:lnTo>
                    <a:pt x="2035" y="263"/>
                  </a:lnTo>
                  <a:lnTo>
                    <a:pt x="2035" y="263"/>
                  </a:lnTo>
                  <a:lnTo>
                    <a:pt x="2035" y="263"/>
                  </a:lnTo>
                  <a:lnTo>
                    <a:pt x="2030" y="263"/>
                  </a:lnTo>
                  <a:lnTo>
                    <a:pt x="2030" y="259"/>
                  </a:lnTo>
                  <a:lnTo>
                    <a:pt x="2030" y="259"/>
                  </a:lnTo>
                  <a:lnTo>
                    <a:pt x="2030" y="259"/>
                  </a:lnTo>
                  <a:lnTo>
                    <a:pt x="2026" y="259"/>
                  </a:lnTo>
                  <a:lnTo>
                    <a:pt x="2026" y="254"/>
                  </a:lnTo>
                  <a:lnTo>
                    <a:pt x="2026" y="254"/>
                  </a:lnTo>
                  <a:lnTo>
                    <a:pt x="2026" y="254"/>
                  </a:lnTo>
                  <a:lnTo>
                    <a:pt x="2022" y="254"/>
                  </a:lnTo>
                  <a:lnTo>
                    <a:pt x="2022" y="254"/>
                  </a:lnTo>
                  <a:lnTo>
                    <a:pt x="2022" y="250"/>
                  </a:lnTo>
                  <a:lnTo>
                    <a:pt x="2022" y="250"/>
                  </a:lnTo>
                  <a:lnTo>
                    <a:pt x="2017" y="250"/>
                  </a:lnTo>
                  <a:lnTo>
                    <a:pt x="2017" y="250"/>
                  </a:lnTo>
                  <a:lnTo>
                    <a:pt x="2017" y="245"/>
                  </a:lnTo>
                  <a:lnTo>
                    <a:pt x="2017" y="245"/>
                  </a:lnTo>
                  <a:lnTo>
                    <a:pt x="2013" y="245"/>
                  </a:lnTo>
                  <a:lnTo>
                    <a:pt x="2013" y="245"/>
                  </a:lnTo>
                  <a:lnTo>
                    <a:pt x="2013" y="241"/>
                  </a:lnTo>
                  <a:lnTo>
                    <a:pt x="2013" y="241"/>
                  </a:lnTo>
                  <a:lnTo>
                    <a:pt x="2008" y="241"/>
                  </a:lnTo>
                  <a:lnTo>
                    <a:pt x="2008" y="241"/>
                  </a:lnTo>
                  <a:lnTo>
                    <a:pt x="2008" y="236"/>
                  </a:lnTo>
                  <a:lnTo>
                    <a:pt x="2008" y="236"/>
                  </a:lnTo>
                  <a:lnTo>
                    <a:pt x="2004" y="236"/>
                  </a:lnTo>
                  <a:lnTo>
                    <a:pt x="2004" y="236"/>
                  </a:lnTo>
                  <a:lnTo>
                    <a:pt x="2004" y="236"/>
                  </a:lnTo>
                  <a:lnTo>
                    <a:pt x="2004" y="232"/>
                  </a:lnTo>
                  <a:lnTo>
                    <a:pt x="1999" y="232"/>
                  </a:lnTo>
                  <a:lnTo>
                    <a:pt x="1999" y="232"/>
                  </a:lnTo>
                  <a:lnTo>
                    <a:pt x="1999" y="232"/>
                  </a:lnTo>
                  <a:lnTo>
                    <a:pt x="1999" y="227"/>
                  </a:lnTo>
                  <a:lnTo>
                    <a:pt x="1995" y="227"/>
                  </a:lnTo>
                  <a:lnTo>
                    <a:pt x="1995" y="227"/>
                  </a:lnTo>
                  <a:lnTo>
                    <a:pt x="1995" y="227"/>
                  </a:lnTo>
                  <a:lnTo>
                    <a:pt x="1995" y="227"/>
                  </a:lnTo>
                  <a:lnTo>
                    <a:pt x="1990" y="223"/>
                  </a:lnTo>
                  <a:lnTo>
                    <a:pt x="1990" y="223"/>
                  </a:lnTo>
                  <a:lnTo>
                    <a:pt x="1990" y="223"/>
                  </a:lnTo>
                  <a:lnTo>
                    <a:pt x="1990" y="223"/>
                  </a:lnTo>
                  <a:lnTo>
                    <a:pt x="1986" y="218"/>
                  </a:lnTo>
                  <a:lnTo>
                    <a:pt x="1986" y="218"/>
                  </a:lnTo>
                  <a:lnTo>
                    <a:pt x="1986" y="218"/>
                  </a:lnTo>
                  <a:lnTo>
                    <a:pt x="1981" y="218"/>
                  </a:lnTo>
                  <a:lnTo>
                    <a:pt x="1981" y="218"/>
                  </a:lnTo>
                  <a:lnTo>
                    <a:pt x="1981" y="214"/>
                  </a:lnTo>
                  <a:lnTo>
                    <a:pt x="1981" y="214"/>
                  </a:lnTo>
                  <a:lnTo>
                    <a:pt x="1977" y="214"/>
                  </a:lnTo>
                  <a:lnTo>
                    <a:pt x="1977" y="214"/>
                  </a:lnTo>
                  <a:lnTo>
                    <a:pt x="1977" y="214"/>
                  </a:lnTo>
                  <a:lnTo>
                    <a:pt x="1977" y="214"/>
                  </a:lnTo>
                  <a:lnTo>
                    <a:pt x="1977" y="214"/>
                  </a:lnTo>
                  <a:lnTo>
                    <a:pt x="1977" y="214"/>
                  </a:lnTo>
                  <a:lnTo>
                    <a:pt x="1977" y="210"/>
                  </a:lnTo>
                  <a:lnTo>
                    <a:pt x="1977" y="210"/>
                  </a:lnTo>
                  <a:lnTo>
                    <a:pt x="1972" y="210"/>
                  </a:lnTo>
                  <a:lnTo>
                    <a:pt x="1972" y="210"/>
                  </a:lnTo>
                  <a:lnTo>
                    <a:pt x="1972" y="210"/>
                  </a:lnTo>
                  <a:lnTo>
                    <a:pt x="1972" y="210"/>
                  </a:lnTo>
                  <a:lnTo>
                    <a:pt x="1972" y="210"/>
                  </a:lnTo>
                  <a:lnTo>
                    <a:pt x="1972" y="210"/>
                  </a:lnTo>
                  <a:lnTo>
                    <a:pt x="1972" y="210"/>
                  </a:lnTo>
                  <a:lnTo>
                    <a:pt x="1968" y="205"/>
                  </a:lnTo>
                  <a:lnTo>
                    <a:pt x="1968" y="205"/>
                  </a:lnTo>
                  <a:lnTo>
                    <a:pt x="1968" y="205"/>
                  </a:lnTo>
                  <a:lnTo>
                    <a:pt x="1968" y="205"/>
                  </a:lnTo>
                  <a:lnTo>
                    <a:pt x="1968" y="205"/>
                  </a:lnTo>
                  <a:lnTo>
                    <a:pt x="1968" y="205"/>
                  </a:lnTo>
                  <a:lnTo>
                    <a:pt x="1968" y="205"/>
                  </a:lnTo>
                  <a:lnTo>
                    <a:pt x="1963" y="205"/>
                  </a:lnTo>
                  <a:lnTo>
                    <a:pt x="1963" y="205"/>
                  </a:lnTo>
                  <a:lnTo>
                    <a:pt x="1963" y="205"/>
                  </a:lnTo>
                  <a:lnTo>
                    <a:pt x="1963" y="201"/>
                  </a:lnTo>
                  <a:lnTo>
                    <a:pt x="1963" y="201"/>
                  </a:lnTo>
                  <a:lnTo>
                    <a:pt x="1963" y="201"/>
                  </a:lnTo>
                  <a:lnTo>
                    <a:pt x="1963" y="201"/>
                  </a:lnTo>
                  <a:lnTo>
                    <a:pt x="1959" y="201"/>
                  </a:lnTo>
                  <a:lnTo>
                    <a:pt x="1959" y="201"/>
                  </a:lnTo>
                  <a:lnTo>
                    <a:pt x="1959" y="201"/>
                  </a:lnTo>
                  <a:lnTo>
                    <a:pt x="1959" y="201"/>
                  </a:lnTo>
                  <a:lnTo>
                    <a:pt x="1959" y="201"/>
                  </a:lnTo>
                  <a:lnTo>
                    <a:pt x="1959" y="201"/>
                  </a:lnTo>
                  <a:lnTo>
                    <a:pt x="1959" y="196"/>
                  </a:lnTo>
                  <a:lnTo>
                    <a:pt x="1954" y="196"/>
                  </a:lnTo>
                  <a:lnTo>
                    <a:pt x="1954" y="196"/>
                  </a:lnTo>
                  <a:lnTo>
                    <a:pt x="1954" y="196"/>
                  </a:lnTo>
                  <a:lnTo>
                    <a:pt x="1954" y="196"/>
                  </a:lnTo>
                  <a:lnTo>
                    <a:pt x="1954" y="196"/>
                  </a:lnTo>
                  <a:lnTo>
                    <a:pt x="1954" y="196"/>
                  </a:lnTo>
                  <a:lnTo>
                    <a:pt x="1954" y="196"/>
                  </a:lnTo>
                  <a:lnTo>
                    <a:pt x="1950" y="196"/>
                  </a:lnTo>
                  <a:lnTo>
                    <a:pt x="1950" y="196"/>
                  </a:lnTo>
                  <a:lnTo>
                    <a:pt x="1950" y="192"/>
                  </a:lnTo>
                  <a:lnTo>
                    <a:pt x="1950" y="192"/>
                  </a:lnTo>
                  <a:lnTo>
                    <a:pt x="1950" y="192"/>
                  </a:lnTo>
                  <a:lnTo>
                    <a:pt x="1945" y="192"/>
                  </a:lnTo>
                  <a:lnTo>
                    <a:pt x="1945" y="192"/>
                  </a:lnTo>
                  <a:lnTo>
                    <a:pt x="1945" y="192"/>
                  </a:lnTo>
                  <a:lnTo>
                    <a:pt x="1945" y="192"/>
                  </a:lnTo>
                  <a:lnTo>
                    <a:pt x="1945" y="192"/>
                  </a:lnTo>
                  <a:lnTo>
                    <a:pt x="1941" y="187"/>
                  </a:lnTo>
                  <a:lnTo>
                    <a:pt x="1941" y="187"/>
                  </a:lnTo>
                  <a:lnTo>
                    <a:pt x="1941" y="187"/>
                  </a:lnTo>
                  <a:lnTo>
                    <a:pt x="1941" y="187"/>
                  </a:lnTo>
                  <a:lnTo>
                    <a:pt x="1941" y="187"/>
                  </a:lnTo>
                  <a:lnTo>
                    <a:pt x="1937" y="187"/>
                  </a:lnTo>
                  <a:lnTo>
                    <a:pt x="1937" y="187"/>
                  </a:lnTo>
                  <a:lnTo>
                    <a:pt x="1937" y="187"/>
                  </a:lnTo>
                  <a:lnTo>
                    <a:pt x="1937" y="183"/>
                  </a:lnTo>
                  <a:lnTo>
                    <a:pt x="1937" y="183"/>
                  </a:lnTo>
                  <a:lnTo>
                    <a:pt x="1932" y="183"/>
                  </a:lnTo>
                  <a:lnTo>
                    <a:pt x="1932" y="183"/>
                  </a:lnTo>
                  <a:lnTo>
                    <a:pt x="1932" y="183"/>
                  </a:lnTo>
                  <a:lnTo>
                    <a:pt x="1932" y="183"/>
                  </a:lnTo>
                  <a:lnTo>
                    <a:pt x="1932" y="183"/>
                  </a:lnTo>
                  <a:lnTo>
                    <a:pt x="1928" y="183"/>
                  </a:lnTo>
                  <a:lnTo>
                    <a:pt x="1928" y="178"/>
                  </a:lnTo>
                  <a:lnTo>
                    <a:pt x="1928" y="178"/>
                  </a:lnTo>
                  <a:lnTo>
                    <a:pt x="1928" y="178"/>
                  </a:lnTo>
                  <a:lnTo>
                    <a:pt x="1923" y="178"/>
                  </a:lnTo>
                  <a:lnTo>
                    <a:pt x="1923" y="178"/>
                  </a:lnTo>
                  <a:lnTo>
                    <a:pt x="1923" y="178"/>
                  </a:lnTo>
                  <a:lnTo>
                    <a:pt x="1923" y="178"/>
                  </a:lnTo>
                  <a:lnTo>
                    <a:pt x="1919" y="178"/>
                  </a:lnTo>
                  <a:lnTo>
                    <a:pt x="1919" y="174"/>
                  </a:lnTo>
                  <a:lnTo>
                    <a:pt x="1919" y="174"/>
                  </a:lnTo>
                  <a:lnTo>
                    <a:pt x="1919" y="174"/>
                  </a:lnTo>
                  <a:lnTo>
                    <a:pt x="1919" y="174"/>
                  </a:lnTo>
                  <a:lnTo>
                    <a:pt x="1914" y="174"/>
                  </a:lnTo>
                  <a:lnTo>
                    <a:pt x="1914" y="174"/>
                  </a:lnTo>
                  <a:lnTo>
                    <a:pt x="1914" y="174"/>
                  </a:lnTo>
                  <a:lnTo>
                    <a:pt x="1914" y="174"/>
                  </a:lnTo>
                  <a:lnTo>
                    <a:pt x="1910" y="169"/>
                  </a:lnTo>
                  <a:lnTo>
                    <a:pt x="1910" y="169"/>
                  </a:lnTo>
                  <a:lnTo>
                    <a:pt x="1910" y="169"/>
                  </a:lnTo>
                  <a:lnTo>
                    <a:pt x="1910" y="169"/>
                  </a:lnTo>
                  <a:lnTo>
                    <a:pt x="1905" y="169"/>
                  </a:lnTo>
                  <a:lnTo>
                    <a:pt x="1905" y="169"/>
                  </a:lnTo>
                  <a:lnTo>
                    <a:pt x="1905" y="169"/>
                  </a:lnTo>
                  <a:lnTo>
                    <a:pt x="1905" y="165"/>
                  </a:lnTo>
                  <a:lnTo>
                    <a:pt x="1901" y="165"/>
                  </a:lnTo>
                  <a:lnTo>
                    <a:pt x="1901" y="165"/>
                  </a:lnTo>
                  <a:lnTo>
                    <a:pt x="1901" y="165"/>
                  </a:lnTo>
                  <a:lnTo>
                    <a:pt x="1896" y="165"/>
                  </a:lnTo>
                  <a:lnTo>
                    <a:pt x="1896" y="165"/>
                  </a:lnTo>
                  <a:lnTo>
                    <a:pt x="1896" y="165"/>
                  </a:lnTo>
                  <a:lnTo>
                    <a:pt x="1896" y="165"/>
                  </a:lnTo>
                  <a:lnTo>
                    <a:pt x="1892" y="160"/>
                  </a:lnTo>
                  <a:lnTo>
                    <a:pt x="1892" y="160"/>
                  </a:lnTo>
                  <a:lnTo>
                    <a:pt x="1892" y="160"/>
                  </a:lnTo>
                  <a:lnTo>
                    <a:pt x="1892" y="160"/>
                  </a:lnTo>
                  <a:lnTo>
                    <a:pt x="1887" y="160"/>
                  </a:lnTo>
                  <a:lnTo>
                    <a:pt x="1887" y="160"/>
                  </a:lnTo>
                  <a:lnTo>
                    <a:pt x="1887" y="160"/>
                  </a:lnTo>
                  <a:lnTo>
                    <a:pt x="1883" y="160"/>
                  </a:lnTo>
                  <a:lnTo>
                    <a:pt x="1883" y="156"/>
                  </a:lnTo>
                  <a:lnTo>
                    <a:pt x="1883" y="156"/>
                  </a:lnTo>
                  <a:lnTo>
                    <a:pt x="1883" y="156"/>
                  </a:lnTo>
                  <a:lnTo>
                    <a:pt x="1878" y="156"/>
                  </a:lnTo>
                  <a:lnTo>
                    <a:pt x="1878" y="156"/>
                  </a:lnTo>
                  <a:lnTo>
                    <a:pt x="1878" y="156"/>
                  </a:lnTo>
                  <a:lnTo>
                    <a:pt x="1874" y="156"/>
                  </a:lnTo>
                  <a:lnTo>
                    <a:pt x="1874" y="151"/>
                  </a:lnTo>
                  <a:lnTo>
                    <a:pt x="1874" y="151"/>
                  </a:lnTo>
                  <a:lnTo>
                    <a:pt x="1874" y="151"/>
                  </a:lnTo>
                  <a:lnTo>
                    <a:pt x="1869" y="151"/>
                  </a:lnTo>
                  <a:lnTo>
                    <a:pt x="1869" y="151"/>
                  </a:lnTo>
                  <a:lnTo>
                    <a:pt x="1869" y="151"/>
                  </a:lnTo>
                  <a:lnTo>
                    <a:pt x="1865" y="151"/>
                  </a:lnTo>
                  <a:lnTo>
                    <a:pt x="1865" y="151"/>
                  </a:lnTo>
                  <a:lnTo>
                    <a:pt x="1865" y="147"/>
                  </a:lnTo>
                  <a:lnTo>
                    <a:pt x="1861" y="147"/>
                  </a:lnTo>
                  <a:lnTo>
                    <a:pt x="1861" y="147"/>
                  </a:lnTo>
                  <a:lnTo>
                    <a:pt x="1861" y="147"/>
                  </a:lnTo>
                  <a:lnTo>
                    <a:pt x="1861" y="147"/>
                  </a:lnTo>
                  <a:lnTo>
                    <a:pt x="1856" y="147"/>
                  </a:lnTo>
                  <a:lnTo>
                    <a:pt x="1856" y="147"/>
                  </a:lnTo>
                  <a:lnTo>
                    <a:pt x="1856" y="143"/>
                  </a:lnTo>
                  <a:lnTo>
                    <a:pt x="1852" y="143"/>
                  </a:lnTo>
                  <a:lnTo>
                    <a:pt x="1852" y="143"/>
                  </a:lnTo>
                  <a:lnTo>
                    <a:pt x="1852" y="143"/>
                  </a:lnTo>
                  <a:lnTo>
                    <a:pt x="1847" y="143"/>
                  </a:lnTo>
                  <a:lnTo>
                    <a:pt x="1847" y="143"/>
                  </a:lnTo>
                  <a:lnTo>
                    <a:pt x="1847" y="143"/>
                  </a:lnTo>
                  <a:lnTo>
                    <a:pt x="1843" y="143"/>
                  </a:lnTo>
                  <a:lnTo>
                    <a:pt x="1843" y="138"/>
                  </a:lnTo>
                  <a:lnTo>
                    <a:pt x="1843" y="138"/>
                  </a:lnTo>
                  <a:lnTo>
                    <a:pt x="1838" y="138"/>
                  </a:lnTo>
                  <a:lnTo>
                    <a:pt x="1838" y="138"/>
                  </a:lnTo>
                  <a:lnTo>
                    <a:pt x="1838" y="138"/>
                  </a:lnTo>
                  <a:lnTo>
                    <a:pt x="1834" y="138"/>
                  </a:lnTo>
                  <a:lnTo>
                    <a:pt x="1834" y="138"/>
                  </a:lnTo>
                  <a:lnTo>
                    <a:pt x="1834" y="134"/>
                  </a:lnTo>
                  <a:lnTo>
                    <a:pt x="1829" y="134"/>
                  </a:lnTo>
                  <a:lnTo>
                    <a:pt x="1829" y="134"/>
                  </a:lnTo>
                  <a:lnTo>
                    <a:pt x="1829" y="134"/>
                  </a:lnTo>
                  <a:lnTo>
                    <a:pt x="1825" y="134"/>
                  </a:lnTo>
                  <a:lnTo>
                    <a:pt x="1825" y="134"/>
                  </a:lnTo>
                  <a:lnTo>
                    <a:pt x="1825" y="134"/>
                  </a:lnTo>
                  <a:lnTo>
                    <a:pt x="1820" y="134"/>
                  </a:lnTo>
                  <a:lnTo>
                    <a:pt x="1820" y="129"/>
                  </a:lnTo>
                  <a:lnTo>
                    <a:pt x="1820" y="129"/>
                  </a:lnTo>
                  <a:lnTo>
                    <a:pt x="1816" y="129"/>
                  </a:lnTo>
                  <a:lnTo>
                    <a:pt x="1816" y="129"/>
                  </a:lnTo>
                  <a:lnTo>
                    <a:pt x="1816" y="129"/>
                  </a:lnTo>
                  <a:lnTo>
                    <a:pt x="1811" y="129"/>
                  </a:lnTo>
                  <a:lnTo>
                    <a:pt x="1811" y="129"/>
                  </a:lnTo>
                  <a:lnTo>
                    <a:pt x="1811" y="125"/>
                  </a:lnTo>
                  <a:lnTo>
                    <a:pt x="1807" y="125"/>
                  </a:lnTo>
                  <a:lnTo>
                    <a:pt x="1807" y="125"/>
                  </a:lnTo>
                  <a:lnTo>
                    <a:pt x="1807" y="125"/>
                  </a:lnTo>
                  <a:lnTo>
                    <a:pt x="1802" y="125"/>
                  </a:lnTo>
                  <a:lnTo>
                    <a:pt x="1802" y="125"/>
                  </a:lnTo>
                  <a:lnTo>
                    <a:pt x="1802" y="125"/>
                  </a:lnTo>
                  <a:lnTo>
                    <a:pt x="1798" y="125"/>
                  </a:lnTo>
                  <a:lnTo>
                    <a:pt x="1798" y="120"/>
                  </a:lnTo>
                  <a:lnTo>
                    <a:pt x="1798" y="120"/>
                  </a:lnTo>
                  <a:lnTo>
                    <a:pt x="1793" y="120"/>
                  </a:lnTo>
                  <a:lnTo>
                    <a:pt x="1793" y="120"/>
                  </a:lnTo>
                  <a:lnTo>
                    <a:pt x="1789" y="120"/>
                  </a:lnTo>
                  <a:lnTo>
                    <a:pt x="1789" y="120"/>
                  </a:lnTo>
                  <a:lnTo>
                    <a:pt x="1789" y="120"/>
                  </a:lnTo>
                  <a:lnTo>
                    <a:pt x="1784" y="120"/>
                  </a:lnTo>
                  <a:lnTo>
                    <a:pt x="1784" y="116"/>
                  </a:lnTo>
                  <a:lnTo>
                    <a:pt x="1784" y="116"/>
                  </a:lnTo>
                  <a:lnTo>
                    <a:pt x="1780" y="116"/>
                  </a:lnTo>
                  <a:lnTo>
                    <a:pt x="1780" y="116"/>
                  </a:lnTo>
                  <a:lnTo>
                    <a:pt x="1780" y="116"/>
                  </a:lnTo>
                  <a:lnTo>
                    <a:pt x="1776" y="116"/>
                  </a:lnTo>
                  <a:lnTo>
                    <a:pt x="1776" y="116"/>
                  </a:lnTo>
                  <a:lnTo>
                    <a:pt x="1776" y="111"/>
                  </a:lnTo>
                  <a:lnTo>
                    <a:pt x="1771" y="111"/>
                  </a:lnTo>
                  <a:lnTo>
                    <a:pt x="1771" y="111"/>
                  </a:lnTo>
                  <a:lnTo>
                    <a:pt x="1767" y="111"/>
                  </a:lnTo>
                  <a:lnTo>
                    <a:pt x="1767" y="111"/>
                  </a:lnTo>
                  <a:lnTo>
                    <a:pt x="1767" y="111"/>
                  </a:lnTo>
                  <a:lnTo>
                    <a:pt x="1762" y="111"/>
                  </a:lnTo>
                  <a:lnTo>
                    <a:pt x="1762" y="111"/>
                  </a:lnTo>
                  <a:lnTo>
                    <a:pt x="1762" y="107"/>
                  </a:lnTo>
                  <a:lnTo>
                    <a:pt x="1758" y="107"/>
                  </a:lnTo>
                  <a:lnTo>
                    <a:pt x="1758" y="107"/>
                  </a:lnTo>
                  <a:lnTo>
                    <a:pt x="1753" y="107"/>
                  </a:lnTo>
                  <a:lnTo>
                    <a:pt x="1753" y="107"/>
                  </a:lnTo>
                  <a:lnTo>
                    <a:pt x="1753" y="107"/>
                  </a:lnTo>
                  <a:lnTo>
                    <a:pt x="1749" y="107"/>
                  </a:lnTo>
                  <a:lnTo>
                    <a:pt x="1749" y="107"/>
                  </a:lnTo>
                  <a:lnTo>
                    <a:pt x="1749" y="102"/>
                  </a:lnTo>
                  <a:lnTo>
                    <a:pt x="1744" y="102"/>
                  </a:lnTo>
                  <a:lnTo>
                    <a:pt x="1744" y="102"/>
                  </a:lnTo>
                  <a:lnTo>
                    <a:pt x="1740" y="102"/>
                  </a:lnTo>
                  <a:lnTo>
                    <a:pt x="1740" y="102"/>
                  </a:lnTo>
                  <a:lnTo>
                    <a:pt x="1740" y="102"/>
                  </a:lnTo>
                  <a:lnTo>
                    <a:pt x="1735" y="102"/>
                  </a:lnTo>
                  <a:lnTo>
                    <a:pt x="1735" y="102"/>
                  </a:lnTo>
                  <a:lnTo>
                    <a:pt x="1731" y="98"/>
                  </a:lnTo>
                  <a:lnTo>
                    <a:pt x="1731" y="98"/>
                  </a:lnTo>
                  <a:lnTo>
                    <a:pt x="1731" y="98"/>
                  </a:lnTo>
                  <a:lnTo>
                    <a:pt x="1726" y="98"/>
                  </a:lnTo>
                  <a:lnTo>
                    <a:pt x="1726" y="98"/>
                  </a:lnTo>
                  <a:lnTo>
                    <a:pt x="1726" y="98"/>
                  </a:lnTo>
                  <a:lnTo>
                    <a:pt x="1722" y="98"/>
                  </a:lnTo>
                  <a:lnTo>
                    <a:pt x="1722" y="98"/>
                  </a:lnTo>
                  <a:lnTo>
                    <a:pt x="1717" y="93"/>
                  </a:lnTo>
                  <a:lnTo>
                    <a:pt x="1717" y="93"/>
                  </a:lnTo>
                  <a:lnTo>
                    <a:pt x="1717" y="93"/>
                  </a:lnTo>
                  <a:lnTo>
                    <a:pt x="1713" y="93"/>
                  </a:lnTo>
                  <a:lnTo>
                    <a:pt x="1713" y="93"/>
                  </a:lnTo>
                  <a:lnTo>
                    <a:pt x="1708" y="93"/>
                  </a:lnTo>
                  <a:lnTo>
                    <a:pt x="1708" y="93"/>
                  </a:lnTo>
                  <a:lnTo>
                    <a:pt x="1708" y="93"/>
                  </a:lnTo>
                  <a:lnTo>
                    <a:pt x="1704" y="89"/>
                  </a:lnTo>
                  <a:lnTo>
                    <a:pt x="1704" y="89"/>
                  </a:lnTo>
                  <a:lnTo>
                    <a:pt x="1700" y="89"/>
                  </a:lnTo>
                  <a:lnTo>
                    <a:pt x="1700" y="89"/>
                  </a:lnTo>
                  <a:lnTo>
                    <a:pt x="1700" y="89"/>
                  </a:lnTo>
                  <a:lnTo>
                    <a:pt x="1695" y="89"/>
                  </a:lnTo>
                  <a:lnTo>
                    <a:pt x="1695" y="89"/>
                  </a:lnTo>
                  <a:lnTo>
                    <a:pt x="1691" y="89"/>
                  </a:lnTo>
                  <a:lnTo>
                    <a:pt x="1691" y="89"/>
                  </a:lnTo>
                  <a:lnTo>
                    <a:pt x="1691" y="84"/>
                  </a:lnTo>
                  <a:lnTo>
                    <a:pt x="1686" y="84"/>
                  </a:lnTo>
                  <a:lnTo>
                    <a:pt x="1686" y="84"/>
                  </a:lnTo>
                  <a:lnTo>
                    <a:pt x="1686" y="84"/>
                  </a:lnTo>
                  <a:lnTo>
                    <a:pt x="1682" y="84"/>
                  </a:lnTo>
                  <a:lnTo>
                    <a:pt x="1682" y="84"/>
                  </a:lnTo>
                  <a:lnTo>
                    <a:pt x="1677" y="84"/>
                  </a:lnTo>
                  <a:lnTo>
                    <a:pt x="1677" y="84"/>
                  </a:lnTo>
                  <a:lnTo>
                    <a:pt x="1673" y="80"/>
                  </a:lnTo>
                  <a:lnTo>
                    <a:pt x="1673" y="80"/>
                  </a:lnTo>
                  <a:lnTo>
                    <a:pt x="1673" y="80"/>
                  </a:lnTo>
                  <a:lnTo>
                    <a:pt x="1668" y="80"/>
                  </a:lnTo>
                  <a:lnTo>
                    <a:pt x="1668" y="80"/>
                  </a:lnTo>
                  <a:lnTo>
                    <a:pt x="1664" y="80"/>
                  </a:lnTo>
                  <a:lnTo>
                    <a:pt x="1664" y="80"/>
                  </a:lnTo>
                  <a:lnTo>
                    <a:pt x="1664" y="80"/>
                  </a:lnTo>
                  <a:lnTo>
                    <a:pt x="1659" y="80"/>
                  </a:lnTo>
                  <a:lnTo>
                    <a:pt x="1659" y="76"/>
                  </a:lnTo>
                  <a:lnTo>
                    <a:pt x="1655" y="76"/>
                  </a:lnTo>
                  <a:lnTo>
                    <a:pt x="1655" y="76"/>
                  </a:lnTo>
                  <a:lnTo>
                    <a:pt x="1655" y="76"/>
                  </a:lnTo>
                  <a:lnTo>
                    <a:pt x="1650" y="76"/>
                  </a:lnTo>
                  <a:lnTo>
                    <a:pt x="1650" y="76"/>
                  </a:lnTo>
                  <a:lnTo>
                    <a:pt x="1646" y="76"/>
                  </a:lnTo>
                  <a:lnTo>
                    <a:pt x="1646" y="76"/>
                  </a:lnTo>
                  <a:lnTo>
                    <a:pt x="1646" y="76"/>
                  </a:lnTo>
                  <a:lnTo>
                    <a:pt x="1641" y="71"/>
                  </a:lnTo>
                  <a:lnTo>
                    <a:pt x="1641" y="71"/>
                  </a:lnTo>
                  <a:lnTo>
                    <a:pt x="1637" y="71"/>
                  </a:lnTo>
                  <a:lnTo>
                    <a:pt x="1637" y="71"/>
                  </a:lnTo>
                  <a:lnTo>
                    <a:pt x="1637" y="71"/>
                  </a:lnTo>
                  <a:lnTo>
                    <a:pt x="1632" y="71"/>
                  </a:lnTo>
                  <a:lnTo>
                    <a:pt x="1632" y="71"/>
                  </a:lnTo>
                  <a:lnTo>
                    <a:pt x="1628" y="71"/>
                  </a:lnTo>
                  <a:lnTo>
                    <a:pt x="1628" y="71"/>
                  </a:lnTo>
                  <a:lnTo>
                    <a:pt x="1628" y="67"/>
                  </a:lnTo>
                  <a:lnTo>
                    <a:pt x="1623" y="67"/>
                  </a:lnTo>
                  <a:lnTo>
                    <a:pt x="1623" y="67"/>
                  </a:lnTo>
                  <a:lnTo>
                    <a:pt x="1619" y="67"/>
                  </a:lnTo>
                  <a:lnTo>
                    <a:pt x="1619" y="67"/>
                  </a:lnTo>
                  <a:lnTo>
                    <a:pt x="1615" y="67"/>
                  </a:lnTo>
                  <a:lnTo>
                    <a:pt x="1615" y="67"/>
                  </a:lnTo>
                  <a:lnTo>
                    <a:pt x="1615" y="67"/>
                  </a:lnTo>
                  <a:lnTo>
                    <a:pt x="1610" y="67"/>
                  </a:lnTo>
                  <a:lnTo>
                    <a:pt x="1610" y="67"/>
                  </a:lnTo>
                  <a:lnTo>
                    <a:pt x="1606" y="62"/>
                  </a:lnTo>
                  <a:lnTo>
                    <a:pt x="1606" y="62"/>
                  </a:lnTo>
                  <a:lnTo>
                    <a:pt x="1606" y="62"/>
                  </a:lnTo>
                  <a:lnTo>
                    <a:pt x="1601" y="62"/>
                  </a:lnTo>
                  <a:lnTo>
                    <a:pt x="1601" y="62"/>
                  </a:lnTo>
                  <a:lnTo>
                    <a:pt x="1597" y="62"/>
                  </a:lnTo>
                  <a:lnTo>
                    <a:pt x="1597" y="62"/>
                  </a:lnTo>
                  <a:lnTo>
                    <a:pt x="1597" y="62"/>
                  </a:lnTo>
                  <a:lnTo>
                    <a:pt x="1592" y="62"/>
                  </a:lnTo>
                  <a:lnTo>
                    <a:pt x="1592" y="62"/>
                  </a:lnTo>
                  <a:lnTo>
                    <a:pt x="1588" y="58"/>
                  </a:lnTo>
                  <a:lnTo>
                    <a:pt x="1588" y="58"/>
                  </a:lnTo>
                  <a:lnTo>
                    <a:pt x="1583" y="58"/>
                  </a:lnTo>
                  <a:lnTo>
                    <a:pt x="1583" y="58"/>
                  </a:lnTo>
                  <a:lnTo>
                    <a:pt x="1583" y="58"/>
                  </a:lnTo>
                  <a:lnTo>
                    <a:pt x="1579" y="58"/>
                  </a:lnTo>
                  <a:lnTo>
                    <a:pt x="1579" y="58"/>
                  </a:lnTo>
                  <a:lnTo>
                    <a:pt x="1574" y="58"/>
                  </a:lnTo>
                  <a:lnTo>
                    <a:pt x="1574" y="58"/>
                  </a:lnTo>
                  <a:lnTo>
                    <a:pt x="1574" y="58"/>
                  </a:lnTo>
                  <a:lnTo>
                    <a:pt x="1570" y="58"/>
                  </a:lnTo>
                  <a:lnTo>
                    <a:pt x="1570" y="53"/>
                  </a:lnTo>
                  <a:lnTo>
                    <a:pt x="1565" y="53"/>
                  </a:lnTo>
                  <a:lnTo>
                    <a:pt x="1565" y="53"/>
                  </a:lnTo>
                  <a:lnTo>
                    <a:pt x="1561" y="53"/>
                  </a:lnTo>
                  <a:lnTo>
                    <a:pt x="1561" y="53"/>
                  </a:lnTo>
                  <a:lnTo>
                    <a:pt x="1561" y="53"/>
                  </a:lnTo>
                  <a:lnTo>
                    <a:pt x="1556" y="53"/>
                  </a:lnTo>
                  <a:lnTo>
                    <a:pt x="1556" y="53"/>
                  </a:lnTo>
                  <a:lnTo>
                    <a:pt x="1552" y="53"/>
                  </a:lnTo>
                  <a:lnTo>
                    <a:pt x="1552" y="53"/>
                  </a:lnTo>
                  <a:lnTo>
                    <a:pt x="1552" y="53"/>
                  </a:lnTo>
                  <a:lnTo>
                    <a:pt x="1547" y="49"/>
                  </a:lnTo>
                  <a:lnTo>
                    <a:pt x="1547" y="49"/>
                  </a:lnTo>
                  <a:lnTo>
                    <a:pt x="1543" y="49"/>
                  </a:lnTo>
                  <a:lnTo>
                    <a:pt x="1543" y="49"/>
                  </a:lnTo>
                  <a:lnTo>
                    <a:pt x="1539" y="49"/>
                  </a:lnTo>
                  <a:lnTo>
                    <a:pt x="1539" y="49"/>
                  </a:lnTo>
                  <a:lnTo>
                    <a:pt x="1539" y="49"/>
                  </a:lnTo>
                  <a:lnTo>
                    <a:pt x="1534" y="49"/>
                  </a:lnTo>
                  <a:lnTo>
                    <a:pt x="1534" y="49"/>
                  </a:lnTo>
                  <a:lnTo>
                    <a:pt x="1530" y="49"/>
                  </a:lnTo>
                  <a:lnTo>
                    <a:pt x="1530" y="49"/>
                  </a:lnTo>
                  <a:lnTo>
                    <a:pt x="1530" y="49"/>
                  </a:lnTo>
                  <a:lnTo>
                    <a:pt x="1525" y="44"/>
                  </a:lnTo>
                  <a:lnTo>
                    <a:pt x="1525" y="44"/>
                  </a:lnTo>
                  <a:lnTo>
                    <a:pt x="1521" y="44"/>
                  </a:lnTo>
                  <a:lnTo>
                    <a:pt x="1521" y="44"/>
                  </a:lnTo>
                  <a:lnTo>
                    <a:pt x="1521" y="44"/>
                  </a:lnTo>
                  <a:lnTo>
                    <a:pt x="1516" y="44"/>
                  </a:lnTo>
                  <a:lnTo>
                    <a:pt x="1516" y="44"/>
                  </a:lnTo>
                  <a:lnTo>
                    <a:pt x="1512" y="44"/>
                  </a:lnTo>
                  <a:lnTo>
                    <a:pt x="1512" y="44"/>
                  </a:lnTo>
                  <a:lnTo>
                    <a:pt x="1507" y="44"/>
                  </a:lnTo>
                  <a:lnTo>
                    <a:pt x="1507" y="44"/>
                  </a:lnTo>
                  <a:lnTo>
                    <a:pt x="1507" y="44"/>
                  </a:lnTo>
                  <a:lnTo>
                    <a:pt x="1503" y="44"/>
                  </a:lnTo>
                  <a:lnTo>
                    <a:pt x="1503" y="40"/>
                  </a:lnTo>
                  <a:lnTo>
                    <a:pt x="1498" y="40"/>
                  </a:lnTo>
                  <a:lnTo>
                    <a:pt x="1498" y="40"/>
                  </a:lnTo>
                  <a:lnTo>
                    <a:pt x="1498" y="40"/>
                  </a:lnTo>
                  <a:lnTo>
                    <a:pt x="1494" y="40"/>
                  </a:lnTo>
                  <a:lnTo>
                    <a:pt x="1494" y="40"/>
                  </a:lnTo>
                  <a:lnTo>
                    <a:pt x="1489" y="40"/>
                  </a:lnTo>
                  <a:lnTo>
                    <a:pt x="1489" y="40"/>
                  </a:lnTo>
                  <a:lnTo>
                    <a:pt x="1489" y="40"/>
                  </a:lnTo>
                  <a:lnTo>
                    <a:pt x="1485" y="40"/>
                  </a:lnTo>
                  <a:lnTo>
                    <a:pt x="1485" y="40"/>
                  </a:lnTo>
                  <a:lnTo>
                    <a:pt x="1480" y="40"/>
                  </a:lnTo>
                  <a:lnTo>
                    <a:pt x="1480" y="40"/>
                  </a:lnTo>
                  <a:lnTo>
                    <a:pt x="1480" y="40"/>
                  </a:lnTo>
                  <a:lnTo>
                    <a:pt x="1476" y="40"/>
                  </a:lnTo>
                  <a:lnTo>
                    <a:pt x="1476" y="35"/>
                  </a:lnTo>
                  <a:lnTo>
                    <a:pt x="1471" y="35"/>
                  </a:lnTo>
                  <a:lnTo>
                    <a:pt x="1471" y="35"/>
                  </a:lnTo>
                  <a:lnTo>
                    <a:pt x="1467" y="35"/>
                  </a:lnTo>
                  <a:lnTo>
                    <a:pt x="1467" y="35"/>
                  </a:lnTo>
                  <a:lnTo>
                    <a:pt x="1467" y="35"/>
                  </a:lnTo>
                  <a:lnTo>
                    <a:pt x="1462" y="35"/>
                  </a:lnTo>
                  <a:lnTo>
                    <a:pt x="1462" y="35"/>
                  </a:lnTo>
                  <a:lnTo>
                    <a:pt x="1458" y="35"/>
                  </a:lnTo>
                  <a:lnTo>
                    <a:pt x="1458" y="35"/>
                  </a:lnTo>
                  <a:lnTo>
                    <a:pt x="1458" y="35"/>
                  </a:lnTo>
                  <a:lnTo>
                    <a:pt x="1454" y="35"/>
                  </a:lnTo>
                  <a:lnTo>
                    <a:pt x="1454" y="35"/>
                  </a:lnTo>
                  <a:lnTo>
                    <a:pt x="1449" y="35"/>
                  </a:lnTo>
                  <a:lnTo>
                    <a:pt x="1449" y="35"/>
                  </a:lnTo>
                  <a:lnTo>
                    <a:pt x="1449" y="35"/>
                  </a:lnTo>
                  <a:lnTo>
                    <a:pt x="1445" y="35"/>
                  </a:lnTo>
                  <a:lnTo>
                    <a:pt x="1445" y="31"/>
                  </a:lnTo>
                  <a:lnTo>
                    <a:pt x="1440" y="31"/>
                  </a:lnTo>
                  <a:lnTo>
                    <a:pt x="1440" y="31"/>
                  </a:lnTo>
                  <a:lnTo>
                    <a:pt x="1440" y="31"/>
                  </a:lnTo>
                  <a:lnTo>
                    <a:pt x="1436" y="31"/>
                  </a:lnTo>
                  <a:lnTo>
                    <a:pt x="1436" y="31"/>
                  </a:lnTo>
                  <a:lnTo>
                    <a:pt x="1431" y="31"/>
                  </a:lnTo>
                  <a:lnTo>
                    <a:pt x="1431" y="31"/>
                  </a:lnTo>
                  <a:lnTo>
                    <a:pt x="1431" y="31"/>
                  </a:lnTo>
                  <a:lnTo>
                    <a:pt x="1427" y="31"/>
                  </a:lnTo>
                  <a:lnTo>
                    <a:pt x="1427" y="31"/>
                  </a:lnTo>
                  <a:lnTo>
                    <a:pt x="1427" y="31"/>
                  </a:lnTo>
                  <a:lnTo>
                    <a:pt x="1422" y="31"/>
                  </a:lnTo>
                  <a:lnTo>
                    <a:pt x="1422" y="31"/>
                  </a:lnTo>
                  <a:lnTo>
                    <a:pt x="1418" y="31"/>
                  </a:lnTo>
                  <a:lnTo>
                    <a:pt x="1418" y="31"/>
                  </a:lnTo>
                  <a:lnTo>
                    <a:pt x="1418" y="31"/>
                  </a:lnTo>
                  <a:lnTo>
                    <a:pt x="1413" y="31"/>
                  </a:lnTo>
                  <a:lnTo>
                    <a:pt x="1413" y="31"/>
                  </a:lnTo>
                  <a:lnTo>
                    <a:pt x="1409" y="31"/>
                  </a:lnTo>
                  <a:lnTo>
                    <a:pt x="1409" y="31"/>
                  </a:lnTo>
                  <a:lnTo>
                    <a:pt x="1409" y="31"/>
                  </a:lnTo>
                  <a:lnTo>
                    <a:pt x="1404" y="31"/>
                  </a:lnTo>
                  <a:lnTo>
                    <a:pt x="1404" y="31"/>
                  </a:lnTo>
                  <a:lnTo>
                    <a:pt x="1400" y="26"/>
                  </a:lnTo>
                  <a:lnTo>
                    <a:pt x="1400" y="26"/>
                  </a:lnTo>
                  <a:lnTo>
                    <a:pt x="1400" y="26"/>
                  </a:lnTo>
                  <a:lnTo>
                    <a:pt x="1395" y="26"/>
                  </a:lnTo>
                  <a:lnTo>
                    <a:pt x="1395" y="26"/>
                  </a:lnTo>
                  <a:lnTo>
                    <a:pt x="1395" y="26"/>
                  </a:lnTo>
                  <a:lnTo>
                    <a:pt x="1391" y="26"/>
                  </a:lnTo>
                  <a:lnTo>
                    <a:pt x="1391" y="26"/>
                  </a:lnTo>
                  <a:lnTo>
                    <a:pt x="1386" y="26"/>
                  </a:lnTo>
                  <a:lnTo>
                    <a:pt x="1386" y="26"/>
                  </a:lnTo>
                  <a:lnTo>
                    <a:pt x="1386" y="26"/>
                  </a:lnTo>
                  <a:lnTo>
                    <a:pt x="1382" y="26"/>
                  </a:lnTo>
                  <a:lnTo>
                    <a:pt x="1382" y="26"/>
                  </a:lnTo>
                  <a:lnTo>
                    <a:pt x="1378" y="26"/>
                  </a:lnTo>
                  <a:lnTo>
                    <a:pt x="1378" y="26"/>
                  </a:lnTo>
                  <a:lnTo>
                    <a:pt x="1378" y="26"/>
                  </a:lnTo>
                  <a:lnTo>
                    <a:pt x="1373" y="26"/>
                  </a:lnTo>
                  <a:lnTo>
                    <a:pt x="1373" y="26"/>
                  </a:lnTo>
                  <a:lnTo>
                    <a:pt x="1373" y="26"/>
                  </a:lnTo>
                  <a:lnTo>
                    <a:pt x="1369" y="26"/>
                  </a:lnTo>
                  <a:lnTo>
                    <a:pt x="1369" y="26"/>
                  </a:lnTo>
                  <a:lnTo>
                    <a:pt x="1369" y="26"/>
                  </a:lnTo>
                  <a:lnTo>
                    <a:pt x="1364" y="26"/>
                  </a:lnTo>
                  <a:lnTo>
                    <a:pt x="1364" y="26"/>
                  </a:lnTo>
                  <a:lnTo>
                    <a:pt x="1360" y="26"/>
                  </a:lnTo>
                  <a:lnTo>
                    <a:pt x="1360" y="26"/>
                  </a:lnTo>
                  <a:lnTo>
                    <a:pt x="1360" y="26"/>
                  </a:lnTo>
                  <a:lnTo>
                    <a:pt x="1355" y="26"/>
                  </a:lnTo>
                  <a:lnTo>
                    <a:pt x="1355" y="26"/>
                  </a:lnTo>
                  <a:lnTo>
                    <a:pt x="1355" y="26"/>
                  </a:lnTo>
                  <a:lnTo>
                    <a:pt x="1351" y="26"/>
                  </a:lnTo>
                  <a:lnTo>
                    <a:pt x="1351" y="26"/>
                  </a:lnTo>
                  <a:lnTo>
                    <a:pt x="1346" y="26"/>
                  </a:lnTo>
                  <a:lnTo>
                    <a:pt x="1346" y="26"/>
                  </a:lnTo>
                  <a:lnTo>
                    <a:pt x="1346" y="26"/>
                  </a:lnTo>
                  <a:lnTo>
                    <a:pt x="1342" y="26"/>
                  </a:lnTo>
                  <a:lnTo>
                    <a:pt x="1342" y="26"/>
                  </a:lnTo>
                  <a:lnTo>
                    <a:pt x="1342" y="26"/>
                  </a:lnTo>
                  <a:lnTo>
                    <a:pt x="1337" y="26"/>
                  </a:lnTo>
                  <a:lnTo>
                    <a:pt x="1337" y="26"/>
                  </a:lnTo>
                  <a:lnTo>
                    <a:pt x="1337" y="26"/>
                  </a:lnTo>
                  <a:lnTo>
                    <a:pt x="1333" y="26"/>
                  </a:lnTo>
                  <a:lnTo>
                    <a:pt x="1333" y="26"/>
                  </a:lnTo>
                  <a:lnTo>
                    <a:pt x="1333" y="26"/>
                  </a:lnTo>
                  <a:lnTo>
                    <a:pt x="1328" y="26"/>
                  </a:lnTo>
                  <a:lnTo>
                    <a:pt x="1328" y="26"/>
                  </a:lnTo>
                  <a:lnTo>
                    <a:pt x="1328" y="26"/>
                  </a:lnTo>
                  <a:lnTo>
                    <a:pt x="1324" y="26"/>
                  </a:lnTo>
                  <a:lnTo>
                    <a:pt x="1324" y="26"/>
                  </a:lnTo>
                  <a:lnTo>
                    <a:pt x="1319" y="26"/>
                  </a:lnTo>
                  <a:lnTo>
                    <a:pt x="1319" y="26"/>
                  </a:lnTo>
                  <a:lnTo>
                    <a:pt x="1319" y="26"/>
                  </a:lnTo>
                  <a:lnTo>
                    <a:pt x="1315" y="26"/>
                  </a:lnTo>
                  <a:lnTo>
                    <a:pt x="1315" y="26"/>
                  </a:lnTo>
                  <a:lnTo>
                    <a:pt x="1315" y="26"/>
                  </a:lnTo>
                  <a:lnTo>
                    <a:pt x="1310" y="26"/>
                  </a:lnTo>
                  <a:lnTo>
                    <a:pt x="1310" y="26"/>
                  </a:lnTo>
                  <a:lnTo>
                    <a:pt x="1310" y="26"/>
                  </a:lnTo>
                  <a:lnTo>
                    <a:pt x="1306" y="26"/>
                  </a:lnTo>
                  <a:lnTo>
                    <a:pt x="1306" y="26"/>
                  </a:lnTo>
                  <a:lnTo>
                    <a:pt x="1306" y="26"/>
                  </a:lnTo>
                  <a:lnTo>
                    <a:pt x="1301" y="26"/>
                  </a:lnTo>
                  <a:lnTo>
                    <a:pt x="1301" y="26"/>
                  </a:lnTo>
                  <a:lnTo>
                    <a:pt x="1301" y="26"/>
                  </a:lnTo>
                  <a:lnTo>
                    <a:pt x="1297" y="26"/>
                  </a:lnTo>
                  <a:lnTo>
                    <a:pt x="1297" y="26"/>
                  </a:lnTo>
                  <a:lnTo>
                    <a:pt x="1297" y="26"/>
                  </a:lnTo>
                  <a:lnTo>
                    <a:pt x="1293" y="26"/>
                  </a:lnTo>
                  <a:lnTo>
                    <a:pt x="1293" y="26"/>
                  </a:lnTo>
                  <a:lnTo>
                    <a:pt x="1293" y="26"/>
                  </a:lnTo>
                  <a:lnTo>
                    <a:pt x="1288" y="26"/>
                  </a:lnTo>
                  <a:lnTo>
                    <a:pt x="1288" y="26"/>
                  </a:lnTo>
                  <a:lnTo>
                    <a:pt x="1288" y="26"/>
                  </a:lnTo>
                  <a:lnTo>
                    <a:pt x="1288" y="26"/>
                  </a:lnTo>
                  <a:lnTo>
                    <a:pt x="1284" y="26"/>
                  </a:lnTo>
                  <a:lnTo>
                    <a:pt x="1284" y="26"/>
                  </a:lnTo>
                  <a:lnTo>
                    <a:pt x="1284" y="26"/>
                  </a:lnTo>
                  <a:lnTo>
                    <a:pt x="1279" y="26"/>
                  </a:lnTo>
                  <a:lnTo>
                    <a:pt x="1279" y="26"/>
                  </a:lnTo>
                  <a:lnTo>
                    <a:pt x="1279" y="26"/>
                  </a:lnTo>
                  <a:lnTo>
                    <a:pt x="1275" y="26"/>
                  </a:lnTo>
                  <a:lnTo>
                    <a:pt x="1275" y="26"/>
                  </a:lnTo>
                  <a:lnTo>
                    <a:pt x="1275" y="26"/>
                  </a:lnTo>
                  <a:lnTo>
                    <a:pt x="1270" y="26"/>
                  </a:lnTo>
                  <a:lnTo>
                    <a:pt x="1270" y="31"/>
                  </a:lnTo>
                  <a:lnTo>
                    <a:pt x="1270" y="31"/>
                  </a:lnTo>
                  <a:lnTo>
                    <a:pt x="1270" y="31"/>
                  </a:lnTo>
                  <a:lnTo>
                    <a:pt x="1266" y="31"/>
                  </a:lnTo>
                  <a:lnTo>
                    <a:pt x="1266" y="31"/>
                  </a:lnTo>
                  <a:lnTo>
                    <a:pt x="1266" y="31"/>
                  </a:lnTo>
                  <a:lnTo>
                    <a:pt x="1266" y="31"/>
                  </a:lnTo>
                  <a:lnTo>
                    <a:pt x="1261" y="31"/>
                  </a:lnTo>
                  <a:lnTo>
                    <a:pt x="1261" y="31"/>
                  </a:lnTo>
                  <a:lnTo>
                    <a:pt x="1261" y="31"/>
                  </a:lnTo>
                  <a:lnTo>
                    <a:pt x="1261" y="31"/>
                  </a:lnTo>
                  <a:lnTo>
                    <a:pt x="1261" y="31"/>
                  </a:lnTo>
                  <a:lnTo>
                    <a:pt x="1261" y="31"/>
                  </a:lnTo>
                  <a:lnTo>
                    <a:pt x="1261" y="31"/>
                  </a:lnTo>
                  <a:lnTo>
                    <a:pt x="1257" y="31"/>
                  </a:lnTo>
                  <a:lnTo>
                    <a:pt x="1257" y="31"/>
                  </a:lnTo>
                  <a:lnTo>
                    <a:pt x="1257" y="31"/>
                  </a:lnTo>
                  <a:lnTo>
                    <a:pt x="1257" y="31"/>
                  </a:lnTo>
                  <a:lnTo>
                    <a:pt x="1257" y="31"/>
                  </a:lnTo>
                  <a:lnTo>
                    <a:pt x="1257" y="31"/>
                  </a:lnTo>
                  <a:lnTo>
                    <a:pt x="1257" y="31"/>
                  </a:lnTo>
                  <a:lnTo>
                    <a:pt x="1252" y="31"/>
                  </a:lnTo>
                  <a:lnTo>
                    <a:pt x="1252" y="31"/>
                  </a:lnTo>
                  <a:lnTo>
                    <a:pt x="1252" y="31"/>
                  </a:lnTo>
                  <a:lnTo>
                    <a:pt x="1252" y="31"/>
                  </a:lnTo>
                  <a:lnTo>
                    <a:pt x="1252" y="31"/>
                  </a:lnTo>
                  <a:lnTo>
                    <a:pt x="1252" y="31"/>
                  </a:lnTo>
                  <a:lnTo>
                    <a:pt x="1252" y="31"/>
                  </a:lnTo>
                  <a:lnTo>
                    <a:pt x="1248" y="31"/>
                  </a:lnTo>
                  <a:lnTo>
                    <a:pt x="1248" y="31"/>
                  </a:lnTo>
                  <a:lnTo>
                    <a:pt x="1248" y="31"/>
                  </a:lnTo>
                  <a:lnTo>
                    <a:pt x="1248" y="31"/>
                  </a:lnTo>
                  <a:lnTo>
                    <a:pt x="1248" y="31"/>
                  </a:lnTo>
                  <a:lnTo>
                    <a:pt x="1248" y="31"/>
                  </a:lnTo>
                  <a:lnTo>
                    <a:pt x="1248" y="31"/>
                  </a:lnTo>
                  <a:lnTo>
                    <a:pt x="1243" y="31"/>
                  </a:lnTo>
                  <a:lnTo>
                    <a:pt x="1243" y="31"/>
                  </a:lnTo>
                  <a:lnTo>
                    <a:pt x="1243" y="31"/>
                  </a:lnTo>
                  <a:lnTo>
                    <a:pt x="1243" y="35"/>
                  </a:lnTo>
                  <a:lnTo>
                    <a:pt x="1243" y="35"/>
                  </a:lnTo>
                  <a:lnTo>
                    <a:pt x="1243" y="35"/>
                  </a:lnTo>
                  <a:lnTo>
                    <a:pt x="1243" y="35"/>
                  </a:lnTo>
                  <a:lnTo>
                    <a:pt x="1239" y="35"/>
                  </a:lnTo>
                  <a:lnTo>
                    <a:pt x="1239" y="35"/>
                  </a:lnTo>
                  <a:lnTo>
                    <a:pt x="1239" y="35"/>
                  </a:lnTo>
                  <a:lnTo>
                    <a:pt x="1239" y="35"/>
                  </a:lnTo>
                  <a:lnTo>
                    <a:pt x="1239" y="35"/>
                  </a:lnTo>
                  <a:lnTo>
                    <a:pt x="1239" y="35"/>
                  </a:lnTo>
                  <a:lnTo>
                    <a:pt x="1239" y="35"/>
                  </a:lnTo>
                  <a:lnTo>
                    <a:pt x="1239" y="35"/>
                  </a:lnTo>
                  <a:lnTo>
                    <a:pt x="1234" y="35"/>
                  </a:lnTo>
                  <a:lnTo>
                    <a:pt x="1234" y="35"/>
                  </a:lnTo>
                  <a:lnTo>
                    <a:pt x="1234" y="35"/>
                  </a:lnTo>
                  <a:lnTo>
                    <a:pt x="1234" y="35"/>
                  </a:lnTo>
                  <a:lnTo>
                    <a:pt x="1234" y="35"/>
                  </a:lnTo>
                  <a:lnTo>
                    <a:pt x="1234" y="35"/>
                  </a:lnTo>
                  <a:lnTo>
                    <a:pt x="1234" y="35"/>
                  </a:lnTo>
                  <a:lnTo>
                    <a:pt x="1230" y="35"/>
                  </a:lnTo>
                  <a:lnTo>
                    <a:pt x="1230" y="35"/>
                  </a:lnTo>
                  <a:lnTo>
                    <a:pt x="1230" y="35"/>
                  </a:lnTo>
                  <a:lnTo>
                    <a:pt x="1230" y="35"/>
                  </a:lnTo>
                  <a:lnTo>
                    <a:pt x="1230" y="35"/>
                  </a:lnTo>
                  <a:lnTo>
                    <a:pt x="1230" y="35"/>
                  </a:lnTo>
                  <a:lnTo>
                    <a:pt x="1230" y="35"/>
                  </a:lnTo>
                  <a:lnTo>
                    <a:pt x="1230" y="35"/>
                  </a:lnTo>
                  <a:lnTo>
                    <a:pt x="1225" y="35"/>
                  </a:lnTo>
                  <a:lnTo>
                    <a:pt x="1225" y="35"/>
                  </a:lnTo>
                  <a:lnTo>
                    <a:pt x="1225" y="35"/>
                  </a:lnTo>
                  <a:lnTo>
                    <a:pt x="1225" y="40"/>
                  </a:lnTo>
                  <a:lnTo>
                    <a:pt x="1225" y="40"/>
                  </a:lnTo>
                  <a:lnTo>
                    <a:pt x="1225" y="40"/>
                  </a:lnTo>
                  <a:lnTo>
                    <a:pt x="1225" y="40"/>
                  </a:lnTo>
                  <a:lnTo>
                    <a:pt x="1225" y="40"/>
                  </a:lnTo>
                  <a:lnTo>
                    <a:pt x="1221" y="40"/>
                  </a:lnTo>
                  <a:lnTo>
                    <a:pt x="1221" y="40"/>
                  </a:lnTo>
                  <a:lnTo>
                    <a:pt x="1221" y="40"/>
                  </a:lnTo>
                  <a:lnTo>
                    <a:pt x="1221" y="40"/>
                  </a:lnTo>
                  <a:lnTo>
                    <a:pt x="1221" y="40"/>
                  </a:lnTo>
                  <a:lnTo>
                    <a:pt x="1221" y="40"/>
                  </a:lnTo>
                  <a:lnTo>
                    <a:pt x="1221" y="40"/>
                  </a:lnTo>
                  <a:lnTo>
                    <a:pt x="1221" y="40"/>
                  </a:lnTo>
                  <a:lnTo>
                    <a:pt x="1217" y="40"/>
                  </a:lnTo>
                  <a:lnTo>
                    <a:pt x="1217" y="40"/>
                  </a:lnTo>
                  <a:lnTo>
                    <a:pt x="1217" y="40"/>
                  </a:lnTo>
                  <a:lnTo>
                    <a:pt x="1217" y="40"/>
                  </a:lnTo>
                  <a:lnTo>
                    <a:pt x="1217" y="40"/>
                  </a:lnTo>
                  <a:lnTo>
                    <a:pt x="1217" y="40"/>
                  </a:lnTo>
                  <a:lnTo>
                    <a:pt x="1217" y="40"/>
                  </a:lnTo>
                  <a:lnTo>
                    <a:pt x="1217" y="40"/>
                  </a:lnTo>
                  <a:lnTo>
                    <a:pt x="1217" y="40"/>
                  </a:lnTo>
                  <a:lnTo>
                    <a:pt x="1212" y="40"/>
                  </a:lnTo>
                  <a:lnTo>
                    <a:pt x="1212" y="40"/>
                  </a:lnTo>
                  <a:lnTo>
                    <a:pt x="1212" y="40"/>
                  </a:lnTo>
                  <a:lnTo>
                    <a:pt x="1212" y="40"/>
                  </a:lnTo>
                  <a:lnTo>
                    <a:pt x="1212" y="44"/>
                  </a:lnTo>
                  <a:lnTo>
                    <a:pt x="1212" y="44"/>
                  </a:lnTo>
                  <a:lnTo>
                    <a:pt x="1212" y="44"/>
                  </a:lnTo>
                  <a:lnTo>
                    <a:pt x="1212" y="44"/>
                  </a:lnTo>
                  <a:lnTo>
                    <a:pt x="1208" y="44"/>
                  </a:lnTo>
                  <a:lnTo>
                    <a:pt x="1208" y="44"/>
                  </a:lnTo>
                  <a:lnTo>
                    <a:pt x="1208" y="44"/>
                  </a:lnTo>
                  <a:lnTo>
                    <a:pt x="1208" y="44"/>
                  </a:lnTo>
                  <a:lnTo>
                    <a:pt x="1208" y="44"/>
                  </a:lnTo>
                  <a:lnTo>
                    <a:pt x="1208" y="44"/>
                  </a:lnTo>
                  <a:lnTo>
                    <a:pt x="1208" y="44"/>
                  </a:lnTo>
                  <a:lnTo>
                    <a:pt x="1208" y="44"/>
                  </a:lnTo>
                  <a:lnTo>
                    <a:pt x="1208" y="44"/>
                  </a:lnTo>
                  <a:lnTo>
                    <a:pt x="1203" y="44"/>
                  </a:lnTo>
                  <a:lnTo>
                    <a:pt x="1203" y="44"/>
                  </a:lnTo>
                  <a:lnTo>
                    <a:pt x="1203" y="44"/>
                  </a:lnTo>
                  <a:lnTo>
                    <a:pt x="1203" y="44"/>
                  </a:lnTo>
                  <a:lnTo>
                    <a:pt x="1203" y="44"/>
                  </a:lnTo>
                  <a:lnTo>
                    <a:pt x="1203" y="44"/>
                  </a:lnTo>
                  <a:lnTo>
                    <a:pt x="1203" y="44"/>
                  </a:lnTo>
                  <a:lnTo>
                    <a:pt x="1203" y="44"/>
                  </a:lnTo>
                  <a:lnTo>
                    <a:pt x="1203" y="44"/>
                  </a:lnTo>
                  <a:lnTo>
                    <a:pt x="1199" y="49"/>
                  </a:lnTo>
                  <a:lnTo>
                    <a:pt x="1199" y="49"/>
                  </a:lnTo>
                  <a:lnTo>
                    <a:pt x="1199" y="49"/>
                  </a:lnTo>
                  <a:lnTo>
                    <a:pt x="1199" y="49"/>
                  </a:lnTo>
                  <a:lnTo>
                    <a:pt x="1199" y="49"/>
                  </a:lnTo>
                  <a:lnTo>
                    <a:pt x="1199" y="49"/>
                  </a:lnTo>
                  <a:lnTo>
                    <a:pt x="1199" y="49"/>
                  </a:lnTo>
                  <a:lnTo>
                    <a:pt x="1199" y="49"/>
                  </a:lnTo>
                  <a:lnTo>
                    <a:pt x="1199" y="49"/>
                  </a:lnTo>
                  <a:lnTo>
                    <a:pt x="1199" y="49"/>
                  </a:lnTo>
                  <a:lnTo>
                    <a:pt x="1194" y="49"/>
                  </a:lnTo>
                  <a:lnTo>
                    <a:pt x="1194" y="49"/>
                  </a:lnTo>
                  <a:lnTo>
                    <a:pt x="1194" y="49"/>
                  </a:lnTo>
                  <a:lnTo>
                    <a:pt x="1194" y="49"/>
                  </a:lnTo>
                  <a:lnTo>
                    <a:pt x="1194" y="49"/>
                  </a:lnTo>
                  <a:lnTo>
                    <a:pt x="1194" y="49"/>
                  </a:lnTo>
                  <a:lnTo>
                    <a:pt x="1194" y="49"/>
                  </a:lnTo>
                  <a:lnTo>
                    <a:pt x="1194" y="49"/>
                  </a:lnTo>
                  <a:lnTo>
                    <a:pt x="1194" y="49"/>
                  </a:lnTo>
                  <a:lnTo>
                    <a:pt x="1194" y="49"/>
                  </a:lnTo>
                  <a:lnTo>
                    <a:pt x="1190" y="53"/>
                  </a:lnTo>
                  <a:lnTo>
                    <a:pt x="1190" y="53"/>
                  </a:lnTo>
                  <a:lnTo>
                    <a:pt x="1190" y="53"/>
                  </a:lnTo>
                  <a:lnTo>
                    <a:pt x="1190" y="53"/>
                  </a:lnTo>
                  <a:lnTo>
                    <a:pt x="1190" y="53"/>
                  </a:lnTo>
                  <a:lnTo>
                    <a:pt x="1190" y="53"/>
                  </a:lnTo>
                  <a:lnTo>
                    <a:pt x="1190" y="53"/>
                  </a:lnTo>
                  <a:lnTo>
                    <a:pt x="1190" y="53"/>
                  </a:lnTo>
                  <a:lnTo>
                    <a:pt x="1190" y="53"/>
                  </a:lnTo>
                  <a:lnTo>
                    <a:pt x="1190" y="53"/>
                  </a:lnTo>
                  <a:lnTo>
                    <a:pt x="1190" y="53"/>
                  </a:lnTo>
                  <a:lnTo>
                    <a:pt x="1185" y="53"/>
                  </a:lnTo>
                  <a:lnTo>
                    <a:pt x="1185" y="53"/>
                  </a:lnTo>
                  <a:lnTo>
                    <a:pt x="1185" y="53"/>
                  </a:lnTo>
                  <a:lnTo>
                    <a:pt x="1185" y="53"/>
                  </a:lnTo>
                  <a:lnTo>
                    <a:pt x="1185" y="53"/>
                  </a:lnTo>
                  <a:lnTo>
                    <a:pt x="1185" y="53"/>
                  </a:lnTo>
                  <a:lnTo>
                    <a:pt x="1185" y="53"/>
                  </a:lnTo>
                  <a:lnTo>
                    <a:pt x="1185" y="58"/>
                  </a:lnTo>
                  <a:lnTo>
                    <a:pt x="1185" y="58"/>
                  </a:lnTo>
                  <a:lnTo>
                    <a:pt x="1185" y="58"/>
                  </a:lnTo>
                  <a:lnTo>
                    <a:pt x="1185" y="58"/>
                  </a:lnTo>
                  <a:lnTo>
                    <a:pt x="1181" y="58"/>
                  </a:lnTo>
                  <a:lnTo>
                    <a:pt x="1181" y="58"/>
                  </a:lnTo>
                  <a:lnTo>
                    <a:pt x="1181" y="58"/>
                  </a:lnTo>
                  <a:lnTo>
                    <a:pt x="1176" y="62"/>
                  </a:lnTo>
                  <a:lnTo>
                    <a:pt x="1176" y="62"/>
                  </a:lnTo>
                  <a:lnTo>
                    <a:pt x="1176" y="62"/>
                  </a:lnTo>
                  <a:lnTo>
                    <a:pt x="1172" y="62"/>
                  </a:lnTo>
                  <a:lnTo>
                    <a:pt x="1172" y="62"/>
                  </a:lnTo>
                  <a:lnTo>
                    <a:pt x="1172" y="67"/>
                  </a:lnTo>
                  <a:lnTo>
                    <a:pt x="1167" y="67"/>
                  </a:lnTo>
                  <a:lnTo>
                    <a:pt x="1167" y="67"/>
                  </a:lnTo>
                  <a:lnTo>
                    <a:pt x="1167" y="67"/>
                  </a:lnTo>
                  <a:lnTo>
                    <a:pt x="1163" y="71"/>
                  </a:lnTo>
                  <a:lnTo>
                    <a:pt x="1163" y="71"/>
                  </a:lnTo>
                  <a:lnTo>
                    <a:pt x="1163" y="71"/>
                  </a:lnTo>
                  <a:lnTo>
                    <a:pt x="1163" y="71"/>
                  </a:lnTo>
                  <a:lnTo>
                    <a:pt x="1158" y="71"/>
                  </a:lnTo>
                  <a:lnTo>
                    <a:pt x="1158" y="71"/>
                  </a:lnTo>
                  <a:lnTo>
                    <a:pt x="1158" y="71"/>
                  </a:lnTo>
                  <a:lnTo>
                    <a:pt x="1158" y="71"/>
                  </a:lnTo>
                  <a:lnTo>
                    <a:pt x="1158" y="76"/>
                  </a:lnTo>
                  <a:lnTo>
                    <a:pt x="1158" y="76"/>
                  </a:lnTo>
                  <a:lnTo>
                    <a:pt x="1158" y="76"/>
                  </a:lnTo>
                  <a:lnTo>
                    <a:pt x="1154" y="76"/>
                  </a:lnTo>
                  <a:lnTo>
                    <a:pt x="1154" y="76"/>
                  </a:lnTo>
                  <a:lnTo>
                    <a:pt x="1154" y="76"/>
                  </a:lnTo>
                  <a:lnTo>
                    <a:pt x="1154" y="76"/>
                  </a:lnTo>
                  <a:lnTo>
                    <a:pt x="1154" y="76"/>
                  </a:lnTo>
                  <a:lnTo>
                    <a:pt x="1154" y="76"/>
                  </a:lnTo>
                  <a:lnTo>
                    <a:pt x="1154" y="80"/>
                  </a:lnTo>
                  <a:lnTo>
                    <a:pt x="1149" y="80"/>
                  </a:lnTo>
                  <a:lnTo>
                    <a:pt x="1149" y="80"/>
                  </a:lnTo>
                  <a:lnTo>
                    <a:pt x="1149" y="80"/>
                  </a:lnTo>
                  <a:lnTo>
                    <a:pt x="1149" y="80"/>
                  </a:lnTo>
                  <a:lnTo>
                    <a:pt x="1149" y="80"/>
                  </a:lnTo>
                  <a:lnTo>
                    <a:pt x="1149" y="80"/>
                  </a:lnTo>
                  <a:lnTo>
                    <a:pt x="1149" y="80"/>
                  </a:lnTo>
                  <a:lnTo>
                    <a:pt x="1149" y="80"/>
                  </a:lnTo>
                  <a:lnTo>
                    <a:pt x="1145" y="80"/>
                  </a:lnTo>
                  <a:lnTo>
                    <a:pt x="1145" y="84"/>
                  </a:lnTo>
                  <a:lnTo>
                    <a:pt x="1145" y="84"/>
                  </a:lnTo>
                  <a:lnTo>
                    <a:pt x="1145" y="84"/>
                  </a:lnTo>
                  <a:lnTo>
                    <a:pt x="1145" y="84"/>
                  </a:lnTo>
                  <a:lnTo>
                    <a:pt x="1145" y="84"/>
                  </a:lnTo>
                  <a:lnTo>
                    <a:pt x="1145" y="84"/>
                  </a:lnTo>
                  <a:lnTo>
                    <a:pt x="1141" y="84"/>
                  </a:lnTo>
                  <a:lnTo>
                    <a:pt x="1141" y="84"/>
                  </a:lnTo>
                  <a:lnTo>
                    <a:pt x="1141" y="84"/>
                  </a:lnTo>
                  <a:lnTo>
                    <a:pt x="1141" y="89"/>
                  </a:lnTo>
                  <a:lnTo>
                    <a:pt x="1141" y="89"/>
                  </a:lnTo>
                  <a:lnTo>
                    <a:pt x="1141" y="89"/>
                  </a:lnTo>
                  <a:lnTo>
                    <a:pt x="1141" y="89"/>
                  </a:lnTo>
                  <a:lnTo>
                    <a:pt x="1141" y="89"/>
                  </a:lnTo>
                  <a:lnTo>
                    <a:pt x="1141" y="89"/>
                  </a:lnTo>
                  <a:lnTo>
                    <a:pt x="1136" y="89"/>
                  </a:lnTo>
                  <a:lnTo>
                    <a:pt x="1136" y="89"/>
                  </a:lnTo>
                  <a:lnTo>
                    <a:pt x="1136" y="89"/>
                  </a:lnTo>
                  <a:lnTo>
                    <a:pt x="1136" y="89"/>
                  </a:lnTo>
                  <a:lnTo>
                    <a:pt x="1136" y="89"/>
                  </a:lnTo>
                  <a:lnTo>
                    <a:pt x="1136" y="93"/>
                  </a:lnTo>
                  <a:lnTo>
                    <a:pt x="1136" y="93"/>
                  </a:lnTo>
                  <a:lnTo>
                    <a:pt x="1136" y="93"/>
                  </a:lnTo>
                  <a:lnTo>
                    <a:pt x="1136" y="93"/>
                  </a:lnTo>
                  <a:lnTo>
                    <a:pt x="1132" y="93"/>
                  </a:lnTo>
                  <a:lnTo>
                    <a:pt x="1132" y="93"/>
                  </a:lnTo>
                  <a:lnTo>
                    <a:pt x="1132" y="93"/>
                  </a:lnTo>
                  <a:lnTo>
                    <a:pt x="1132" y="93"/>
                  </a:lnTo>
                  <a:lnTo>
                    <a:pt x="1132" y="93"/>
                  </a:lnTo>
                  <a:lnTo>
                    <a:pt x="1132" y="93"/>
                  </a:lnTo>
                  <a:lnTo>
                    <a:pt x="1132" y="98"/>
                  </a:lnTo>
                  <a:lnTo>
                    <a:pt x="1132" y="98"/>
                  </a:lnTo>
                  <a:lnTo>
                    <a:pt x="1132" y="98"/>
                  </a:lnTo>
                  <a:lnTo>
                    <a:pt x="1132" y="98"/>
                  </a:lnTo>
                  <a:lnTo>
                    <a:pt x="1127" y="98"/>
                  </a:lnTo>
                  <a:lnTo>
                    <a:pt x="1127" y="98"/>
                  </a:lnTo>
                  <a:lnTo>
                    <a:pt x="1127" y="98"/>
                  </a:lnTo>
                  <a:lnTo>
                    <a:pt x="1127" y="98"/>
                  </a:lnTo>
                  <a:lnTo>
                    <a:pt x="1127" y="98"/>
                  </a:lnTo>
                  <a:lnTo>
                    <a:pt x="1127" y="98"/>
                  </a:lnTo>
                  <a:lnTo>
                    <a:pt x="1127" y="98"/>
                  </a:lnTo>
                  <a:lnTo>
                    <a:pt x="1127" y="102"/>
                  </a:lnTo>
                  <a:lnTo>
                    <a:pt x="1127" y="102"/>
                  </a:lnTo>
                  <a:lnTo>
                    <a:pt x="1127" y="102"/>
                  </a:lnTo>
                  <a:lnTo>
                    <a:pt x="1123" y="102"/>
                  </a:lnTo>
                  <a:lnTo>
                    <a:pt x="1123" y="102"/>
                  </a:lnTo>
                  <a:lnTo>
                    <a:pt x="1123" y="102"/>
                  </a:lnTo>
                  <a:lnTo>
                    <a:pt x="1123" y="102"/>
                  </a:lnTo>
                  <a:lnTo>
                    <a:pt x="1123" y="102"/>
                  </a:lnTo>
                  <a:lnTo>
                    <a:pt x="1123" y="102"/>
                  </a:lnTo>
                  <a:lnTo>
                    <a:pt x="1123" y="102"/>
                  </a:lnTo>
                  <a:lnTo>
                    <a:pt x="1123" y="107"/>
                  </a:lnTo>
                  <a:lnTo>
                    <a:pt x="1123" y="107"/>
                  </a:lnTo>
                  <a:lnTo>
                    <a:pt x="1123" y="107"/>
                  </a:lnTo>
                  <a:lnTo>
                    <a:pt x="1123" y="107"/>
                  </a:lnTo>
                  <a:lnTo>
                    <a:pt x="1123" y="107"/>
                  </a:lnTo>
                  <a:lnTo>
                    <a:pt x="1118" y="107"/>
                  </a:lnTo>
                  <a:lnTo>
                    <a:pt x="1118" y="107"/>
                  </a:lnTo>
                  <a:lnTo>
                    <a:pt x="1118" y="107"/>
                  </a:lnTo>
                  <a:lnTo>
                    <a:pt x="1118" y="107"/>
                  </a:lnTo>
                  <a:lnTo>
                    <a:pt x="1118" y="107"/>
                  </a:lnTo>
                  <a:lnTo>
                    <a:pt x="1118" y="107"/>
                  </a:lnTo>
                  <a:lnTo>
                    <a:pt x="1118" y="111"/>
                  </a:lnTo>
                  <a:lnTo>
                    <a:pt x="1118" y="111"/>
                  </a:lnTo>
                  <a:lnTo>
                    <a:pt x="1118" y="111"/>
                  </a:lnTo>
                  <a:lnTo>
                    <a:pt x="1118" y="111"/>
                  </a:lnTo>
                  <a:lnTo>
                    <a:pt x="1118" y="111"/>
                  </a:lnTo>
                  <a:lnTo>
                    <a:pt x="1118" y="111"/>
                  </a:lnTo>
                  <a:lnTo>
                    <a:pt x="1114" y="111"/>
                  </a:lnTo>
                  <a:lnTo>
                    <a:pt x="1114" y="111"/>
                  </a:lnTo>
                  <a:lnTo>
                    <a:pt x="1114" y="111"/>
                  </a:lnTo>
                  <a:lnTo>
                    <a:pt x="1114" y="111"/>
                  </a:lnTo>
                  <a:lnTo>
                    <a:pt x="1114" y="116"/>
                  </a:lnTo>
                  <a:lnTo>
                    <a:pt x="1114" y="116"/>
                  </a:lnTo>
                  <a:lnTo>
                    <a:pt x="1114" y="116"/>
                  </a:lnTo>
                  <a:lnTo>
                    <a:pt x="1114" y="116"/>
                  </a:lnTo>
                  <a:lnTo>
                    <a:pt x="1114" y="116"/>
                  </a:lnTo>
                  <a:lnTo>
                    <a:pt x="1114" y="116"/>
                  </a:lnTo>
                  <a:lnTo>
                    <a:pt x="1114" y="116"/>
                  </a:lnTo>
                  <a:lnTo>
                    <a:pt x="1114" y="116"/>
                  </a:lnTo>
                  <a:lnTo>
                    <a:pt x="1114" y="116"/>
                  </a:lnTo>
                  <a:lnTo>
                    <a:pt x="1114" y="116"/>
                  </a:lnTo>
                  <a:lnTo>
                    <a:pt x="1109" y="120"/>
                  </a:lnTo>
                  <a:lnTo>
                    <a:pt x="1109" y="120"/>
                  </a:lnTo>
                  <a:lnTo>
                    <a:pt x="1109" y="120"/>
                  </a:lnTo>
                  <a:lnTo>
                    <a:pt x="1109" y="120"/>
                  </a:lnTo>
                  <a:lnTo>
                    <a:pt x="1109" y="120"/>
                  </a:lnTo>
                  <a:lnTo>
                    <a:pt x="1109" y="120"/>
                  </a:lnTo>
                  <a:lnTo>
                    <a:pt x="1109" y="120"/>
                  </a:lnTo>
                  <a:lnTo>
                    <a:pt x="1109" y="120"/>
                  </a:lnTo>
                  <a:lnTo>
                    <a:pt x="1109" y="120"/>
                  </a:lnTo>
                  <a:lnTo>
                    <a:pt x="1109" y="120"/>
                  </a:lnTo>
                  <a:lnTo>
                    <a:pt x="1109" y="125"/>
                  </a:lnTo>
                  <a:lnTo>
                    <a:pt x="1109" y="125"/>
                  </a:lnTo>
                  <a:lnTo>
                    <a:pt x="1109" y="125"/>
                  </a:lnTo>
                  <a:lnTo>
                    <a:pt x="1109" y="125"/>
                  </a:lnTo>
                  <a:lnTo>
                    <a:pt x="1109" y="125"/>
                  </a:lnTo>
                  <a:lnTo>
                    <a:pt x="1109" y="125"/>
                  </a:lnTo>
                  <a:lnTo>
                    <a:pt x="1105" y="125"/>
                  </a:lnTo>
                  <a:lnTo>
                    <a:pt x="1105" y="125"/>
                  </a:lnTo>
                  <a:lnTo>
                    <a:pt x="1105" y="125"/>
                  </a:lnTo>
                  <a:lnTo>
                    <a:pt x="1105" y="129"/>
                  </a:lnTo>
                  <a:lnTo>
                    <a:pt x="1105" y="129"/>
                  </a:lnTo>
                  <a:lnTo>
                    <a:pt x="1105" y="129"/>
                  </a:lnTo>
                  <a:lnTo>
                    <a:pt x="1105" y="129"/>
                  </a:lnTo>
                  <a:lnTo>
                    <a:pt x="1105" y="129"/>
                  </a:lnTo>
                  <a:lnTo>
                    <a:pt x="1105" y="129"/>
                  </a:lnTo>
                  <a:lnTo>
                    <a:pt x="1105" y="129"/>
                  </a:lnTo>
                  <a:lnTo>
                    <a:pt x="1105" y="129"/>
                  </a:lnTo>
                  <a:lnTo>
                    <a:pt x="1105" y="129"/>
                  </a:lnTo>
                  <a:lnTo>
                    <a:pt x="1105" y="134"/>
                  </a:lnTo>
                  <a:lnTo>
                    <a:pt x="1105" y="134"/>
                  </a:lnTo>
                  <a:lnTo>
                    <a:pt x="1105" y="134"/>
                  </a:lnTo>
                  <a:lnTo>
                    <a:pt x="1105" y="134"/>
                  </a:lnTo>
                  <a:lnTo>
                    <a:pt x="1100" y="134"/>
                  </a:lnTo>
                  <a:lnTo>
                    <a:pt x="1100" y="134"/>
                  </a:lnTo>
                  <a:lnTo>
                    <a:pt x="1100" y="134"/>
                  </a:lnTo>
                  <a:lnTo>
                    <a:pt x="1100" y="134"/>
                  </a:lnTo>
                  <a:lnTo>
                    <a:pt x="1100" y="134"/>
                  </a:lnTo>
                  <a:lnTo>
                    <a:pt x="1100" y="138"/>
                  </a:lnTo>
                  <a:lnTo>
                    <a:pt x="1100" y="138"/>
                  </a:lnTo>
                  <a:lnTo>
                    <a:pt x="1100" y="138"/>
                  </a:lnTo>
                  <a:lnTo>
                    <a:pt x="1100" y="138"/>
                  </a:lnTo>
                  <a:lnTo>
                    <a:pt x="1100" y="138"/>
                  </a:lnTo>
                  <a:lnTo>
                    <a:pt x="1100" y="138"/>
                  </a:lnTo>
                  <a:lnTo>
                    <a:pt x="1100" y="138"/>
                  </a:lnTo>
                  <a:lnTo>
                    <a:pt x="1100" y="138"/>
                  </a:lnTo>
                  <a:lnTo>
                    <a:pt x="1100" y="143"/>
                  </a:lnTo>
                  <a:lnTo>
                    <a:pt x="1100" y="143"/>
                  </a:lnTo>
                  <a:lnTo>
                    <a:pt x="1100" y="143"/>
                  </a:lnTo>
                  <a:lnTo>
                    <a:pt x="1100" y="143"/>
                  </a:lnTo>
                  <a:lnTo>
                    <a:pt x="1100" y="143"/>
                  </a:lnTo>
                  <a:lnTo>
                    <a:pt x="1100" y="143"/>
                  </a:lnTo>
                  <a:lnTo>
                    <a:pt x="1096" y="143"/>
                  </a:lnTo>
                  <a:lnTo>
                    <a:pt x="1096" y="143"/>
                  </a:lnTo>
                  <a:lnTo>
                    <a:pt x="1096" y="147"/>
                  </a:lnTo>
                  <a:lnTo>
                    <a:pt x="1096" y="147"/>
                  </a:lnTo>
                  <a:lnTo>
                    <a:pt x="1096" y="147"/>
                  </a:lnTo>
                  <a:lnTo>
                    <a:pt x="1096" y="147"/>
                  </a:lnTo>
                  <a:lnTo>
                    <a:pt x="1096" y="147"/>
                  </a:lnTo>
                  <a:lnTo>
                    <a:pt x="1096" y="147"/>
                  </a:lnTo>
                  <a:lnTo>
                    <a:pt x="1096" y="147"/>
                  </a:lnTo>
                  <a:lnTo>
                    <a:pt x="1096" y="151"/>
                  </a:lnTo>
                  <a:lnTo>
                    <a:pt x="1096" y="151"/>
                  </a:lnTo>
                  <a:lnTo>
                    <a:pt x="1096" y="151"/>
                  </a:lnTo>
                  <a:lnTo>
                    <a:pt x="1096" y="151"/>
                  </a:lnTo>
                  <a:lnTo>
                    <a:pt x="1096" y="151"/>
                  </a:lnTo>
                  <a:lnTo>
                    <a:pt x="1096" y="151"/>
                  </a:lnTo>
                  <a:lnTo>
                    <a:pt x="1096" y="151"/>
                  </a:lnTo>
                  <a:lnTo>
                    <a:pt x="1096" y="156"/>
                  </a:lnTo>
                  <a:lnTo>
                    <a:pt x="1096" y="156"/>
                  </a:lnTo>
                  <a:lnTo>
                    <a:pt x="1096" y="156"/>
                  </a:lnTo>
                  <a:lnTo>
                    <a:pt x="1091" y="156"/>
                  </a:lnTo>
                  <a:lnTo>
                    <a:pt x="1091" y="156"/>
                  </a:lnTo>
                  <a:lnTo>
                    <a:pt x="1091" y="156"/>
                  </a:lnTo>
                  <a:lnTo>
                    <a:pt x="1091" y="156"/>
                  </a:lnTo>
                  <a:lnTo>
                    <a:pt x="1091" y="160"/>
                  </a:lnTo>
                  <a:lnTo>
                    <a:pt x="1091" y="160"/>
                  </a:lnTo>
                  <a:lnTo>
                    <a:pt x="1091" y="160"/>
                  </a:lnTo>
                  <a:lnTo>
                    <a:pt x="1091" y="160"/>
                  </a:lnTo>
                  <a:lnTo>
                    <a:pt x="1091" y="160"/>
                  </a:lnTo>
                  <a:lnTo>
                    <a:pt x="1091" y="160"/>
                  </a:lnTo>
                  <a:lnTo>
                    <a:pt x="1091" y="160"/>
                  </a:lnTo>
                  <a:lnTo>
                    <a:pt x="1091" y="165"/>
                  </a:lnTo>
                  <a:lnTo>
                    <a:pt x="1091" y="165"/>
                  </a:lnTo>
                  <a:lnTo>
                    <a:pt x="1091" y="165"/>
                  </a:lnTo>
                  <a:lnTo>
                    <a:pt x="1091" y="165"/>
                  </a:lnTo>
                  <a:lnTo>
                    <a:pt x="1091" y="165"/>
                  </a:lnTo>
                  <a:lnTo>
                    <a:pt x="1091" y="165"/>
                  </a:lnTo>
                  <a:lnTo>
                    <a:pt x="1091" y="169"/>
                  </a:lnTo>
                  <a:lnTo>
                    <a:pt x="1091" y="169"/>
                  </a:lnTo>
                  <a:lnTo>
                    <a:pt x="1091" y="169"/>
                  </a:lnTo>
                  <a:lnTo>
                    <a:pt x="1087" y="169"/>
                  </a:lnTo>
                  <a:lnTo>
                    <a:pt x="1087" y="169"/>
                  </a:lnTo>
                  <a:lnTo>
                    <a:pt x="1087" y="169"/>
                  </a:lnTo>
                  <a:lnTo>
                    <a:pt x="1087" y="174"/>
                  </a:lnTo>
                  <a:lnTo>
                    <a:pt x="1087" y="174"/>
                  </a:lnTo>
                  <a:lnTo>
                    <a:pt x="1087" y="174"/>
                  </a:lnTo>
                  <a:lnTo>
                    <a:pt x="1087" y="174"/>
                  </a:lnTo>
                  <a:lnTo>
                    <a:pt x="1087" y="178"/>
                  </a:lnTo>
                  <a:lnTo>
                    <a:pt x="1087" y="178"/>
                  </a:lnTo>
                  <a:lnTo>
                    <a:pt x="1087" y="183"/>
                  </a:lnTo>
                  <a:lnTo>
                    <a:pt x="1087" y="183"/>
                  </a:lnTo>
                  <a:lnTo>
                    <a:pt x="1087" y="183"/>
                  </a:lnTo>
                  <a:lnTo>
                    <a:pt x="1082" y="187"/>
                  </a:lnTo>
                  <a:lnTo>
                    <a:pt x="1082" y="187"/>
                  </a:lnTo>
                  <a:lnTo>
                    <a:pt x="1082" y="187"/>
                  </a:lnTo>
                  <a:lnTo>
                    <a:pt x="1082" y="192"/>
                  </a:lnTo>
                  <a:lnTo>
                    <a:pt x="1082" y="192"/>
                  </a:lnTo>
                  <a:lnTo>
                    <a:pt x="1082" y="192"/>
                  </a:lnTo>
                  <a:lnTo>
                    <a:pt x="1082" y="196"/>
                  </a:lnTo>
                  <a:lnTo>
                    <a:pt x="1082" y="196"/>
                  </a:lnTo>
                  <a:lnTo>
                    <a:pt x="1082" y="196"/>
                  </a:lnTo>
                  <a:lnTo>
                    <a:pt x="1082" y="201"/>
                  </a:lnTo>
                  <a:lnTo>
                    <a:pt x="1082" y="201"/>
                  </a:lnTo>
                  <a:lnTo>
                    <a:pt x="1082" y="205"/>
                  </a:lnTo>
                  <a:lnTo>
                    <a:pt x="1082" y="205"/>
                  </a:lnTo>
                  <a:lnTo>
                    <a:pt x="1082" y="205"/>
                  </a:lnTo>
                  <a:lnTo>
                    <a:pt x="1082" y="205"/>
                  </a:lnTo>
                  <a:lnTo>
                    <a:pt x="1082" y="205"/>
                  </a:lnTo>
                  <a:lnTo>
                    <a:pt x="1082" y="205"/>
                  </a:lnTo>
                  <a:lnTo>
                    <a:pt x="1082" y="205"/>
                  </a:lnTo>
                  <a:lnTo>
                    <a:pt x="1082" y="205"/>
                  </a:lnTo>
                  <a:lnTo>
                    <a:pt x="1082" y="205"/>
                  </a:lnTo>
                  <a:lnTo>
                    <a:pt x="1082" y="205"/>
                  </a:lnTo>
                  <a:lnTo>
                    <a:pt x="1082" y="205"/>
                  </a:lnTo>
                  <a:lnTo>
                    <a:pt x="1082" y="205"/>
                  </a:lnTo>
                  <a:lnTo>
                    <a:pt x="1082" y="205"/>
                  </a:lnTo>
                  <a:lnTo>
                    <a:pt x="1082" y="205"/>
                  </a:lnTo>
                  <a:lnTo>
                    <a:pt x="1082" y="210"/>
                  </a:lnTo>
                  <a:lnTo>
                    <a:pt x="1082" y="210"/>
                  </a:lnTo>
                  <a:lnTo>
                    <a:pt x="1082" y="210"/>
                  </a:lnTo>
                  <a:lnTo>
                    <a:pt x="1082" y="210"/>
                  </a:lnTo>
                  <a:lnTo>
                    <a:pt x="1082" y="210"/>
                  </a:lnTo>
                  <a:lnTo>
                    <a:pt x="1082" y="210"/>
                  </a:lnTo>
                  <a:lnTo>
                    <a:pt x="1082" y="210"/>
                  </a:lnTo>
                  <a:lnTo>
                    <a:pt x="1082" y="210"/>
                  </a:lnTo>
                  <a:lnTo>
                    <a:pt x="1082" y="210"/>
                  </a:lnTo>
                  <a:lnTo>
                    <a:pt x="1082" y="210"/>
                  </a:lnTo>
                  <a:lnTo>
                    <a:pt x="1087" y="210"/>
                  </a:lnTo>
                  <a:lnTo>
                    <a:pt x="1087" y="210"/>
                  </a:lnTo>
                  <a:lnTo>
                    <a:pt x="1087" y="210"/>
                  </a:lnTo>
                  <a:lnTo>
                    <a:pt x="1087" y="214"/>
                  </a:lnTo>
                  <a:lnTo>
                    <a:pt x="1087" y="214"/>
                  </a:lnTo>
                  <a:lnTo>
                    <a:pt x="1087" y="214"/>
                  </a:lnTo>
                  <a:lnTo>
                    <a:pt x="1087" y="214"/>
                  </a:lnTo>
                  <a:lnTo>
                    <a:pt x="1087" y="214"/>
                  </a:lnTo>
                  <a:lnTo>
                    <a:pt x="1087" y="214"/>
                  </a:lnTo>
                  <a:lnTo>
                    <a:pt x="1087" y="214"/>
                  </a:lnTo>
                  <a:lnTo>
                    <a:pt x="1087" y="214"/>
                  </a:lnTo>
                  <a:lnTo>
                    <a:pt x="1087" y="214"/>
                  </a:lnTo>
                  <a:lnTo>
                    <a:pt x="1087" y="214"/>
                  </a:lnTo>
                  <a:lnTo>
                    <a:pt x="1087" y="214"/>
                  </a:lnTo>
                  <a:lnTo>
                    <a:pt x="1087" y="214"/>
                  </a:lnTo>
                  <a:lnTo>
                    <a:pt x="1087" y="218"/>
                  </a:lnTo>
                  <a:lnTo>
                    <a:pt x="1087" y="218"/>
                  </a:lnTo>
                  <a:lnTo>
                    <a:pt x="1087" y="218"/>
                  </a:lnTo>
                  <a:lnTo>
                    <a:pt x="1087" y="218"/>
                  </a:lnTo>
                  <a:lnTo>
                    <a:pt x="1087" y="218"/>
                  </a:lnTo>
                  <a:lnTo>
                    <a:pt x="1087" y="218"/>
                  </a:lnTo>
                  <a:lnTo>
                    <a:pt x="1087" y="218"/>
                  </a:lnTo>
                  <a:lnTo>
                    <a:pt x="1087" y="218"/>
                  </a:lnTo>
                  <a:lnTo>
                    <a:pt x="1087" y="218"/>
                  </a:lnTo>
                  <a:lnTo>
                    <a:pt x="1087" y="218"/>
                  </a:lnTo>
                  <a:lnTo>
                    <a:pt x="1091" y="218"/>
                  </a:lnTo>
                  <a:lnTo>
                    <a:pt x="1091" y="218"/>
                  </a:lnTo>
                  <a:lnTo>
                    <a:pt x="1091" y="223"/>
                  </a:lnTo>
                  <a:lnTo>
                    <a:pt x="1091" y="223"/>
                  </a:lnTo>
                  <a:lnTo>
                    <a:pt x="1091" y="223"/>
                  </a:lnTo>
                  <a:lnTo>
                    <a:pt x="1091" y="223"/>
                  </a:lnTo>
                  <a:lnTo>
                    <a:pt x="1091" y="223"/>
                  </a:lnTo>
                  <a:lnTo>
                    <a:pt x="1091" y="223"/>
                  </a:lnTo>
                  <a:lnTo>
                    <a:pt x="1091" y="223"/>
                  </a:lnTo>
                  <a:lnTo>
                    <a:pt x="1091" y="223"/>
                  </a:lnTo>
                  <a:lnTo>
                    <a:pt x="1091" y="223"/>
                  </a:lnTo>
                  <a:lnTo>
                    <a:pt x="1091" y="223"/>
                  </a:lnTo>
                  <a:lnTo>
                    <a:pt x="1091" y="227"/>
                  </a:lnTo>
                  <a:lnTo>
                    <a:pt x="1091" y="227"/>
                  </a:lnTo>
                  <a:lnTo>
                    <a:pt x="1091" y="227"/>
                  </a:lnTo>
                  <a:lnTo>
                    <a:pt x="1091" y="227"/>
                  </a:lnTo>
                  <a:lnTo>
                    <a:pt x="1091" y="227"/>
                  </a:lnTo>
                  <a:lnTo>
                    <a:pt x="1091" y="227"/>
                  </a:lnTo>
                  <a:lnTo>
                    <a:pt x="1096" y="227"/>
                  </a:lnTo>
                  <a:lnTo>
                    <a:pt x="1096" y="227"/>
                  </a:lnTo>
                  <a:lnTo>
                    <a:pt x="1096" y="227"/>
                  </a:lnTo>
                  <a:lnTo>
                    <a:pt x="1096" y="227"/>
                  </a:lnTo>
                  <a:lnTo>
                    <a:pt x="1096" y="227"/>
                  </a:lnTo>
                  <a:lnTo>
                    <a:pt x="1096" y="232"/>
                  </a:lnTo>
                  <a:lnTo>
                    <a:pt x="1096" y="232"/>
                  </a:lnTo>
                  <a:lnTo>
                    <a:pt x="1096" y="232"/>
                  </a:lnTo>
                  <a:lnTo>
                    <a:pt x="1096" y="232"/>
                  </a:lnTo>
                  <a:lnTo>
                    <a:pt x="1096" y="232"/>
                  </a:lnTo>
                  <a:lnTo>
                    <a:pt x="1096" y="232"/>
                  </a:lnTo>
                  <a:lnTo>
                    <a:pt x="1096" y="232"/>
                  </a:lnTo>
                  <a:lnTo>
                    <a:pt x="1096" y="232"/>
                  </a:lnTo>
                  <a:lnTo>
                    <a:pt x="1096" y="232"/>
                  </a:lnTo>
                  <a:lnTo>
                    <a:pt x="1100" y="236"/>
                  </a:lnTo>
                  <a:lnTo>
                    <a:pt x="1100" y="236"/>
                  </a:lnTo>
                  <a:lnTo>
                    <a:pt x="1100" y="236"/>
                  </a:lnTo>
                  <a:lnTo>
                    <a:pt x="1100" y="236"/>
                  </a:lnTo>
                  <a:lnTo>
                    <a:pt x="1100" y="236"/>
                  </a:lnTo>
                  <a:lnTo>
                    <a:pt x="1100" y="241"/>
                  </a:lnTo>
                  <a:lnTo>
                    <a:pt x="1100" y="241"/>
                  </a:lnTo>
                  <a:lnTo>
                    <a:pt x="1105" y="241"/>
                  </a:lnTo>
                  <a:lnTo>
                    <a:pt x="1105" y="241"/>
                  </a:lnTo>
                  <a:lnTo>
                    <a:pt x="1105" y="241"/>
                  </a:lnTo>
                  <a:lnTo>
                    <a:pt x="1105" y="245"/>
                  </a:lnTo>
                  <a:lnTo>
                    <a:pt x="1105" y="245"/>
                  </a:lnTo>
                  <a:lnTo>
                    <a:pt x="1105" y="245"/>
                  </a:lnTo>
                  <a:lnTo>
                    <a:pt x="1109" y="245"/>
                  </a:lnTo>
                  <a:lnTo>
                    <a:pt x="1109" y="250"/>
                  </a:lnTo>
                  <a:lnTo>
                    <a:pt x="1109" y="250"/>
                  </a:lnTo>
                  <a:lnTo>
                    <a:pt x="1109" y="250"/>
                  </a:lnTo>
                  <a:lnTo>
                    <a:pt x="1109" y="250"/>
                  </a:lnTo>
                  <a:lnTo>
                    <a:pt x="1109" y="250"/>
                  </a:lnTo>
                  <a:lnTo>
                    <a:pt x="1114" y="254"/>
                  </a:lnTo>
                  <a:lnTo>
                    <a:pt x="1114" y="254"/>
                  </a:lnTo>
                  <a:lnTo>
                    <a:pt x="1114" y="254"/>
                  </a:lnTo>
                  <a:lnTo>
                    <a:pt x="1114" y="254"/>
                  </a:lnTo>
                  <a:lnTo>
                    <a:pt x="1114" y="259"/>
                  </a:lnTo>
                  <a:lnTo>
                    <a:pt x="1114" y="259"/>
                  </a:lnTo>
                  <a:lnTo>
                    <a:pt x="1118" y="259"/>
                  </a:lnTo>
                  <a:lnTo>
                    <a:pt x="1118" y="259"/>
                  </a:lnTo>
                  <a:lnTo>
                    <a:pt x="1118" y="263"/>
                  </a:lnTo>
                  <a:lnTo>
                    <a:pt x="1118" y="263"/>
                  </a:lnTo>
                  <a:lnTo>
                    <a:pt x="1118" y="263"/>
                  </a:lnTo>
                  <a:lnTo>
                    <a:pt x="1123" y="263"/>
                  </a:lnTo>
                  <a:lnTo>
                    <a:pt x="1123" y="263"/>
                  </a:lnTo>
                  <a:lnTo>
                    <a:pt x="1123" y="268"/>
                  </a:lnTo>
                  <a:lnTo>
                    <a:pt x="1123" y="268"/>
                  </a:lnTo>
                  <a:lnTo>
                    <a:pt x="1123" y="268"/>
                  </a:lnTo>
                  <a:lnTo>
                    <a:pt x="1127" y="268"/>
                  </a:lnTo>
                  <a:lnTo>
                    <a:pt x="1127" y="272"/>
                  </a:lnTo>
                  <a:lnTo>
                    <a:pt x="1127" y="272"/>
                  </a:lnTo>
                  <a:lnTo>
                    <a:pt x="1127" y="272"/>
                  </a:lnTo>
                  <a:lnTo>
                    <a:pt x="1127" y="272"/>
                  </a:lnTo>
                  <a:lnTo>
                    <a:pt x="1132" y="277"/>
                  </a:lnTo>
                  <a:lnTo>
                    <a:pt x="1132" y="277"/>
                  </a:lnTo>
                  <a:lnTo>
                    <a:pt x="1132" y="277"/>
                  </a:lnTo>
                  <a:lnTo>
                    <a:pt x="1132" y="277"/>
                  </a:lnTo>
                  <a:lnTo>
                    <a:pt x="1132" y="281"/>
                  </a:lnTo>
                  <a:lnTo>
                    <a:pt x="1136" y="281"/>
                  </a:lnTo>
                  <a:lnTo>
                    <a:pt x="1136" y="281"/>
                  </a:lnTo>
                  <a:lnTo>
                    <a:pt x="1136" y="281"/>
                  </a:lnTo>
                  <a:lnTo>
                    <a:pt x="1136" y="281"/>
                  </a:lnTo>
                  <a:lnTo>
                    <a:pt x="1136" y="285"/>
                  </a:lnTo>
                  <a:lnTo>
                    <a:pt x="1141" y="285"/>
                  </a:lnTo>
                  <a:lnTo>
                    <a:pt x="1141" y="285"/>
                  </a:lnTo>
                  <a:lnTo>
                    <a:pt x="1141" y="285"/>
                  </a:lnTo>
                  <a:lnTo>
                    <a:pt x="1141" y="290"/>
                  </a:lnTo>
                  <a:lnTo>
                    <a:pt x="1141" y="290"/>
                  </a:lnTo>
                  <a:lnTo>
                    <a:pt x="1145" y="290"/>
                  </a:lnTo>
                  <a:lnTo>
                    <a:pt x="1145" y="290"/>
                  </a:lnTo>
                  <a:lnTo>
                    <a:pt x="1145" y="294"/>
                  </a:lnTo>
                  <a:lnTo>
                    <a:pt x="1149" y="294"/>
                  </a:lnTo>
                  <a:lnTo>
                    <a:pt x="1149" y="299"/>
                  </a:lnTo>
                  <a:lnTo>
                    <a:pt x="1154" y="299"/>
                  </a:lnTo>
                  <a:lnTo>
                    <a:pt x="1154" y="303"/>
                  </a:lnTo>
                  <a:lnTo>
                    <a:pt x="1158" y="303"/>
                  </a:lnTo>
                  <a:lnTo>
                    <a:pt x="1158" y="308"/>
                  </a:lnTo>
                  <a:lnTo>
                    <a:pt x="1158" y="308"/>
                  </a:lnTo>
                  <a:lnTo>
                    <a:pt x="1163" y="312"/>
                  </a:lnTo>
                  <a:lnTo>
                    <a:pt x="1163" y="312"/>
                  </a:lnTo>
                  <a:lnTo>
                    <a:pt x="1167" y="317"/>
                  </a:lnTo>
                  <a:lnTo>
                    <a:pt x="1172" y="321"/>
                  </a:lnTo>
                  <a:lnTo>
                    <a:pt x="1172" y="326"/>
                  </a:lnTo>
                  <a:lnTo>
                    <a:pt x="1176" y="330"/>
                  </a:lnTo>
                  <a:lnTo>
                    <a:pt x="1181" y="330"/>
                  </a:lnTo>
                  <a:lnTo>
                    <a:pt x="1181" y="330"/>
                  </a:lnTo>
                  <a:lnTo>
                    <a:pt x="1185" y="335"/>
                  </a:lnTo>
                  <a:lnTo>
                    <a:pt x="1185" y="335"/>
                  </a:lnTo>
                  <a:lnTo>
                    <a:pt x="1185" y="339"/>
                  </a:lnTo>
                  <a:lnTo>
                    <a:pt x="1190" y="339"/>
                  </a:lnTo>
                  <a:lnTo>
                    <a:pt x="1190" y="344"/>
                  </a:lnTo>
                  <a:lnTo>
                    <a:pt x="1194" y="344"/>
                  </a:lnTo>
                  <a:lnTo>
                    <a:pt x="1194" y="348"/>
                  </a:lnTo>
                  <a:lnTo>
                    <a:pt x="1194" y="348"/>
                  </a:lnTo>
                  <a:lnTo>
                    <a:pt x="1199" y="352"/>
                  </a:lnTo>
                  <a:lnTo>
                    <a:pt x="1199" y="352"/>
                  </a:lnTo>
                  <a:lnTo>
                    <a:pt x="1199" y="352"/>
                  </a:lnTo>
                  <a:lnTo>
                    <a:pt x="1199" y="352"/>
                  </a:lnTo>
                  <a:lnTo>
                    <a:pt x="1203" y="352"/>
                  </a:lnTo>
                  <a:lnTo>
                    <a:pt x="1203" y="357"/>
                  </a:lnTo>
                  <a:lnTo>
                    <a:pt x="1203" y="357"/>
                  </a:lnTo>
                  <a:lnTo>
                    <a:pt x="1203" y="357"/>
                  </a:lnTo>
                  <a:lnTo>
                    <a:pt x="1203" y="357"/>
                  </a:lnTo>
                  <a:lnTo>
                    <a:pt x="1208" y="361"/>
                  </a:lnTo>
                  <a:lnTo>
                    <a:pt x="1208" y="361"/>
                  </a:lnTo>
                  <a:lnTo>
                    <a:pt x="1208" y="361"/>
                  </a:lnTo>
                  <a:lnTo>
                    <a:pt x="1208" y="361"/>
                  </a:lnTo>
                  <a:lnTo>
                    <a:pt x="1208" y="361"/>
                  </a:lnTo>
                  <a:lnTo>
                    <a:pt x="1208" y="366"/>
                  </a:lnTo>
                  <a:lnTo>
                    <a:pt x="1212" y="366"/>
                  </a:lnTo>
                  <a:lnTo>
                    <a:pt x="1212" y="366"/>
                  </a:lnTo>
                  <a:lnTo>
                    <a:pt x="1212" y="366"/>
                  </a:lnTo>
                  <a:lnTo>
                    <a:pt x="1212" y="366"/>
                  </a:lnTo>
                  <a:lnTo>
                    <a:pt x="1212" y="370"/>
                  </a:lnTo>
                  <a:lnTo>
                    <a:pt x="1212" y="370"/>
                  </a:lnTo>
                  <a:lnTo>
                    <a:pt x="1217" y="370"/>
                  </a:lnTo>
                  <a:lnTo>
                    <a:pt x="1217" y="370"/>
                  </a:lnTo>
                  <a:lnTo>
                    <a:pt x="1217" y="370"/>
                  </a:lnTo>
                  <a:lnTo>
                    <a:pt x="1217" y="375"/>
                  </a:lnTo>
                  <a:lnTo>
                    <a:pt x="1217" y="375"/>
                  </a:lnTo>
                  <a:lnTo>
                    <a:pt x="1217" y="375"/>
                  </a:lnTo>
                  <a:lnTo>
                    <a:pt x="1221" y="375"/>
                  </a:lnTo>
                  <a:lnTo>
                    <a:pt x="1221" y="375"/>
                  </a:lnTo>
                  <a:lnTo>
                    <a:pt x="1221" y="379"/>
                  </a:lnTo>
                  <a:lnTo>
                    <a:pt x="1221" y="379"/>
                  </a:lnTo>
                  <a:lnTo>
                    <a:pt x="1221" y="379"/>
                  </a:lnTo>
                  <a:lnTo>
                    <a:pt x="1221" y="379"/>
                  </a:lnTo>
                  <a:lnTo>
                    <a:pt x="1225" y="379"/>
                  </a:lnTo>
                  <a:lnTo>
                    <a:pt x="1225" y="384"/>
                  </a:lnTo>
                  <a:lnTo>
                    <a:pt x="1225" y="384"/>
                  </a:lnTo>
                  <a:lnTo>
                    <a:pt x="1225" y="384"/>
                  </a:lnTo>
                  <a:lnTo>
                    <a:pt x="1225" y="384"/>
                  </a:lnTo>
                  <a:lnTo>
                    <a:pt x="1225" y="384"/>
                  </a:lnTo>
                  <a:lnTo>
                    <a:pt x="1225" y="384"/>
                  </a:lnTo>
                  <a:lnTo>
                    <a:pt x="1225" y="388"/>
                  </a:lnTo>
                  <a:lnTo>
                    <a:pt x="1230" y="388"/>
                  </a:lnTo>
                  <a:lnTo>
                    <a:pt x="1230" y="388"/>
                  </a:lnTo>
                  <a:lnTo>
                    <a:pt x="1230" y="388"/>
                  </a:lnTo>
                  <a:lnTo>
                    <a:pt x="1230" y="388"/>
                  </a:lnTo>
                  <a:lnTo>
                    <a:pt x="1230" y="393"/>
                  </a:lnTo>
                  <a:lnTo>
                    <a:pt x="1230" y="393"/>
                  </a:lnTo>
                  <a:lnTo>
                    <a:pt x="1230" y="393"/>
                  </a:lnTo>
                  <a:lnTo>
                    <a:pt x="1230" y="393"/>
                  </a:lnTo>
                  <a:lnTo>
                    <a:pt x="1230" y="393"/>
                  </a:lnTo>
                  <a:lnTo>
                    <a:pt x="1234" y="393"/>
                  </a:lnTo>
                  <a:lnTo>
                    <a:pt x="1234" y="393"/>
                  </a:lnTo>
                  <a:lnTo>
                    <a:pt x="1234" y="393"/>
                  </a:lnTo>
                  <a:lnTo>
                    <a:pt x="1234" y="393"/>
                  </a:lnTo>
                  <a:lnTo>
                    <a:pt x="1234" y="393"/>
                  </a:lnTo>
                  <a:lnTo>
                    <a:pt x="1234" y="397"/>
                  </a:lnTo>
                  <a:lnTo>
                    <a:pt x="1234" y="397"/>
                  </a:lnTo>
                  <a:lnTo>
                    <a:pt x="1234" y="397"/>
                  </a:lnTo>
                  <a:lnTo>
                    <a:pt x="1234" y="397"/>
                  </a:lnTo>
                  <a:lnTo>
                    <a:pt x="1234" y="397"/>
                  </a:lnTo>
                  <a:lnTo>
                    <a:pt x="1234" y="397"/>
                  </a:lnTo>
                  <a:lnTo>
                    <a:pt x="1234" y="397"/>
                  </a:lnTo>
                  <a:lnTo>
                    <a:pt x="1234" y="397"/>
                  </a:lnTo>
                  <a:lnTo>
                    <a:pt x="1234" y="397"/>
                  </a:lnTo>
                  <a:lnTo>
                    <a:pt x="1234" y="397"/>
                  </a:lnTo>
                  <a:lnTo>
                    <a:pt x="1234" y="397"/>
                  </a:lnTo>
                  <a:lnTo>
                    <a:pt x="1234" y="397"/>
                  </a:lnTo>
                  <a:lnTo>
                    <a:pt x="1234" y="402"/>
                  </a:lnTo>
                  <a:lnTo>
                    <a:pt x="1234" y="402"/>
                  </a:lnTo>
                  <a:lnTo>
                    <a:pt x="1239" y="402"/>
                  </a:lnTo>
                  <a:lnTo>
                    <a:pt x="1239" y="402"/>
                  </a:lnTo>
                  <a:lnTo>
                    <a:pt x="1239" y="402"/>
                  </a:lnTo>
                  <a:lnTo>
                    <a:pt x="1239" y="402"/>
                  </a:lnTo>
                  <a:lnTo>
                    <a:pt x="1239" y="402"/>
                  </a:lnTo>
                  <a:lnTo>
                    <a:pt x="1239" y="402"/>
                  </a:lnTo>
                  <a:lnTo>
                    <a:pt x="1239" y="402"/>
                  </a:lnTo>
                  <a:lnTo>
                    <a:pt x="1239" y="402"/>
                  </a:lnTo>
                  <a:lnTo>
                    <a:pt x="1239" y="402"/>
                  </a:lnTo>
                  <a:lnTo>
                    <a:pt x="1239" y="402"/>
                  </a:lnTo>
                  <a:lnTo>
                    <a:pt x="1239" y="406"/>
                  </a:lnTo>
                  <a:lnTo>
                    <a:pt x="1239" y="406"/>
                  </a:lnTo>
                  <a:lnTo>
                    <a:pt x="1239" y="406"/>
                  </a:lnTo>
                  <a:lnTo>
                    <a:pt x="1239" y="406"/>
                  </a:lnTo>
                  <a:lnTo>
                    <a:pt x="1239" y="406"/>
                  </a:lnTo>
                  <a:lnTo>
                    <a:pt x="1239" y="406"/>
                  </a:lnTo>
                  <a:lnTo>
                    <a:pt x="1239" y="406"/>
                  </a:lnTo>
                  <a:lnTo>
                    <a:pt x="1239" y="406"/>
                  </a:lnTo>
                  <a:lnTo>
                    <a:pt x="1239" y="406"/>
                  </a:lnTo>
                  <a:lnTo>
                    <a:pt x="1239" y="406"/>
                  </a:lnTo>
                  <a:lnTo>
                    <a:pt x="1239" y="406"/>
                  </a:lnTo>
                  <a:lnTo>
                    <a:pt x="1239" y="406"/>
                  </a:lnTo>
                  <a:lnTo>
                    <a:pt x="1239" y="410"/>
                  </a:lnTo>
                  <a:lnTo>
                    <a:pt x="1239" y="410"/>
                  </a:lnTo>
                  <a:lnTo>
                    <a:pt x="1239" y="410"/>
                  </a:lnTo>
                  <a:lnTo>
                    <a:pt x="1239" y="410"/>
                  </a:lnTo>
                  <a:lnTo>
                    <a:pt x="1239" y="410"/>
                  </a:lnTo>
                  <a:lnTo>
                    <a:pt x="1243" y="410"/>
                  </a:lnTo>
                  <a:lnTo>
                    <a:pt x="1243" y="410"/>
                  </a:lnTo>
                  <a:lnTo>
                    <a:pt x="1243" y="410"/>
                  </a:lnTo>
                  <a:lnTo>
                    <a:pt x="1243" y="410"/>
                  </a:lnTo>
                  <a:lnTo>
                    <a:pt x="1243" y="410"/>
                  </a:lnTo>
                  <a:lnTo>
                    <a:pt x="1243" y="410"/>
                  </a:lnTo>
                  <a:lnTo>
                    <a:pt x="1243" y="410"/>
                  </a:lnTo>
                  <a:lnTo>
                    <a:pt x="1243" y="415"/>
                  </a:lnTo>
                  <a:lnTo>
                    <a:pt x="1243" y="415"/>
                  </a:lnTo>
                  <a:lnTo>
                    <a:pt x="1243" y="415"/>
                  </a:lnTo>
                  <a:lnTo>
                    <a:pt x="1243" y="415"/>
                  </a:lnTo>
                  <a:lnTo>
                    <a:pt x="1243" y="415"/>
                  </a:lnTo>
                  <a:lnTo>
                    <a:pt x="1243" y="415"/>
                  </a:lnTo>
                  <a:lnTo>
                    <a:pt x="1243" y="415"/>
                  </a:lnTo>
                  <a:lnTo>
                    <a:pt x="1243" y="415"/>
                  </a:lnTo>
                  <a:lnTo>
                    <a:pt x="1243" y="415"/>
                  </a:lnTo>
                  <a:lnTo>
                    <a:pt x="1243" y="415"/>
                  </a:lnTo>
                  <a:lnTo>
                    <a:pt x="1243" y="419"/>
                  </a:lnTo>
                  <a:lnTo>
                    <a:pt x="1243" y="419"/>
                  </a:lnTo>
                  <a:lnTo>
                    <a:pt x="1243" y="419"/>
                  </a:lnTo>
                  <a:lnTo>
                    <a:pt x="1243" y="419"/>
                  </a:lnTo>
                  <a:lnTo>
                    <a:pt x="1243" y="419"/>
                  </a:lnTo>
                  <a:lnTo>
                    <a:pt x="1243" y="419"/>
                  </a:lnTo>
                  <a:lnTo>
                    <a:pt x="1243" y="419"/>
                  </a:lnTo>
                  <a:lnTo>
                    <a:pt x="1243" y="424"/>
                  </a:lnTo>
                  <a:lnTo>
                    <a:pt x="1243" y="424"/>
                  </a:lnTo>
                  <a:lnTo>
                    <a:pt x="1243" y="424"/>
                  </a:lnTo>
                  <a:lnTo>
                    <a:pt x="1243" y="424"/>
                  </a:lnTo>
                  <a:lnTo>
                    <a:pt x="1243" y="424"/>
                  </a:lnTo>
                  <a:lnTo>
                    <a:pt x="1243" y="428"/>
                  </a:lnTo>
                  <a:lnTo>
                    <a:pt x="1243" y="428"/>
                  </a:lnTo>
                  <a:lnTo>
                    <a:pt x="1243" y="428"/>
                  </a:lnTo>
                  <a:lnTo>
                    <a:pt x="1243" y="428"/>
                  </a:lnTo>
                  <a:lnTo>
                    <a:pt x="1243" y="428"/>
                  </a:lnTo>
                  <a:lnTo>
                    <a:pt x="1243" y="433"/>
                  </a:lnTo>
                  <a:lnTo>
                    <a:pt x="1243" y="433"/>
                  </a:lnTo>
                  <a:lnTo>
                    <a:pt x="1243" y="433"/>
                  </a:lnTo>
                  <a:lnTo>
                    <a:pt x="1243" y="433"/>
                  </a:lnTo>
                  <a:lnTo>
                    <a:pt x="1243" y="433"/>
                  </a:lnTo>
                  <a:lnTo>
                    <a:pt x="1243" y="437"/>
                  </a:lnTo>
                  <a:lnTo>
                    <a:pt x="1243" y="437"/>
                  </a:lnTo>
                  <a:lnTo>
                    <a:pt x="1243" y="437"/>
                  </a:lnTo>
                  <a:lnTo>
                    <a:pt x="1243" y="437"/>
                  </a:lnTo>
                  <a:lnTo>
                    <a:pt x="1243" y="437"/>
                  </a:lnTo>
                  <a:lnTo>
                    <a:pt x="1243" y="437"/>
                  </a:lnTo>
                  <a:lnTo>
                    <a:pt x="1243" y="442"/>
                  </a:lnTo>
                  <a:lnTo>
                    <a:pt x="1243" y="442"/>
                  </a:lnTo>
                  <a:lnTo>
                    <a:pt x="1243" y="442"/>
                  </a:lnTo>
                  <a:lnTo>
                    <a:pt x="1243" y="442"/>
                  </a:lnTo>
                  <a:lnTo>
                    <a:pt x="1243" y="442"/>
                  </a:lnTo>
                  <a:lnTo>
                    <a:pt x="1243" y="442"/>
                  </a:lnTo>
                  <a:lnTo>
                    <a:pt x="1239" y="446"/>
                  </a:lnTo>
                  <a:lnTo>
                    <a:pt x="1239" y="446"/>
                  </a:lnTo>
                  <a:lnTo>
                    <a:pt x="1239" y="446"/>
                  </a:lnTo>
                  <a:lnTo>
                    <a:pt x="1239" y="446"/>
                  </a:lnTo>
                  <a:lnTo>
                    <a:pt x="1239" y="446"/>
                  </a:lnTo>
                  <a:lnTo>
                    <a:pt x="1239" y="446"/>
                  </a:lnTo>
                  <a:lnTo>
                    <a:pt x="1239" y="446"/>
                  </a:lnTo>
                  <a:lnTo>
                    <a:pt x="1239" y="451"/>
                  </a:lnTo>
                  <a:lnTo>
                    <a:pt x="1239" y="451"/>
                  </a:lnTo>
                  <a:lnTo>
                    <a:pt x="1239" y="451"/>
                  </a:lnTo>
                  <a:lnTo>
                    <a:pt x="1239" y="451"/>
                  </a:lnTo>
                  <a:lnTo>
                    <a:pt x="1239" y="451"/>
                  </a:lnTo>
                  <a:lnTo>
                    <a:pt x="1239" y="451"/>
                  </a:lnTo>
                  <a:lnTo>
                    <a:pt x="1239" y="455"/>
                  </a:lnTo>
                  <a:lnTo>
                    <a:pt x="1239" y="455"/>
                  </a:lnTo>
                  <a:lnTo>
                    <a:pt x="1239" y="455"/>
                  </a:lnTo>
                  <a:lnTo>
                    <a:pt x="1239" y="455"/>
                  </a:lnTo>
                  <a:lnTo>
                    <a:pt x="1239" y="455"/>
                  </a:lnTo>
                  <a:lnTo>
                    <a:pt x="1239" y="455"/>
                  </a:lnTo>
                  <a:lnTo>
                    <a:pt x="1239" y="455"/>
                  </a:lnTo>
                  <a:lnTo>
                    <a:pt x="1239" y="455"/>
                  </a:lnTo>
                  <a:lnTo>
                    <a:pt x="1239" y="460"/>
                  </a:lnTo>
                  <a:lnTo>
                    <a:pt x="1239" y="460"/>
                  </a:lnTo>
                  <a:lnTo>
                    <a:pt x="1239" y="460"/>
                  </a:lnTo>
                  <a:lnTo>
                    <a:pt x="1239" y="460"/>
                  </a:lnTo>
                  <a:lnTo>
                    <a:pt x="1239" y="460"/>
                  </a:lnTo>
                  <a:lnTo>
                    <a:pt x="1239" y="460"/>
                  </a:lnTo>
                  <a:lnTo>
                    <a:pt x="1239" y="460"/>
                  </a:lnTo>
                  <a:lnTo>
                    <a:pt x="1239" y="460"/>
                  </a:lnTo>
                  <a:lnTo>
                    <a:pt x="1234" y="464"/>
                  </a:lnTo>
                  <a:lnTo>
                    <a:pt x="1234" y="464"/>
                  </a:lnTo>
                  <a:lnTo>
                    <a:pt x="1234" y="464"/>
                  </a:lnTo>
                  <a:lnTo>
                    <a:pt x="1234" y="464"/>
                  </a:lnTo>
                  <a:lnTo>
                    <a:pt x="1234" y="464"/>
                  </a:lnTo>
                  <a:lnTo>
                    <a:pt x="1234" y="464"/>
                  </a:lnTo>
                  <a:lnTo>
                    <a:pt x="1234" y="464"/>
                  </a:lnTo>
                  <a:lnTo>
                    <a:pt x="1234" y="464"/>
                  </a:lnTo>
                  <a:lnTo>
                    <a:pt x="1234" y="469"/>
                  </a:lnTo>
                  <a:lnTo>
                    <a:pt x="1234" y="469"/>
                  </a:lnTo>
                  <a:lnTo>
                    <a:pt x="1234" y="469"/>
                  </a:lnTo>
                  <a:lnTo>
                    <a:pt x="1234" y="469"/>
                  </a:lnTo>
                  <a:lnTo>
                    <a:pt x="1234" y="469"/>
                  </a:lnTo>
                  <a:lnTo>
                    <a:pt x="1234" y="469"/>
                  </a:lnTo>
                  <a:lnTo>
                    <a:pt x="1234" y="469"/>
                  </a:lnTo>
                  <a:lnTo>
                    <a:pt x="1234" y="469"/>
                  </a:lnTo>
                  <a:lnTo>
                    <a:pt x="1234" y="469"/>
                  </a:lnTo>
                  <a:lnTo>
                    <a:pt x="1234" y="473"/>
                  </a:lnTo>
                  <a:lnTo>
                    <a:pt x="1230" y="473"/>
                  </a:lnTo>
                  <a:lnTo>
                    <a:pt x="1230" y="473"/>
                  </a:lnTo>
                  <a:lnTo>
                    <a:pt x="1230" y="473"/>
                  </a:lnTo>
                  <a:lnTo>
                    <a:pt x="1230" y="473"/>
                  </a:lnTo>
                  <a:lnTo>
                    <a:pt x="1230" y="473"/>
                  </a:lnTo>
                  <a:lnTo>
                    <a:pt x="1230" y="473"/>
                  </a:lnTo>
                  <a:lnTo>
                    <a:pt x="1230" y="473"/>
                  </a:lnTo>
                  <a:lnTo>
                    <a:pt x="1230" y="473"/>
                  </a:lnTo>
                  <a:lnTo>
                    <a:pt x="1230" y="473"/>
                  </a:lnTo>
                  <a:lnTo>
                    <a:pt x="1230" y="473"/>
                  </a:lnTo>
                  <a:lnTo>
                    <a:pt x="1230" y="477"/>
                  </a:lnTo>
                  <a:lnTo>
                    <a:pt x="1230" y="477"/>
                  </a:lnTo>
                  <a:lnTo>
                    <a:pt x="1230" y="477"/>
                  </a:lnTo>
                  <a:lnTo>
                    <a:pt x="1225" y="477"/>
                  </a:lnTo>
                  <a:lnTo>
                    <a:pt x="1225" y="477"/>
                  </a:lnTo>
                  <a:lnTo>
                    <a:pt x="1225" y="477"/>
                  </a:lnTo>
                  <a:lnTo>
                    <a:pt x="1225" y="477"/>
                  </a:lnTo>
                  <a:lnTo>
                    <a:pt x="1225" y="477"/>
                  </a:lnTo>
                  <a:lnTo>
                    <a:pt x="1225" y="477"/>
                  </a:lnTo>
                  <a:lnTo>
                    <a:pt x="1225" y="477"/>
                  </a:lnTo>
                  <a:lnTo>
                    <a:pt x="1225" y="477"/>
                  </a:lnTo>
                  <a:lnTo>
                    <a:pt x="1225" y="477"/>
                  </a:lnTo>
                  <a:lnTo>
                    <a:pt x="1225" y="477"/>
                  </a:lnTo>
                  <a:lnTo>
                    <a:pt x="1225" y="482"/>
                  </a:lnTo>
                  <a:lnTo>
                    <a:pt x="1225" y="482"/>
                  </a:lnTo>
                  <a:lnTo>
                    <a:pt x="1221" y="482"/>
                  </a:lnTo>
                  <a:lnTo>
                    <a:pt x="1221" y="482"/>
                  </a:lnTo>
                  <a:lnTo>
                    <a:pt x="1221" y="482"/>
                  </a:lnTo>
                  <a:lnTo>
                    <a:pt x="1221" y="482"/>
                  </a:lnTo>
                  <a:lnTo>
                    <a:pt x="1221" y="482"/>
                  </a:lnTo>
                  <a:lnTo>
                    <a:pt x="1221" y="482"/>
                  </a:lnTo>
                  <a:lnTo>
                    <a:pt x="1221" y="482"/>
                  </a:lnTo>
                  <a:lnTo>
                    <a:pt x="1221" y="482"/>
                  </a:lnTo>
                  <a:lnTo>
                    <a:pt x="1221" y="482"/>
                  </a:lnTo>
                  <a:lnTo>
                    <a:pt x="1221" y="482"/>
                  </a:lnTo>
                  <a:lnTo>
                    <a:pt x="1221" y="482"/>
                  </a:lnTo>
                  <a:lnTo>
                    <a:pt x="1217" y="482"/>
                  </a:lnTo>
                  <a:lnTo>
                    <a:pt x="1217" y="482"/>
                  </a:lnTo>
                  <a:lnTo>
                    <a:pt x="1217" y="482"/>
                  </a:lnTo>
                  <a:lnTo>
                    <a:pt x="1217" y="482"/>
                  </a:lnTo>
                  <a:lnTo>
                    <a:pt x="1217" y="482"/>
                  </a:lnTo>
                  <a:lnTo>
                    <a:pt x="1217" y="482"/>
                  </a:lnTo>
                  <a:lnTo>
                    <a:pt x="1217" y="486"/>
                  </a:lnTo>
                  <a:lnTo>
                    <a:pt x="1217" y="486"/>
                  </a:lnTo>
                  <a:lnTo>
                    <a:pt x="1217" y="486"/>
                  </a:lnTo>
                  <a:lnTo>
                    <a:pt x="1217" y="486"/>
                  </a:lnTo>
                  <a:lnTo>
                    <a:pt x="1217" y="486"/>
                  </a:lnTo>
                  <a:lnTo>
                    <a:pt x="1212" y="486"/>
                  </a:lnTo>
                  <a:lnTo>
                    <a:pt x="1212" y="486"/>
                  </a:lnTo>
                  <a:lnTo>
                    <a:pt x="1212" y="486"/>
                  </a:lnTo>
                  <a:lnTo>
                    <a:pt x="1212" y="486"/>
                  </a:lnTo>
                  <a:lnTo>
                    <a:pt x="1212" y="486"/>
                  </a:lnTo>
                  <a:lnTo>
                    <a:pt x="1212" y="486"/>
                  </a:lnTo>
                  <a:lnTo>
                    <a:pt x="1212" y="486"/>
                  </a:lnTo>
                  <a:lnTo>
                    <a:pt x="1212" y="486"/>
                  </a:lnTo>
                  <a:lnTo>
                    <a:pt x="1212" y="486"/>
                  </a:lnTo>
                  <a:lnTo>
                    <a:pt x="1212" y="486"/>
                  </a:lnTo>
                  <a:lnTo>
                    <a:pt x="1212" y="486"/>
                  </a:lnTo>
                  <a:lnTo>
                    <a:pt x="1212" y="486"/>
                  </a:lnTo>
                  <a:lnTo>
                    <a:pt x="1208" y="486"/>
                  </a:lnTo>
                  <a:lnTo>
                    <a:pt x="1208" y="486"/>
                  </a:lnTo>
                  <a:lnTo>
                    <a:pt x="1208" y="486"/>
                  </a:lnTo>
                  <a:lnTo>
                    <a:pt x="1208" y="486"/>
                  </a:lnTo>
                  <a:lnTo>
                    <a:pt x="1208" y="486"/>
                  </a:lnTo>
                  <a:lnTo>
                    <a:pt x="1208" y="486"/>
                  </a:lnTo>
                  <a:lnTo>
                    <a:pt x="1208" y="486"/>
                  </a:lnTo>
                  <a:lnTo>
                    <a:pt x="1208" y="486"/>
                  </a:lnTo>
                  <a:lnTo>
                    <a:pt x="1208" y="486"/>
                  </a:lnTo>
                  <a:lnTo>
                    <a:pt x="1208" y="486"/>
                  </a:lnTo>
                  <a:lnTo>
                    <a:pt x="1208" y="486"/>
                  </a:lnTo>
                  <a:lnTo>
                    <a:pt x="1208" y="486"/>
                  </a:lnTo>
                  <a:lnTo>
                    <a:pt x="1203" y="486"/>
                  </a:lnTo>
                  <a:lnTo>
                    <a:pt x="1203" y="486"/>
                  </a:lnTo>
                  <a:lnTo>
                    <a:pt x="1203" y="486"/>
                  </a:lnTo>
                  <a:lnTo>
                    <a:pt x="1203" y="486"/>
                  </a:lnTo>
                  <a:lnTo>
                    <a:pt x="1203" y="486"/>
                  </a:lnTo>
                  <a:lnTo>
                    <a:pt x="1203" y="486"/>
                  </a:lnTo>
                  <a:lnTo>
                    <a:pt x="1203" y="486"/>
                  </a:lnTo>
                  <a:lnTo>
                    <a:pt x="1203" y="486"/>
                  </a:lnTo>
                  <a:lnTo>
                    <a:pt x="1203" y="486"/>
                  </a:lnTo>
                  <a:lnTo>
                    <a:pt x="1199" y="486"/>
                  </a:lnTo>
                  <a:lnTo>
                    <a:pt x="1199" y="486"/>
                  </a:lnTo>
                  <a:lnTo>
                    <a:pt x="1199" y="486"/>
                  </a:lnTo>
                  <a:lnTo>
                    <a:pt x="1199" y="486"/>
                  </a:lnTo>
                  <a:lnTo>
                    <a:pt x="1199" y="486"/>
                  </a:lnTo>
                  <a:lnTo>
                    <a:pt x="1194" y="486"/>
                  </a:lnTo>
                  <a:lnTo>
                    <a:pt x="1194" y="486"/>
                  </a:lnTo>
                  <a:lnTo>
                    <a:pt x="1194" y="486"/>
                  </a:lnTo>
                  <a:lnTo>
                    <a:pt x="1194" y="486"/>
                  </a:lnTo>
                  <a:lnTo>
                    <a:pt x="1194" y="486"/>
                  </a:lnTo>
                  <a:lnTo>
                    <a:pt x="1194" y="486"/>
                  </a:lnTo>
                  <a:lnTo>
                    <a:pt x="1194" y="486"/>
                  </a:lnTo>
                  <a:lnTo>
                    <a:pt x="1194" y="486"/>
                  </a:lnTo>
                  <a:lnTo>
                    <a:pt x="1190" y="491"/>
                  </a:lnTo>
                  <a:lnTo>
                    <a:pt x="1190" y="491"/>
                  </a:lnTo>
                  <a:lnTo>
                    <a:pt x="1190" y="491"/>
                  </a:lnTo>
                  <a:lnTo>
                    <a:pt x="1190" y="491"/>
                  </a:lnTo>
                  <a:lnTo>
                    <a:pt x="1190" y="491"/>
                  </a:lnTo>
                  <a:lnTo>
                    <a:pt x="1190" y="491"/>
                  </a:lnTo>
                  <a:lnTo>
                    <a:pt x="1190" y="491"/>
                  </a:lnTo>
                  <a:lnTo>
                    <a:pt x="1190" y="491"/>
                  </a:lnTo>
                  <a:lnTo>
                    <a:pt x="1190" y="491"/>
                  </a:lnTo>
                  <a:lnTo>
                    <a:pt x="1190" y="491"/>
                  </a:lnTo>
                  <a:lnTo>
                    <a:pt x="1190" y="491"/>
                  </a:lnTo>
                  <a:lnTo>
                    <a:pt x="1190" y="491"/>
                  </a:lnTo>
                  <a:lnTo>
                    <a:pt x="1190" y="491"/>
                  </a:lnTo>
                  <a:lnTo>
                    <a:pt x="1190" y="491"/>
                  </a:lnTo>
                  <a:lnTo>
                    <a:pt x="1190" y="491"/>
                  </a:lnTo>
                  <a:lnTo>
                    <a:pt x="1190" y="491"/>
                  </a:lnTo>
                  <a:lnTo>
                    <a:pt x="1190" y="491"/>
                  </a:lnTo>
                  <a:lnTo>
                    <a:pt x="1190" y="491"/>
                  </a:lnTo>
                  <a:lnTo>
                    <a:pt x="1190" y="491"/>
                  </a:lnTo>
                  <a:lnTo>
                    <a:pt x="1190" y="491"/>
                  </a:lnTo>
                  <a:lnTo>
                    <a:pt x="1194" y="491"/>
                  </a:lnTo>
                  <a:lnTo>
                    <a:pt x="1194" y="491"/>
                  </a:lnTo>
                  <a:lnTo>
                    <a:pt x="1194" y="491"/>
                  </a:lnTo>
                  <a:lnTo>
                    <a:pt x="1199" y="491"/>
                  </a:lnTo>
                  <a:lnTo>
                    <a:pt x="1199" y="495"/>
                  </a:lnTo>
                  <a:lnTo>
                    <a:pt x="1199" y="495"/>
                  </a:lnTo>
                  <a:lnTo>
                    <a:pt x="1203" y="495"/>
                  </a:lnTo>
                  <a:lnTo>
                    <a:pt x="1203" y="495"/>
                  </a:lnTo>
                  <a:lnTo>
                    <a:pt x="1203" y="495"/>
                  </a:lnTo>
                  <a:lnTo>
                    <a:pt x="1208" y="495"/>
                  </a:lnTo>
                  <a:lnTo>
                    <a:pt x="1208" y="500"/>
                  </a:lnTo>
                  <a:lnTo>
                    <a:pt x="1208" y="500"/>
                  </a:lnTo>
                  <a:lnTo>
                    <a:pt x="1212" y="500"/>
                  </a:lnTo>
                  <a:lnTo>
                    <a:pt x="1212" y="500"/>
                  </a:lnTo>
                  <a:lnTo>
                    <a:pt x="1212" y="500"/>
                  </a:lnTo>
                  <a:lnTo>
                    <a:pt x="1217" y="500"/>
                  </a:lnTo>
                  <a:lnTo>
                    <a:pt x="1217" y="500"/>
                  </a:lnTo>
                  <a:lnTo>
                    <a:pt x="1221" y="504"/>
                  </a:lnTo>
                  <a:lnTo>
                    <a:pt x="1221" y="504"/>
                  </a:lnTo>
                  <a:lnTo>
                    <a:pt x="1221" y="504"/>
                  </a:lnTo>
                  <a:lnTo>
                    <a:pt x="1225" y="504"/>
                  </a:lnTo>
                  <a:lnTo>
                    <a:pt x="1225" y="504"/>
                  </a:lnTo>
                  <a:lnTo>
                    <a:pt x="1225" y="504"/>
                  </a:lnTo>
                  <a:lnTo>
                    <a:pt x="1230" y="509"/>
                  </a:lnTo>
                  <a:lnTo>
                    <a:pt x="1230" y="509"/>
                  </a:lnTo>
                  <a:lnTo>
                    <a:pt x="1230" y="509"/>
                  </a:lnTo>
                  <a:lnTo>
                    <a:pt x="1234" y="509"/>
                  </a:lnTo>
                  <a:lnTo>
                    <a:pt x="1234" y="509"/>
                  </a:lnTo>
                  <a:lnTo>
                    <a:pt x="1234" y="513"/>
                  </a:lnTo>
                  <a:lnTo>
                    <a:pt x="1239" y="513"/>
                  </a:lnTo>
                  <a:lnTo>
                    <a:pt x="1239" y="513"/>
                  </a:lnTo>
                  <a:lnTo>
                    <a:pt x="1243" y="513"/>
                  </a:lnTo>
                  <a:lnTo>
                    <a:pt x="1243" y="513"/>
                  </a:lnTo>
                  <a:lnTo>
                    <a:pt x="1243" y="513"/>
                  </a:lnTo>
                  <a:lnTo>
                    <a:pt x="1248" y="518"/>
                  </a:lnTo>
                  <a:lnTo>
                    <a:pt x="1248" y="518"/>
                  </a:lnTo>
                  <a:lnTo>
                    <a:pt x="1248" y="518"/>
                  </a:lnTo>
                  <a:lnTo>
                    <a:pt x="1252" y="518"/>
                  </a:lnTo>
                  <a:lnTo>
                    <a:pt x="1252" y="518"/>
                  </a:lnTo>
                  <a:lnTo>
                    <a:pt x="1252" y="522"/>
                  </a:lnTo>
                  <a:lnTo>
                    <a:pt x="1257" y="522"/>
                  </a:lnTo>
                  <a:lnTo>
                    <a:pt x="1257" y="522"/>
                  </a:lnTo>
                  <a:lnTo>
                    <a:pt x="1261" y="522"/>
                  </a:lnTo>
                  <a:lnTo>
                    <a:pt x="1261" y="522"/>
                  </a:lnTo>
                  <a:lnTo>
                    <a:pt x="1261" y="527"/>
                  </a:lnTo>
                  <a:lnTo>
                    <a:pt x="1266" y="527"/>
                  </a:lnTo>
                  <a:lnTo>
                    <a:pt x="1266" y="527"/>
                  </a:lnTo>
                  <a:lnTo>
                    <a:pt x="1270" y="527"/>
                  </a:lnTo>
                  <a:lnTo>
                    <a:pt x="1270" y="527"/>
                  </a:lnTo>
                  <a:lnTo>
                    <a:pt x="1270" y="531"/>
                  </a:lnTo>
                  <a:lnTo>
                    <a:pt x="1275" y="531"/>
                  </a:lnTo>
                  <a:lnTo>
                    <a:pt x="1275" y="531"/>
                  </a:lnTo>
                  <a:lnTo>
                    <a:pt x="1275" y="531"/>
                  </a:lnTo>
                  <a:lnTo>
                    <a:pt x="1279" y="531"/>
                  </a:lnTo>
                  <a:lnTo>
                    <a:pt x="1279" y="536"/>
                  </a:lnTo>
                  <a:lnTo>
                    <a:pt x="1284" y="536"/>
                  </a:lnTo>
                  <a:lnTo>
                    <a:pt x="1284" y="536"/>
                  </a:lnTo>
                  <a:lnTo>
                    <a:pt x="1284" y="536"/>
                  </a:lnTo>
                  <a:lnTo>
                    <a:pt x="1288" y="540"/>
                  </a:lnTo>
                  <a:lnTo>
                    <a:pt x="1288" y="540"/>
                  </a:lnTo>
                  <a:lnTo>
                    <a:pt x="1293" y="540"/>
                  </a:lnTo>
                  <a:lnTo>
                    <a:pt x="1293" y="540"/>
                  </a:lnTo>
                  <a:lnTo>
                    <a:pt x="1293" y="540"/>
                  </a:lnTo>
                  <a:lnTo>
                    <a:pt x="1297" y="544"/>
                  </a:lnTo>
                  <a:lnTo>
                    <a:pt x="1297" y="544"/>
                  </a:lnTo>
                  <a:lnTo>
                    <a:pt x="1301" y="544"/>
                  </a:lnTo>
                  <a:lnTo>
                    <a:pt x="1301" y="544"/>
                  </a:lnTo>
                  <a:lnTo>
                    <a:pt x="1301" y="549"/>
                  </a:lnTo>
                  <a:lnTo>
                    <a:pt x="1306" y="549"/>
                  </a:lnTo>
                  <a:lnTo>
                    <a:pt x="1306" y="549"/>
                  </a:lnTo>
                  <a:lnTo>
                    <a:pt x="1310" y="549"/>
                  </a:lnTo>
                  <a:lnTo>
                    <a:pt x="1310" y="553"/>
                  </a:lnTo>
                  <a:lnTo>
                    <a:pt x="1310" y="553"/>
                  </a:lnTo>
                  <a:lnTo>
                    <a:pt x="1315" y="553"/>
                  </a:lnTo>
                  <a:lnTo>
                    <a:pt x="1315" y="553"/>
                  </a:lnTo>
                  <a:lnTo>
                    <a:pt x="1319" y="558"/>
                  </a:lnTo>
                  <a:lnTo>
                    <a:pt x="1319" y="558"/>
                  </a:lnTo>
                  <a:lnTo>
                    <a:pt x="1319" y="558"/>
                  </a:lnTo>
                  <a:lnTo>
                    <a:pt x="1324" y="558"/>
                  </a:lnTo>
                  <a:lnTo>
                    <a:pt x="1324" y="562"/>
                  </a:lnTo>
                  <a:lnTo>
                    <a:pt x="1328" y="562"/>
                  </a:lnTo>
                  <a:lnTo>
                    <a:pt x="1328" y="562"/>
                  </a:lnTo>
                  <a:lnTo>
                    <a:pt x="1333" y="562"/>
                  </a:lnTo>
                  <a:lnTo>
                    <a:pt x="1333" y="567"/>
                  </a:lnTo>
                  <a:lnTo>
                    <a:pt x="1333" y="567"/>
                  </a:lnTo>
                  <a:lnTo>
                    <a:pt x="1337" y="567"/>
                  </a:lnTo>
                  <a:lnTo>
                    <a:pt x="1337" y="567"/>
                  </a:lnTo>
                  <a:lnTo>
                    <a:pt x="1342" y="571"/>
                  </a:lnTo>
                  <a:lnTo>
                    <a:pt x="1342" y="571"/>
                  </a:lnTo>
                  <a:lnTo>
                    <a:pt x="1342" y="571"/>
                  </a:lnTo>
                  <a:lnTo>
                    <a:pt x="1346" y="571"/>
                  </a:lnTo>
                  <a:lnTo>
                    <a:pt x="1346" y="576"/>
                  </a:lnTo>
                  <a:lnTo>
                    <a:pt x="1351" y="576"/>
                  </a:lnTo>
                  <a:lnTo>
                    <a:pt x="1351" y="576"/>
                  </a:lnTo>
                  <a:lnTo>
                    <a:pt x="1355" y="576"/>
                  </a:lnTo>
                  <a:lnTo>
                    <a:pt x="1355" y="580"/>
                  </a:lnTo>
                  <a:lnTo>
                    <a:pt x="1355" y="580"/>
                  </a:lnTo>
                  <a:lnTo>
                    <a:pt x="1360" y="580"/>
                  </a:lnTo>
                  <a:lnTo>
                    <a:pt x="1360" y="580"/>
                  </a:lnTo>
                  <a:lnTo>
                    <a:pt x="1364" y="585"/>
                  </a:lnTo>
                  <a:lnTo>
                    <a:pt x="1364" y="585"/>
                  </a:lnTo>
                  <a:lnTo>
                    <a:pt x="1369" y="585"/>
                  </a:lnTo>
                  <a:lnTo>
                    <a:pt x="1369" y="585"/>
                  </a:lnTo>
                  <a:lnTo>
                    <a:pt x="1369" y="589"/>
                  </a:lnTo>
                  <a:lnTo>
                    <a:pt x="1373" y="589"/>
                  </a:lnTo>
                  <a:lnTo>
                    <a:pt x="1373" y="589"/>
                  </a:lnTo>
                  <a:lnTo>
                    <a:pt x="1378" y="594"/>
                  </a:lnTo>
                  <a:lnTo>
                    <a:pt x="1378" y="594"/>
                  </a:lnTo>
                  <a:lnTo>
                    <a:pt x="1378" y="594"/>
                  </a:lnTo>
                  <a:lnTo>
                    <a:pt x="1382" y="594"/>
                  </a:lnTo>
                  <a:lnTo>
                    <a:pt x="1382" y="598"/>
                  </a:lnTo>
                  <a:lnTo>
                    <a:pt x="1386" y="598"/>
                  </a:lnTo>
                  <a:lnTo>
                    <a:pt x="1386" y="598"/>
                  </a:lnTo>
                  <a:lnTo>
                    <a:pt x="1391" y="603"/>
                  </a:lnTo>
                  <a:lnTo>
                    <a:pt x="1391" y="603"/>
                  </a:lnTo>
                  <a:lnTo>
                    <a:pt x="1395" y="603"/>
                  </a:lnTo>
                  <a:lnTo>
                    <a:pt x="1395" y="603"/>
                  </a:lnTo>
                  <a:lnTo>
                    <a:pt x="1395" y="607"/>
                  </a:lnTo>
                  <a:lnTo>
                    <a:pt x="1400" y="607"/>
                  </a:lnTo>
                  <a:lnTo>
                    <a:pt x="1400" y="607"/>
                  </a:lnTo>
                  <a:lnTo>
                    <a:pt x="1404" y="607"/>
                  </a:lnTo>
                  <a:lnTo>
                    <a:pt x="1404" y="611"/>
                  </a:lnTo>
                  <a:lnTo>
                    <a:pt x="1409" y="611"/>
                  </a:lnTo>
                  <a:lnTo>
                    <a:pt x="1409" y="611"/>
                  </a:lnTo>
                  <a:lnTo>
                    <a:pt x="1409" y="616"/>
                  </a:lnTo>
                  <a:lnTo>
                    <a:pt x="1413" y="616"/>
                  </a:lnTo>
                  <a:lnTo>
                    <a:pt x="1413" y="616"/>
                  </a:lnTo>
                  <a:lnTo>
                    <a:pt x="1418" y="620"/>
                  </a:lnTo>
                  <a:lnTo>
                    <a:pt x="1418" y="620"/>
                  </a:lnTo>
                  <a:lnTo>
                    <a:pt x="1422" y="620"/>
                  </a:lnTo>
                  <a:lnTo>
                    <a:pt x="1422" y="620"/>
                  </a:lnTo>
                  <a:lnTo>
                    <a:pt x="1422" y="625"/>
                  </a:lnTo>
                  <a:lnTo>
                    <a:pt x="1427" y="625"/>
                  </a:lnTo>
                  <a:lnTo>
                    <a:pt x="1427" y="625"/>
                  </a:lnTo>
                  <a:lnTo>
                    <a:pt x="1431" y="629"/>
                  </a:lnTo>
                  <a:lnTo>
                    <a:pt x="1431" y="629"/>
                  </a:lnTo>
                  <a:lnTo>
                    <a:pt x="1436" y="629"/>
                  </a:lnTo>
                  <a:lnTo>
                    <a:pt x="1436" y="629"/>
                  </a:lnTo>
                  <a:lnTo>
                    <a:pt x="1440" y="634"/>
                  </a:lnTo>
                  <a:lnTo>
                    <a:pt x="1440" y="634"/>
                  </a:lnTo>
                  <a:lnTo>
                    <a:pt x="1440" y="634"/>
                  </a:lnTo>
                  <a:lnTo>
                    <a:pt x="1445" y="638"/>
                  </a:lnTo>
                  <a:lnTo>
                    <a:pt x="1445" y="638"/>
                  </a:lnTo>
                  <a:lnTo>
                    <a:pt x="1449" y="638"/>
                  </a:lnTo>
                  <a:lnTo>
                    <a:pt x="1449" y="643"/>
                  </a:lnTo>
                  <a:lnTo>
                    <a:pt x="1454" y="643"/>
                  </a:lnTo>
                  <a:lnTo>
                    <a:pt x="1454" y="643"/>
                  </a:lnTo>
                  <a:lnTo>
                    <a:pt x="1454" y="643"/>
                  </a:lnTo>
                  <a:lnTo>
                    <a:pt x="1458" y="647"/>
                  </a:lnTo>
                  <a:lnTo>
                    <a:pt x="1458" y="647"/>
                  </a:lnTo>
                  <a:lnTo>
                    <a:pt x="1462" y="647"/>
                  </a:lnTo>
                  <a:lnTo>
                    <a:pt x="1462" y="652"/>
                  </a:lnTo>
                  <a:lnTo>
                    <a:pt x="1467" y="652"/>
                  </a:lnTo>
                  <a:lnTo>
                    <a:pt x="1467" y="652"/>
                  </a:lnTo>
                  <a:lnTo>
                    <a:pt x="1471" y="656"/>
                  </a:lnTo>
                  <a:lnTo>
                    <a:pt x="1471" y="656"/>
                  </a:lnTo>
                  <a:lnTo>
                    <a:pt x="1471" y="656"/>
                  </a:lnTo>
                  <a:lnTo>
                    <a:pt x="1476" y="661"/>
                  </a:lnTo>
                  <a:lnTo>
                    <a:pt x="1476" y="661"/>
                  </a:lnTo>
                  <a:lnTo>
                    <a:pt x="1480" y="661"/>
                  </a:lnTo>
                  <a:lnTo>
                    <a:pt x="1480" y="661"/>
                  </a:lnTo>
                  <a:lnTo>
                    <a:pt x="1485" y="665"/>
                  </a:lnTo>
                  <a:lnTo>
                    <a:pt x="1485" y="665"/>
                  </a:lnTo>
                  <a:lnTo>
                    <a:pt x="1489" y="665"/>
                  </a:lnTo>
                  <a:lnTo>
                    <a:pt x="1489" y="670"/>
                  </a:lnTo>
                  <a:lnTo>
                    <a:pt x="1489" y="670"/>
                  </a:lnTo>
                  <a:lnTo>
                    <a:pt x="1494" y="670"/>
                  </a:lnTo>
                  <a:lnTo>
                    <a:pt x="1494" y="674"/>
                  </a:lnTo>
                  <a:lnTo>
                    <a:pt x="1498" y="674"/>
                  </a:lnTo>
                  <a:lnTo>
                    <a:pt x="1498" y="674"/>
                  </a:lnTo>
                  <a:lnTo>
                    <a:pt x="1503" y="678"/>
                  </a:lnTo>
                  <a:lnTo>
                    <a:pt x="1503" y="678"/>
                  </a:lnTo>
                  <a:lnTo>
                    <a:pt x="1503" y="678"/>
                  </a:lnTo>
                  <a:lnTo>
                    <a:pt x="1507" y="678"/>
                  </a:lnTo>
                  <a:lnTo>
                    <a:pt x="1507" y="683"/>
                  </a:lnTo>
                  <a:lnTo>
                    <a:pt x="1512" y="683"/>
                  </a:lnTo>
                  <a:lnTo>
                    <a:pt x="1512" y="683"/>
                  </a:lnTo>
                  <a:lnTo>
                    <a:pt x="1516" y="687"/>
                  </a:lnTo>
                  <a:lnTo>
                    <a:pt x="1516" y="687"/>
                  </a:lnTo>
                  <a:lnTo>
                    <a:pt x="1521" y="687"/>
                  </a:lnTo>
                  <a:lnTo>
                    <a:pt x="1521" y="692"/>
                  </a:lnTo>
                  <a:lnTo>
                    <a:pt x="1521" y="692"/>
                  </a:lnTo>
                  <a:lnTo>
                    <a:pt x="1525" y="692"/>
                  </a:lnTo>
                  <a:lnTo>
                    <a:pt x="1525" y="696"/>
                  </a:lnTo>
                  <a:lnTo>
                    <a:pt x="1530" y="696"/>
                  </a:lnTo>
                  <a:lnTo>
                    <a:pt x="1530" y="696"/>
                  </a:lnTo>
                  <a:lnTo>
                    <a:pt x="1534" y="701"/>
                  </a:lnTo>
                  <a:lnTo>
                    <a:pt x="1534" y="701"/>
                  </a:lnTo>
                  <a:lnTo>
                    <a:pt x="1534" y="701"/>
                  </a:lnTo>
                  <a:lnTo>
                    <a:pt x="1539" y="705"/>
                  </a:lnTo>
                  <a:lnTo>
                    <a:pt x="1539" y="705"/>
                  </a:lnTo>
                  <a:lnTo>
                    <a:pt x="1543" y="705"/>
                  </a:lnTo>
                  <a:lnTo>
                    <a:pt x="1543" y="705"/>
                  </a:lnTo>
                  <a:lnTo>
                    <a:pt x="1547" y="710"/>
                  </a:lnTo>
                  <a:lnTo>
                    <a:pt x="1547" y="710"/>
                  </a:lnTo>
                  <a:lnTo>
                    <a:pt x="1547" y="710"/>
                  </a:lnTo>
                  <a:lnTo>
                    <a:pt x="1552" y="714"/>
                  </a:lnTo>
                  <a:lnTo>
                    <a:pt x="1552" y="714"/>
                  </a:lnTo>
                  <a:lnTo>
                    <a:pt x="1556" y="714"/>
                  </a:lnTo>
                  <a:lnTo>
                    <a:pt x="1556" y="719"/>
                  </a:lnTo>
                  <a:lnTo>
                    <a:pt x="1561" y="719"/>
                  </a:lnTo>
                  <a:lnTo>
                    <a:pt x="1561" y="719"/>
                  </a:lnTo>
                  <a:lnTo>
                    <a:pt x="1561" y="723"/>
                  </a:lnTo>
                  <a:lnTo>
                    <a:pt x="1565" y="723"/>
                  </a:lnTo>
                  <a:lnTo>
                    <a:pt x="1565" y="723"/>
                  </a:lnTo>
                  <a:lnTo>
                    <a:pt x="1570" y="728"/>
                  </a:lnTo>
                  <a:lnTo>
                    <a:pt x="1574" y="728"/>
                  </a:lnTo>
                  <a:lnTo>
                    <a:pt x="1574" y="732"/>
                  </a:lnTo>
                  <a:lnTo>
                    <a:pt x="1574" y="732"/>
                  </a:lnTo>
                  <a:lnTo>
                    <a:pt x="1579" y="737"/>
                  </a:lnTo>
                  <a:lnTo>
                    <a:pt x="1583" y="737"/>
                  </a:lnTo>
                  <a:lnTo>
                    <a:pt x="1583" y="737"/>
                  </a:lnTo>
                  <a:lnTo>
                    <a:pt x="1588" y="741"/>
                  </a:lnTo>
                  <a:lnTo>
                    <a:pt x="1588" y="741"/>
                  </a:lnTo>
                  <a:lnTo>
                    <a:pt x="1592" y="741"/>
                  </a:lnTo>
                  <a:lnTo>
                    <a:pt x="1592" y="745"/>
                  </a:lnTo>
                  <a:lnTo>
                    <a:pt x="1597" y="745"/>
                  </a:lnTo>
                  <a:lnTo>
                    <a:pt x="1597" y="745"/>
                  </a:lnTo>
                  <a:lnTo>
                    <a:pt x="1601" y="750"/>
                  </a:lnTo>
                  <a:lnTo>
                    <a:pt x="1601" y="750"/>
                  </a:lnTo>
                  <a:lnTo>
                    <a:pt x="1601" y="750"/>
                  </a:lnTo>
                  <a:lnTo>
                    <a:pt x="1606" y="754"/>
                  </a:lnTo>
                  <a:lnTo>
                    <a:pt x="1606" y="754"/>
                  </a:lnTo>
                  <a:lnTo>
                    <a:pt x="1610" y="754"/>
                  </a:lnTo>
                  <a:lnTo>
                    <a:pt x="1610" y="759"/>
                  </a:lnTo>
                  <a:lnTo>
                    <a:pt x="1610" y="759"/>
                  </a:lnTo>
                  <a:lnTo>
                    <a:pt x="1615" y="759"/>
                  </a:lnTo>
                  <a:lnTo>
                    <a:pt x="1615" y="763"/>
                  </a:lnTo>
                  <a:lnTo>
                    <a:pt x="1619" y="763"/>
                  </a:lnTo>
                  <a:lnTo>
                    <a:pt x="1619" y="763"/>
                  </a:lnTo>
                  <a:lnTo>
                    <a:pt x="1623" y="768"/>
                  </a:lnTo>
                  <a:lnTo>
                    <a:pt x="1623" y="768"/>
                  </a:lnTo>
                  <a:lnTo>
                    <a:pt x="1623" y="768"/>
                  </a:lnTo>
                  <a:lnTo>
                    <a:pt x="1628" y="772"/>
                  </a:lnTo>
                  <a:lnTo>
                    <a:pt x="1628" y="772"/>
                  </a:lnTo>
                  <a:lnTo>
                    <a:pt x="1632" y="772"/>
                  </a:lnTo>
                  <a:lnTo>
                    <a:pt x="1632" y="772"/>
                  </a:lnTo>
                  <a:lnTo>
                    <a:pt x="1632" y="777"/>
                  </a:lnTo>
                  <a:lnTo>
                    <a:pt x="1637" y="777"/>
                  </a:lnTo>
                  <a:lnTo>
                    <a:pt x="1637" y="777"/>
                  </a:lnTo>
                  <a:lnTo>
                    <a:pt x="1641" y="781"/>
                  </a:lnTo>
                  <a:lnTo>
                    <a:pt x="1641" y="781"/>
                  </a:lnTo>
                  <a:lnTo>
                    <a:pt x="1641" y="781"/>
                  </a:lnTo>
                  <a:lnTo>
                    <a:pt x="1646" y="786"/>
                  </a:lnTo>
                  <a:lnTo>
                    <a:pt x="1646" y="786"/>
                  </a:lnTo>
                  <a:lnTo>
                    <a:pt x="1650" y="786"/>
                  </a:lnTo>
                  <a:lnTo>
                    <a:pt x="1650" y="790"/>
                  </a:lnTo>
                  <a:lnTo>
                    <a:pt x="1650" y="790"/>
                  </a:lnTo>
                  <a:lnTo>
                    <a:pt x="1655" y="790"/>
                  </a:lnTo>
                  <a:lnTo>
                    <a:pt x="1655" y="795"/>
                  </a:lnTo>
                  <a:lnTo>
                    <a:pt x="1659" y="795"/>
                  </a:lnTo>
                  <a:lnTo>
                    <a:pt x="1659" y="795"/>
                  </a:lnTo>
                  <a:lnTo>
                    <a:pt x="1659" y="799"/>
                  </a:lnTo>
                  <a:lnTo>
                    <a:pt x="1664" y="799"/>
                  </a:lnTo>
                  <a:lnTo>
                    <a:pt x="1664" y="799"/>
                  </a:lnTo>
                  <a:lnTo>
                    <a:pt x="1668" y="799"/>
                  </a:lnTo>
                  <a:lnTo>
                    <a:pt x="1668" y="804"/>
                  </a:lnTo>
                  <a:lnTo>
                    <a:pt x="1668" y="804"/>
                  </a:lnTo>
                  <a:lnTo>
                    <a:pt x="1673" y="804"/>
                  </a:lnTo>
                  <a:lnTo>
                    <a:pt x="1673" y="808"/>
                  </a:lnTo>
                  <a:lnTo>
                    <a:pt x="1673" y="808"/>
                  </a:lnTo>
                  <a:lnTo>
                    <a:pt x="1677" y="808"/>
                  </a:lnTo>
                  <a:lnTo>
                    <a:pt x="1677" y="812"/>
                  </a:lnTo>
                  <a:lnTo>
                    <a:pt x="1682" y="812"/>
                  </a:lnTo>
                  <a:lnTo>
                    <a:pt x="1682" y="812"/>
                  </a:lnTo>
                  <a:lnTo>
                    <a:pt x="1682" y="817"/>
                  </a:lnTo>
                  <a:lnTo>
                    <a:pt x="1686" y="817"/>
                  </a:lnTo>
                  <a:lnTo>
                    <a:pt x="1686" y="817"/>
                  </a:lnTo>
                  <a:lnTo>
                    <a:pt x="1691" y="817"/>
                  </a:lnTo>
                  <a:lnTo>
                    <a:pt x="1691" y="821"/>
                  </a:lnTo>
                  <a:lnTo>
                    <a:pt x="1691" y="821"/>
                  </a:lnTo>
                  <a:lnTo>
                    <a:pt x="1695" y="821"/>
                  </a:lnTo>
                  <a:lnTo>
                    <a:pt x="1695" y="826"/>
                  </a:lnTo>
                  <a:lnTo>
                    <a:pt x="1695" y="826"/>
                  </a:lnTo>
                  <a:lnTo>
                    <a:pt x="1700" y="826"/>
                  </a:lnTo>
                  <a:lnTo>
                    <a:pt x="1700" y="830"/>
                  </a:lnTo>
                  <a:lnTo>
                    <a:pt x="1700" y="830"/>
                  </a:lnTo>
                  <a:lnTo>
                    <a:pt x="1704" y="830"/>
                  </a:lnTo>
                  <a:lnTo>
                    <a:pt x="1704" y="830"/>
                  </a:lnTo>
                  <a:lnTo>
                    <a:pt x="1708" y="835"/>
                  </a:lnTo>
                  <a:lnTo>
                    <a:pt x="1708" y="835"/>
                  </a:lnTo>
                  <a:lnTo>
                    <a:pt x="1708" y="835"/>
                  </a:lnTo>
                  <a:lnTo>
                    <a:pt x="1713" y="839"/>
                  </a:lnTo>
                  <a:lnTo>
                    <a:pt x="1713" y="839"/>
                  </a:lnTo>
                  <a:lnTo>
                    <a:pt x="1713" y="839"/>
                  </a:lnTo>
                  <a:lnTo>
                    <a:pt x="1717" y="844"/>
                  </a:lnTo>
                  <a:lnTo>
                    <a:pt x="1717" y="844"/>
                  </a:lnTo>
                  <a:lnTo>
                    <a:pt x="1717" y="844"/>
                  </a:lnTo>
                  <a:lnTo>
                    <a:pt x="1722" y="844"/>
                  </a:lnTo>
                  <a:lnTo>
                    <a:pt x="1722" y="848"/>
                  </a:lnTo>
                  <a:lnTo>
                    <a:pt x="1726" y="848"/>
                  </a:lnTo>
                  <a:lnTo>
                    <a:pt x="1726" y="848"/>
                  </a:lnTo>
                  <a:lnTo>
                    <a:pt x="1726" y="853"/>
                  </a:lnTo>
                  <a:lnTo>
                    <a:pt x="1731" y="853"/>
                  </a:lnTo>
                  <a:lnTo>
                    <a:pt x="1731" y="853"/>
                  </a:lnTo>
                  <a:lnTo>
                    <a:pt x="1731" y="853"/>
                  </a:lnTo>
                  <a:lnTo>
                    <a:pt x="1735" y="857"/>
                  </a:lnTo>
                  <a:lnTo>
                    <a:pt x="1735" y="857"/>
                  </a:lnTo>
                  <a:lnTo>
                    <a:pt x="1735" y="857"/>
                  </a:lnTo>
                  <a:lnTo>
                    <a:pt x="1740" y="862"/>
                  </a:lnTo>
                  <a:lnTo>
                    <a:pt x="1740" y="862"/>
                  </a:lnTo>
                  <a:lnTo>
                    <a:pt x="1740" y="862"/>
                  </a:lnTo>
                  <a:lnTo>
                    <a:pt x="1744" y="862"/>
                  </a:lnTo>
                  <a:lnTo>
                    <a:pt x="1744" y="866"/>
                  </a:lnTo>
                  <a:lnTo>
                    <a:pt x="1744" y="866"/>
                  </a:lnTo>
                  <a:lnTo>
                    <a:pt x="1749" y="866"/>
                  </a:lnTo>
                  <a:lnTo>
                    <a:pt x="1749" y="871"/>
                  </a:lnTo>
                  <a:lnTo>
                    <a:pt x="1749" y="871"/>
                  </a:lnTo>
                  <a:lnTo>
                    <a:pt x="1753" y="871"/>
                  </a:lnTo>
                  <a:lnTo>
                    <a:pt x="1753" y="871"/>
                  </a:lnTo>
                  <a:lnTo>
                    <a:pt x="1753" y="875"/>
                  </a:lnTo>
                  <a:lnTo>
                    <a:pt x="1758" y="875"/>
                  </a:lnTo>
                  <a:lnTo>
                    <a:pt x="1758" y="875"/>
                  </a:lnTo>
                  <a:lnTo>
                    <a:pt x="1758" y="875"/>
                  </a:lnTo>
                  <a:lnTo>
                    <a:pt x="1758" y="879"/>
                  </a:lnTo>
                  <a:lnTo>
                    <a:pt x="1762" y="879"/>
                  </a:lnTo>
                  <a:lnTo>
                    <a:pt x="1762" y="879"/>
                  </a:lnTo>
                  <a:lnTo>
                    <a:pt x="1762" y="884"/>
                  </a:lnTo>
                  <a:lnTo>
                    <a:pt x="1767" y="884"/>
                  </a:lnTo>
                  <a:lnTo>
                    <a:pt x="1767" y="884"/>
                  </a:lnTo>
                  <a:lnTo>
                    <a:pt x="1767" y="884"/>
                  </a:lnTo>
                  <a:lnTo>
                    <a:pt x="1771" y="888"/>
                  </a:lnTo>
                  <a:lnTo>
                    <a:pt x="1771" y="888"/>
                  </a:lnTo>
                  <a:lnTo>
                    <a:pt x="1771" y="888"/>
                  </a:lnTo>
                  <a:lnTo>
                    <a:pt x="1776" y="888"/>
                  </a:lnTo>
                  <a:lnTo>
                    <a:pt x="1776" y="893"/>
                  </a:lnTo>
                  <a:lnTo>
                    <a:pt x="1776" y="893"/>
                  </a:lnTo>
                  <a:lnTo>
                    <a:pt x="1776" y="893"/>
                  </a:lnTo>
                  <a:lnTo>
                    <a:pt x="1780" y="893"/>
                  </a:lnTo>
                  <a:lnTo>
                    <a:pt x="1780" y="897"/>
                  </a:lnTo>
                  <a:lnTo>
                    <a:pt x="1780" y="897"/>
                  </a:lnTo>
                  <a:lnTo>
                    <a:pt x="1784" y="897"/>
                  </a:lnTo>
                  <a:lnTo>
                    <a:pt x="1784" y="902"/>
                  </a:lnTo>
                  <a:lnTo>
                    <a:pt x="1784" y="902"/>
                  </a:lnTo>
                  <a:lnTo>
                    <a:pt x="1784" y="902"/>
                  </a:lnTo>
                  <a:lnTo>
                    <a:pt x="1789" y="902"/>
                  </a:lnTo>
                  <a:lnTo>
                    <a:pt x="1789" y="906"/>
                  </a:lnTo>
                  <a:lnTo>
                    <a:pt x="1789" y="906"/>
                  </a:lnTo>
                  <a:lnTo>
                    <a:pt x="1793" y="906"/>
                  </a:lnTo>
                  <a:lnTo>
                    <a:pt x="1793" y="906"/>
                  </a:lnTo>
                  <a:lnTo>
                    <a:pt x="1793" y="911"/>
                  </a:lnTo>
                  <a:lnTo>
                    <a:pt x="1793" y="911"/>
                  </a:lnTo>
                  <a:lnTo>
                    <a:pt x="1798" y="911"/>
                  </a:lnTo>
                  <a:lnTo>
                    <a:pt x="1798" y="911"/>
                  </a:lnTo>
                  <a:lnTo>
                    <a:pt x="1798" y="911"/>
                  </a:lnTo>
                  <a:lnTo>
                    <a:pt x="1798" y="915"/>
                  </a:lnTo>
                  <a:lnTo>
                    <a:pt x="1802" y="915"/>
                  </a:lnTo>
                  <a:lnTo>
                    <a:pt x="1802" y="915"/>
                  </a:lnTo>
                  <a:lnTo>
                    <a:pt x="1802" y="915"/>
                  </a:lnTo>
                  <a:lnTo>
                    <a:pt x="1802" y="920"/>
                  </a:lnTo>
                  <a:lnTo>
                    <a:pt x="1807" y="920"/>
                  </a:lnTo>
                  <a:lnTo>
                    <a:pt x="1807" y="920"/>
                  </a:lnTo>
                  <a:lnTo>
                    <a:pt x="1807" y="920"/>
                  </a:lnTo>
                  <a:lnTo>
                    <a:pt x="1807" y="924"/>
                  </a:lnTo>
                  <a:lnTo>
                    <a:pt x="1811" y="924"/>
                  </a:lnTo>
                  <a:lnTo>
                    <a:pt x="1811" y="924"/>
                  </a:lnTo>
                  <a:lnTo>
                    <a:pt x="1811" y="924"/>
                  </a:lnTo>
                  <a:lnTo>
                    <a:pt x="1811" y="929"/>
                  </a:lnTo>
                  <a:lnTo>
                    <a:pt x="1816" y="929"/>
                  </a:lnTo>
                  <a:lnTo>
                    <a:pt x="1816" y="929"/>
                  </a:lnTo>
                  <a:lnTo>
                    <a:pt x="1816" y="929"/>
                  </a:lnTo>
                  <a:lnTo>
                    <a:pt x="1816" y="929"/>
                  </a:lnTo>
                  <a:lnTo>
                    <a:pt x="1820" y="933"/>
                  </a:lnTo>
                  <a:lnTo>
                    <a:pt x="1820" y="933"/>
                  </a:lnTo>
                  <a:lnTo>
                    <a:pt x="1820" y="933"/>
                  </a:lnTo>
                  <a:lnTo>
                    <a:pt x="1820" y="933"/>
                  </a:lnTo>
                  <a:lnTo>
                    <a:pt x="1820" y="938"/>
                  </a:lnTo>
                  <a:lnTo>
                    <a:pt x="1825" y="938"/>
                  </a:lnTo>
                  <a:lnTo>
                    <a:pt x="1825" y="938"/>
                  </a:lnTo>
                  <a:lnTo>
                    <a:pt x="1825" y="938"/>
                  </a:lnTo>
                  <a:lnTo>
                    <a:pt x="1825" y="938"/>
                  </a:lnTo>
                  <a:lnTo>
                    <a:pt x="1829" y="942"/>
                  </a:lnTo>
                  <a:lnTo>
                    <a:pt x="1829" y="942"/>
                  </a:lnTo>
                  <a:lnTo>
                    <a:pt x="1829" y="942"/>
                  </a:lnTo>
                  <a:lnTo>
                    <a:pt x="1829" y="942"/>
                  </a:lnTo>
                  <a:lnTo>
                    <a:pt x="1829" y="942"/>
                  </a:lnTo>
                  <a:lnTo>
                    <a:pt x="1834" y="946"/>
                  </a:lnTo>
                  <a:lnTo>
                    <a:pt x="1834" y="946"/>
                  </a:lnTo>
                  <a:lnTo>
                    <a:pt x="1834" y="946"/>
                  </a:lnTo>
                  <a:lnTo>
                    <a:pt x="1834" y="946"/>
                  </a:lnTo>
                  <a:lnTo>
                    <a:pt x="1834" y="946"/>
                  </a:lnTo>
                  <a:lnTo>
                    <a:pt x="1838" y="951"/>
                  </a:lnTo>
                  <a:lnTo>
                    <a:pt x="1838" y="951"/>
                  </a:lnTo>
                  <a:lnTo>
                    <a:pt x="1838" y="951"/>
                  </a:lnTo>
                  <a:lnTo>
                    <a:pt x="1838" y="951"/>
                  </a:lnTo>
                  <a:lnTo>
                    <a:pt x="1838" y="951"/>
                  </a:lnTo>
                  <a:lnTo>
                    <a:pt x="1843" y="955"/>
                  </a:lnTo>
                  <a:lnTo>
                    <a:pt x="1843" y="955"/>
                  </a:lnTo>
                  <a:lnTo>
                    <a:pt x="1843" y="955"/>
                  </a:lnTo>
                  <a:lnTo>
                    <a:pt x="1843" y="955"/>
                  </a:lnTo>
                  <a:lnTo>
                    <a:pt x="1843" y="955"/>
                  </a:lnTo>
                  <a:lnTo>
                    <a:pt x="1843" y="955"/>
                  </a:lnTo>
                  <a:lnTo>
                    <a:pt x="1847" y="960"/>
                  </a:lnTo>
                  <a:lnTo>
                    <a:pt x="1847" y="960"/>
                  </a:lnTo>
                  <a:lnTo>
                    <a:pt x="1847" y="960"/>
                  </a:lnTo>
                  <a:lnTo>
                    <a:pt x="1847" y="960"/>
                  </a:lnTo>
                  <a:lnTo>
                    <a:pt x="1847" y="960"/>
                  </a:lnTo>
                  <a:lnTo>
                    <a:pt x="1847" y="964"/>
                  </a:lnTo>
                  <a:lnTo>
                    <a:pt x="1847" y="964"/>
                  </a:lnTo>
                  <a:lnTo>
                    <a:pt x="1852" y="964"/>
                  </a:lnTo>
                  <a:lnTo>
                    <a:pt x="1852" y="964"/>
                  </a:lnTo>
                  <a:lnTo>
                    <a:pt x="1852" y="964"/>
                  </a:lnTo>
                  <a:lnTo>
                    <a:pt x="1852" y="964"/>
                  </a:lnTo>
                  <a:lnTo>
                    <a:pt x="1852" y="969"/>
                  </a:lnTo>
                  <a:lnTo>
                    <a:pt x="1852" y="969"/>
                  </a:lnTo>
                  <a:lnTo>
                    <a:pt x="1856" y="969"/>
                  </a:lnTo>
                  <a:lnTo>
                    <a:pt x="1856" y="969"/>
                  </a:lnTo>
                  <a:lnTo>
                    <a:pt x="1856" y="969"/>
                  </a:lnTo>
                  <a:lnTo>
                    <a:pt x="1856" y="969"/>
                  </a:lnTo>
                  <a:lnTo>
                    <a:pt x="1856" y="973"/>
                  </a:lnTo>
                  <a:lnTo>
                    <a:pt x="1856" y="973"/>
                  </a:lnTo>
                  <a:lnTo>
                    <a:pt x="1856" y="973"/>
                  </a:lnTo>
                  <a:lnTo>
                    <a:pt x="1856" y="973"/>
                  </a:lnTo>
                  <a:lnTo>
                    <a:pt x="1861" y="973"/>
                  </a:lnTo>
                  <a:lnTo>
                    <a:pt x="1861" y="973"/>
                  </a:lnTo>
                  <a:lnTo>
                    <a:pt x="1861" y="973"/>
                  </a:lnTo>
                  <a:lnTo>
                    <a:pt x="1861" y="978"/>
                  </a:lnTo>
                  <a:lnTo>
                    <a:pt x="1861" y="978"/>
                  </a:lnTo>
                  <a:lnTo>
                    <a:pt x="1861" y="978"/>
                  </a:lnTo>
                  <a:lnTo>
                    <a:pt x="1865" y="982"/>
                  </a:lnTo>
                  <a:lnTo>
                    <a:pt x="1865" y="982"/>
                  </a:lnTo>
                  <a:lnTo>
                    <a:pt x="1865" y="987"/>
                  </a:lnTo>
                  <a:lnTo>
                    <a:pt x="1869" y="987"/>
                  </a:lnTo>
                  <a:lnTo>
                    <a:pt x="1869" y="987"/>
                  </a:lnTo>
                  <a:lnTo>
                    <a:pt x="1869" y="991"/>
                  </a:lnTo>
                  <a:lnTo>
                    <a:pt x="1874" y="991"/>
                  </a:lnTo>
                  <a:lnTo>
                    <a:pt x="1874" y="996"/>
                  </a:lnTo>
                  <a:lnTo>
                    <a:pt x="1874" y="996"/>
                  </a:lnTo>
                  <a:lnTo>
                    <a:pt x="1878" y="1000"/>
                  </a:lnTo>
                  <a:lnTo>
                    <a:pt x="1878" y="1000"/>
                  </a:lnTo>
                  <a:lnTo>
                    <a:pt x="1878" y="1000"/>
                  </a:lnTo>
                  <a:lnTo>
                    <a:pt x="1883" y="1004"/>
                  </a:lnTo>
                  <a:lnTo>
                    <a:pt x="1883" y="1009"/>
                  </a:lnTo>
                  <a:lnTo>
                    <a:pt x="1887" y="1013"/>
                  </a:lnTo>
                  <a:lnTo>
                    <a:pt x="1892" y="1018"/>
                  </a:lnTo>
                  <a:lnTo>
                    <a:pt x="1896" y="1022"/>
                  </a:lnTo>
                  <a:lnTo>
                    <a:pt x="1901" y="1027"/>
                  </a:lnTo>
                  <a:lnTo>
                    <a:pt x="1901" y="1031"/>
                  </a:lnTo>
                  <a:lnTo>
                    <a:pt x="1905" y="1036"/>
                  </a:lnTo>
                  <a:lnTo>
                    <a:pt x="1905" y="1036"/>
                  </a:lnTo>
                  <a:lnTo>
                    <a:pt x="1910" y="1036"/>
                  </a:lnTo>
                  <a:lnTo>
                    <a:pt x="1910" y="1040"/>
                  </a:lnTo>
                  <a:lnTo>
                    <a:pt x="1910" y="1040"/>
                  </a:lnTo>
                  <a:lnTo>
                    <a:pt x="1914" y="1045"/>
                  </a:lnTo>
                  <a:lnTo>
                    <a:pt x="1914" y="1045"/>
                  </a:lnTo>
                  <a:lnTo>
                    <a:pt x="1914" y="1049"/>
                  </a:lnTo>
                  <a:lnTo>
                    <a:pt x="1919" y="1049"/>
                  </a:lnTo>
                  <a:lnTo>
                    <a:pt x="1919" y="1054"/>
                  </a:lnTo>
                  <a:lnTo>
                    <a:pt x="1919" y="1054"/>
                  </a:lnTo>
                  <a:lnTo>
                    <a:pt x="1923" y="1054"/>
                  </a:lnTo>
                  <a:lnTo>
                    <a:pt x="1923" y="1058"/>
                  </a:lnTo>
                  <a:lnTo>
                    <a:pt x="1923" y="1058"/>
                  </a:lnTo>
                  <a:lnTo>
                    <a:pt x="1928" y="1063"/>
                  </a:lnTo>
                  <a:lnTo>
                    <a:pt x="1928" y="1063"/>
                  </a:lnTo>
                  <a:lnTo>
                    <a:pt x="1928" y="1067"/>
                  </a:lnTo>
                  <a:lnTo>
                    <a:pt x="1932" y="1067"/>
                  </a:lnTo>
                  <a:lnTo>
                    <a:pt x="1932" y="1071"/>
                  </a:lnTo>
                  <a:lnTo>
                    <a:pt x="1932" y="1071"/>
                  </a:lnTo>
                  <a:lnTo>
                    <a:pt x="1937" y="1071"/>
                  </a:lnTo>
                  <a:lnTo>
                    <a:pt x="1937" y="1076"/>
                  </a:lnTo>
                  <a:lnTo>
                    <a:pt x="1937" y="1076"/>
                  </a:lnTo>
                  <a:lnTo>
                    <a:pt x="1937" y="1076"/>
                  </a:lnTo>
                  <a:lnTo>
                    <a:pt x="1937" y="1076"/>
                  </a:lnTo>
                  <a:lnTo>
                    <a:pt x="1937" y="1080"/>
                  </a:lnTo>
                  <a:lnTo>
                    <a:pt x="1941" y="1080"/>
                  </a:lnTo>
                  <a:lnTo>
                    <a:pt x="1941" y="1080"/>
                  </a:lnTo>
                  <a:lnTo>
                    <a:pt x="1941" y="1080"/>
                  </a:lnTo>
                  <a:lnTo>
                    <a:pt x="1941" y="1085"/>
                  </a:lnTo>
                  <a:lnTo>
                    <a:pt x="1941" y="1085"/>
                  </a:lnTo>
                  <a:lnTo>
                    <a:pt x="1941" y="1085"/>
                  </a:lnTo>
                  <a:lnTo>
                    <a:pt x="1945" y="1085"/>
                  </a:lnTo>
                  <a:lnTo>
                    <a:pt x="1945" y="1085"/>
                  </a:lnTo>
                  <a:lnTo>
                    <a:pt x="1945" y="1089"/>
                  </a:lnTo>
                  <a:lnTo>
                    <a:pt x="1945" y="1089"/>
                  </a:lnTo>
                  <a:lnTo>
                    <a:pt x="1945" y="1089"/>
                  </a:lnTo>
                  <a:lnTo>
                    <a:pt x="1945" y="1089"/>
                  </a:lnTo>
                  <a:lnTo>
                    <a:pt x="1950" y="1094"/>
                  </a:lnTo>
                  <a:lnTo>
                    <a:pt x="1950" y="1094"/>
                  </a:lnTo>
                  <a:lnTo>
                    <a:pt x="1950" y="1094"/>
                  </a:lnTo>
                  <a:lnTo>
                    <a:pt x="1950" y="1094"/>
                  </a:lnTo>
                  <a:lnTo>
                    <a:pt x="1950" y="1098"/>
                  </a:lnTo>
                  <a:lnTo>
                    <a:pt x="1950" y="1098"/>
                  </a:lnTo>
                  <a:lnTo>
                    <a:pt x="1950" y="1098"/>
                  </a:lnTo>
                  <a:lnTo>
                    <a:pt x="1954" y="1098"/>
                  </a:lnTo>
                  <a:lnTo>
                    <a:pt x="1954" y="1098"/>
                  </a:lnTo>
                  <a:lnTo>
                    <a:pt x="1954" y="1103"/>
                  </a:lnTo>
                  <a:lnTo>
                    <a:pt x="1954" y="1103"/>
                  </a:lnTo>
                  <a:lnTo>
                    <a:pt x="1954" y="1103"/>
                  </a:lnTo>
                  <a:lnTo>
                    <a:pt x="1954" y="1103"/>
                  </a:lnTo>
                  <a:lnTo>
                    <a:pt x="1959" y="1107"/>
                  </a:lnTo>
                  <a:lnTo>
                    <a:pt x="1959" y="1107"/>
                  </a:lnTo>
                  <a:lnTo>
                    <a:pt x="1959" y="1107"/>
                  </a:lnTo>
                  <a:lnTo>
                    <a:pt x="1959" y="1107"/>
                  </a:lnTo>
                  <a:lnTo>
                    <a:pt x="1959" y="1112"/>
                  </a:lnTo>
                  <a:lnTo>
                    <a:pt x="1959" y="1112"/>
                  </a:lnTo>
                  <a:lnTo>
                    <a:pt x="1963" y="1112"/>
                  </a:lnTo>
                  <a:lnTo>
                    <a:pt x="1963" y="1112"/>
                  </a:lnTo>
                  <a:lnTo>
                    <a:pt x="1963" y="1112"/>
                  </a:lnTo>
                  <a:lnTo>
                    <a:pt x="1963" y="1116"/>
                  </a:lnTo>
                  <a:lnTo>
                    <a:pt x="1963" y="1116"/>
                  </a:lnTo>
                  <a:lnTo>
                    <a:pt x="1963" y="1116"/>
                  </a:lnTo>
                  <a:lnTo>
                    <a:pt x="1963" y="1116"/>
                  </a:lnTo>
                  <a:lnTo>
                    <a:pt x="1968" y="1121"/>
                  </a:lnTo>
                  <a:lnTo>
                    <a:pt x="1968" y="1121"/>
                  </a:lnTo>
                  <a:lnTo>
                    <a:pt x="1968" y="1121"/>
                  </a:lnTo>
                  <a:lnTo>
                    <a:pt x="1968" y="1121"/>
                  </a:lnTo>
                  <a:lnTo>
                    <a:pt x="1968" y="1125"/>
                  </a:lnTo>
                  <a:lnTo>
                    <a:pt x="1968" y="1125"/>
                  </a:lnTo>
                  <a:lnTo>
                    <a:pt x="1968" y="1125"/>
                  </a:lnTo>
                  <a:lnTo>
                    <a:pt x="1972" y="1125"/>
                  </a:lnTo>
                  <a:lnTo>
                    <a:pt x="1972" y="1130"/>
                  </a:lnTo>
                  <a:lnTo>
                    <a:pt x="1972" y="1130"/>
                  </a:lnTo>
                  <a:lnTo>
                    <a:pt x="1972" y="1130"/>
                  </a:lnTo>
                  <a:lnTo>
                    <a:pt x="1972" y="1130"/>
                  </a:lnTo>
                  <a:lnTo>
                    <a:pt x="1972" y="1134"/>
                  </a:lnTo>
                  <a:lnTo>
                    <a:pt x="1977" y="1134"/>
                  </a:lnTo>
                  <a:lnTo>
                    <a:pt x="1977" y="1134"/>
                  </a:lnTo>
                  <a:lnTo>
                    <a:pt x="1977" y="1134"/>
                  </a:lnTo>
                  <a:lnTo>
                    <a:pt x="1977" y="1138"/>
                  </a:lnTo>
                  <a:lnTo>
                    <a:pt x="1977" y="1138"/>
                  </a:lnTo>
                  <a:lnTo>
                    <a:pt x="1977" y="1138"/>
                  </a:lnTo>
                  <a:lnTo>
                    <a:pt x="1977" y="1138"/>
                  </a:lnTo>
                  <a:lnTo>
                    <a:pt x="1981" y="1143"/>
                  </a:lnTo>
                  <a:lnTo>
                    <a:pt x="1981" y="1143"/>
                  </a:lnTo>
                  <a:lnTo>
                    <a:pt x="1981" y="1143"/>
                  </a:lnTo>
                  <a:lnTo>
                    <a:pt x="1981" y="1143"/>
                  </a:lnTo>
                  <a:lnTo>
                    <a:pt x="1981" y="1143"/>
                  </a:lnTo>
                  <a:lnTo>
                    <a:pt x="1981" y="1147"/>
                  </a:lnTo>
                  <a:lnTo>
                    <a:pt x="1981" y="1147"/>
                  </a:lnTo>
                  <a:lnTo>
                    <a:pt x="1986" y="1147"/>
                  </a:lnTo>
                  <a:lnTo>
                    <a:pt x="1986" y="1147"/>
                  </a:lnTo>
                  <a:lnTo>
                    <a:pt x="1986" y="1152"/>
                  </a:lnTo>
                  <a:lnTo>
                    <a:pt x="1986" y="1152"/>
                  </a:lnTo>
                  <a:lnTo>
                    <a:pt x="1986" y="1152"/>
                  </a:lnTo>
                  <a:lnTo>
                    <a:pt x="1986" y="1152"/>
                  </a:lnTo>
                  <a:lnTo>
                    <a:pt x="1986" y="1156"/>
                  </a:lnTo>
                  <a:lnTo>
                    <a:pt x="1986" y="1156"/>
                  </a:lnTo>
                  <a:lnTo>
                    <a:pt x="1990" y="1156"/>
                  </a:lnTo>
                  <a:lnTo>
                    <a:pt x="1990" y="1156"/>
                  </a:lnTo>
                  <a:lnTo>
                    <a:pt x="1990" y="1161"/>
                  </a:lnTo>
                  <a:lnTo>
                    <a:pt x="1990" y="1161"/>
                  </a:lnTo>
                  <a:lnTo>
                    <a:pt x="1990" y="1161"/>
                  </a:lnTo>
                  <a:lnTo>
                    <a:pt x="1990" y="1161"/>
                  </a:lnTo>
                  <a:lnTo>
                    <a:pt x="1990" y="1165"/>
                  </a:lnTo>
                  <a:lnTo>
                    <a:pt x="1995" y="1165"/>
                  </a:lnTo>
                  <a:lnTo>
                    <a:pt x="1995" y="1165"/>
                  </a:lnTo>
                  <a:lnTo>
                    <a:pt x="1995" y="1170"/>
                  </a:lnTo>
                  <a:lnTo>
                    <a:pt x="1995" y="1170"/>
                  </a:lnTo>
                  <a:lnTo>
                    <a:pt x="1995" y="1170"/>
                  </a:lnTo>
                  <a:lnTo>
                    <a:pt x="1995" y="1170"/>
                  </a:lnTo>
                  <a:lnTo>
                    <a:pt x="1995" y="1174"/>
                  </a:lnTo>
                  <a:lnTo>
                    <a:pt x="1995" y="1174"/>
                  </a:lnTo>
                  <a:lnTo>
                    <a:pt x="1999" y="1174"/>
                  </a:lnTo>
                  <a:lnTo>
                    <a:pt x="1999" y="1174"/>
                  </a:lnTo>
                  <a:lnTo>
                    <a:pt x="1999" y="1179"/>
                  </a:lnTo>
                  <a:lnTo>
                    <a:pt x="1999" y="1179"/>
                  </a:lnTo>
                  <a:lnTo>
                    <a:pt x="1999" y="1179"/>
                  </a:lnTo>
                  <a:lnTo>
                    <a:pt x="1999" y="1179"/>
                  </a:lnTo>
                  <a:lnTo>
                    <a:pt x="1999" y="1183"/>
                  </a:lnTo>
                  <a:lnTo>
                    <a:pt x="1999" y="1183"/>
                  </a:lnTo>
                  <a:lnTo>
                    <a:pt x="2004" y="1183"/>
                  </a:lnTo>
                  <a:lnTo>
                    <a:pt x="2004" y="1183"/>
                  </a:lnTo>
                  <a:lnTo>
                    <a:pt x="2004" y="1188"/>
                  </a:lnTo>
                  <a:lnTo>
                    <a:pt x="2004" y="1188"/>
                  </a:lnTo>
                  <a:lnTo>
                    <a:pt x="2004" y="1188"/>
                  </a:lnTo>
                  <a:lnTo>
                    <a:pt x="2004" y="1188"/>
                  </a:lnTo>
                  <a:lnTo>
                    <a:pt x="2004" y="1192"/>
                  </a:lnTo>
                  <a:lnTo>
                    <a:pt x="2004" y="1192"/>
                  </a:lnTo>
                  <a:lnTo>
                    <a:pt x="2004" y="1192"/>
                  </a:lnTo>
                  <a:lnTo>
                    <a:pt x="2008" y="1197"/>
                  </a:lnTo>
                  <a:lnTo>
                    <a:pt x="2008" y="1197"/>
                  </a:lnTo>
                  <a:lnTo>
                    <a:pt x="2008" y="1197"/>
                  </a:lnTo>
                  <a:lnTo>
                    <a:pt x="2008" y="1197"/>
                  </a:lnTo>
                  <a:lnTo>
                    <a:pt x="2008" y="1201"/>
                  </a:lnTo>
                  <a:lnTo>
                    <a:pt x="2008" y="1201"/>
                  </a:lnTo>
                  <a:lnTo>
                    <a:pt x="2008" y="1201"/>
                  </a:lnTo>
                  <a:lnTo>
                    <a:pt x="2008" y="1201"/>
                  </a:lnTo>
                  <a:lnTo>
                    <a:pt x="2008" y="1205"/>
                  </a:lnTo>
                  <a:lnTo>
                    <a:pt x="2013" y="1205"/>
                  </a:lnTo>
                  <a:lnTo>
                    <a:pt x="2013" y="1205"/>
                  </a:lnTo>
                  <a:lnTo>
                    <a:pt x="2013" y="1205"/>
                  </a:lnTo>
                  <a:lnTo>
                    <a:pt x="2013" y="1210"/>
                  </a:lnTo>
                  <a:lnTo>
                    <a:pt x="2013" y="1210"/>
                  </a:lnTo>
                  <a:lnTo>
                    <a:pt x="2013" y="1210"/>
                  </a:lnTo>
                  <a:lnTo>
                    <a:pt x="2013" y="1214"/>
                  </a:lnTo>
                  <a:lnTo>
                    <a:pt x="2013" y="1214"/>
                  </a:lnTo>
                  <a:lnTo>
                    <a:pt x="2013" y="1214"/>
                  </a:lnTo>
                  <a:lnTo>
                    <a:pt x="2013" y="1214"/>
                  </a:lnTo>
                  <a:lnTo>
                    <a:pt x="2017" y="1219"/>
                  </a:lnTo>
                  <a:lnTo>
                    <a:pt x="2017" y="1219"/>
                  </a:lnTo>
                  <a:lnTo>
                    <a:pt x="2017" y="1219"/>
                  </a:lnTo>
                  <a:lnTo>
                    <a:pt x="2017" y="1223"/>
                  </a:lnTo>
                  <a:lnTo>
                    <a:pt x="2017" y="1223"/>
                  </a:lnTo>
                  <a:lnTo>
                    <a:pt x="2017" y="1223"/>
                  </a:lnTo>
                  <a:lnTo>
                    <a:pt x="2017" y="1223"/>
                  </a:lnTo>
                  <a:lnTo>
                    <a:pt x="2017" y="1228"/>
                  </a:lnTo>
                  <a:lnTo>
                    <a:pt x="2017" y="1228"/>
                  </a:lnTo>
                  <a:lnTo>
                    <a:pt x="2017" y="1228"/>
                  </a:lnTo>
                  <a:lnTo>
                    <a:pt x="2022" y="1228"/>
                  </a:lnTo>
                  <a:lnTo>
                    <a:pt x="2022" y="1232"/>
                  </a:lnTo>
                  <a:lnTo>
                    <a:pt x="2022" y="1232"/>
                  </a:lnTo>
                  <a:lnTo>
                    <a:pt x="2022" y="1232"/>
                  </a:lnTo>
                  <a:lnTo>
                    <a:pt x="2022" y="1237"/>
                  </a:lnTo>
                  <a:lnTo>
                    <a:pt x="2022" y="1237"/>
                  </a:lnTo>
                  <a:lnTo>
                    <a:pt x="2022" y="1237"/>
                  </a:lnTo>
                  <a:lnTo>
                    <a:pt x="2022" y="1237"/>
                  </a:lnTo>
                  <a:lnTo>
                    <a:pt x="2022" y="1241"/>
                  </a:lnTo>
                  <a:lnTo>
                    <a:pt x="2022" y="1241"/>
                  </a:lnTo>
                  <a:lnTo>
                    <a:pt x="2022" y="1241"/>
                  </a:lnTo>
                  <a:lnTo>
                    <a:pt x="2022" y="1246"/>
                  </a:lnTo>
                  <a:lnTo>
                    <a:pt x="2026" y="1246"/>
                  </a:lnTo>
                  <a:lnTo>
                    <a:pt x="2026" y="1246"/>
                  </a:lnTo>
                  <a:lnTo>
                    <a:pt x="2026" y="1246"/>
                  </a:lnTo>
                  <a:lnTo>
                    <a:pt x="2026" y="1250"/>
                  </a:lnTo>
                  <a:lnTo>
                    <a:pt x="2026" y="1250"/>
                  </a:lnTo>
                  <a:lnTo>
                    <a:pt x="2026" y="1250"/>
                  </a:lnTo>
                  <a:lnTo>
                    <a:pt x="2026" y="1255"/>
                  </a:lnTo>
                  <a:lnTo>
                    <a:pt x="2026" y="1255"/>
                  </a:lnTo>
                  <a:lnTo>
                    <a:pt x="2026" y="1255"/>
                  </a:lnTo>
                  <a:lnTo>
                    <a:pt x="2026" y="1259"/>
                  </a:lnTo>
                  <a:lnTo>
                    <a:pt x="2026" y="1259"/>
                  </a:lnTo>
                  <a:lnTo>
                    <a:pt x="2026" y="1259"/>
                  </a:lnTo>
                  <a:lnTo>
                    <a:pt x="2026" y="1264"/>
                  </a:lnTo>
                  <a:lnTo>
                    <a:pt x="2030" y="1264"/>
                  </a:lnTo>
                  <a:lnTo>
                    <a:pt x="2030" y="1264"/>
                  </a:lnTo>
                  <a:lnTo>
                    <a:pt x="2030" y="1268"/>
                  </a:lnTo>
                  <a:lnTo>
                    <a:pt x="2030" y="1268"/>
                  </a:lnTo>
                  <a:lnTo>
                    <a:pt x="2030" y="1268"/>
                  </a:lnTo>
                  <a:lnTo>
                    <a:pt x="2030" y="1272"/>
                  </a:lnTo>
                  <a:lnTo>
                    <a:pt x="2030" y="1272"/>
                  </a:lnTo>
                  <a:lnTo>
                    <a:pt x="2030" y="1272"/>
                  </a:lnTo>
                  <a:lnTo>
                    <a:pt x="2030" y="1277"/>
                  </a:lnTo>
                  <a:lnTo>
                    <a:pt x="2030" y="1277"/>
                  </a:lnTo>
                  <a:lnTo>
                    <a:pt x="2030" y="1277"/>
                  </a:lnTo>
                  <a:lnTo>
                    <a:pt x="2030" y="1281"/>
                  </a:lnTo>
                  <a:lnTo>
                    <a:pt x="2030" y="1281"/>
                  </a:lnTo>
                  <a:lnTo>
                    <a:pt x="2030" y="1281"/>
                  </a:lnTo>
                  <a:lnTo>
                    <a:pt x="2035" y="1286"/>
                  </a:lnTo>
                  <a:lnTo>
                    <a:pt x="2035" y="1286"/>
                  </a:lnTo>
                  <a:lnTo>
                    <a:pt x="2035" y="1286"/>
                  </a:lnTo>
                  <a:lnTo>
                    <a:pt x="2035" y="1290"/>
                  </a:lnTo>
                  <a:lnTo>
                    <a:pt x="2035" y="1290"/>
                  </a:lnTo>
                  <a:lnTo>
                    <a:pt x="2035" y="1295"/>
                  </a:lnTo>
                  <a:lnTo>
                    <a:pt x="2035" y="1295"/>
                  </a:lnTo>
                  <a:lnTo>
                    <a:pt x="2035" y="1295"/>
                  </a:lnTo>
                  <a:lnTo>
                    <a:pt x="2035" y="1299"/>
                  </a:lnTo>
                  <a:lnTo>
                    <a:pt x="2035" y="1299"/>
                  </a:lnTo>
                  <a:lnTo>
                    <a:pt x="2035" y="1304"/>
                  </a:lnTo>
                  <a:lnTo>
                    <a:pt x="2035" y="1304"/>
                  </a:lnTo>
                  <a:lnTo>
                    <a:pt x="2035" y="1304"/>
                  </a:lnTo>
                  <a:lnTo>
                    <a:pt x="2035" y="1308"/>
                  </a:lnTo>
                  <a:lnTo>
                    <a:pt x="2035" y="1308"/>
                  </a:lnTo>
                  <a:lnTo>
                    <a:pt x="2039" y="1313"/>
                  </a:lnTo>
                  <a:lnTo>
                    <a:pt x="2039" y="1313"/>
                  </a:lnTo>
                  <a:lnTo>
                    <a:pt x="2039" y="1313"/>
                  </a:lnTo>
                  <a:lnTo>
                    <a:pt x="2039" y="1317"/>
                  </a:lnTo>
                  <a:lnTo>
                    <a:pt x="2039" y="1317"/>
                  </a:lnTo>
                  <a:lnTo>
                    <a:pt x="2039" y="1322"/>
                  </a:lnTo>
                  <a:lnTo>
                    <a:pt x="2039" y="1322"/>
                  </a:lnTo>
                  <a:lnTo>
                    <a:pt x="2039" y="1322"/>
                  </a:lnTo>
                  <a:lnTo>
                    <a:pt x="2039" y="1326"/>
                  </a:lnTo>
                  <a:lnTo>
                    <a:pt x="2039" y="1326"/>
                  </a:lnTo>
                  <a:lnTo>
                    <a:pt x="2039" y="1331"/>
                  </a:lnTo>
                  <a:lnTo>
                    <a:pt x="2039" y="1331"/>
                  </a:lnTo>
                  <a:lnTo>
                    <a:pt x="2039" y="1335"/>
                  </a:lnTo>
                  <a:lnTo>
                    <a:pt x="2039" y="1335"/>
                  </a:lnTo>
                  <a:lnTo>
                    <a:pt x="2039" y="1335"/>
                  </a:lnTo>
                  <a:lnTo>
                    <a:pt x="2039" y="1339"/>
                  </a:lnTo>
                  <a:lnTo>
                    <a:pt x="2044" y="1339"/>
                  </a:lnTo>
                  <a:lnTo>
                    <a:pt x="2044" y="1344"/>
                  </a:lnTo>
                  <a:lnTo>
                    <a:pt x="2044" y="1344"/>
                  </a:lnTo>
                  <a:lnTo>
                    <a:pt x="2044" y="1348"/>
                  </a:lnTo>
                  <a:lnTo>
                    <a:pt x="2044" y="1348"/>
                  </a:lnTo>
                  <a:lnTo>
                    <a:pt x="2044" y="1348"/>
                  </a:lnTo>
                  <a:lnTo>
                    <a:pt x="2044" y="1353"/>
                  </a:lnTo>
                  <a:lnTo>
                    <a:pt x="2044" y="1353"/>
                  </a:lnTo>
                  <a:lnTo>
                    <a:pt x="2044" y="1357"/>
                  </a:lnTo>
                  <a:lnTo>
                    <a:pt x="2044" y="1357"/>
                  </a:lnTo>
                  <a:lnTo>
                    <a:pt x="2044" y="1362"/>
                  </a:lnTo>
                  <a:lnTo>
                    <a:pt x="2044" y="1362"/>
                  </a:lnTo>
                  <a:lnTo>
                    <a:pt x="2044" y="1366"/>
                  </a:lnTo>
                  <a:lnTo>
                    <a:pt x="2044" y="1366"/>
                  </a:lnTo>
                  <a:lnTo>
                    <a:pt x="2044" y="1371"/>
                  </a:lnTo>
                  <a:lnTo>
                    <a:pt x="2044" y="1371"/>
                  </a:lnTo>
                  <a:lnTo>
                    <a:pt x="2044" y="1371"/>
                  </a:lnTo>
                  <a:lnTo>
                    <a:pt x="2044" y="1375"/>
                  </a:lnTo>
                  <a:lnTo>
                    <a:pt x="2044" y="1375"/>
                  </a:lnTo>
                  <a:lnTo>
                    <a:pt x="2048" y="1380"/>
                  </a:lnTo>
                  <a:lnTo>
                    <a:pt x="2048" y="1380"/>
                  </a:lnTo>
                  <a:lnTo>
                    <a:pt x="2048" y="1384"/>
                  </a:lnTo>
                  <a:lnTo>
                    <a:pt x="2048" y="1384"/>
                  </a:lnTo>
                  <a:lnTo>
                    <a:pt x="2048" y="1389"/>
                  </a:lnTo>
                  <a:lnTo>
                    <a:pt x="2048" y="1389"/>
                  </a:lnTo>
                  <a:lnTo>
                    <a:pt x="2048" y="1393"/>
                  </a:lnTo>
                  <a:lnTo>
                    <a:pt x="2048" y="1393"/>
                  </a:lnTo>
                  <a:lnTo>
                    <a:pt x="2048" y="1398"/>
                  </a:lnTo>
                  <a:lnTo>
                    <a:pt x="2048" y="1398"/>
                  </a:lnTo>
                  <a:lnTo>
                    <a:pt x="2048" y="1402"/>
                  </a:lnTo>
                  <a:lnTo>
                    <a:pt x="2048" y="1402"/>
                  </a:lnTo>
                  <a:lnTo>
                    <a:pt x="2048" y="1406"/>
                  </a:lnTo>
                  <a:lnTo>
                    <a:pt x="2048" y="1406"/>
                  </a:lnTo>
                  <a:lnTo>
                    <a:pt x="2048" y="1411"/>
                  </a:lnTo>
                  <a:lnTo>
                    <a:pt x="2048" y="1411"/>
                  </a:lnTo>
                  <a:lnTo>
                    <a:pt x="2048" y="1411"/>
                  </a:lnTo>
                  <a:lnTo>
                    <a:pt x="2048" y="1415"/>
                  </a:lnTo>
                  <a:lnTo>
                    <a:pt x="2048" y="1415"/>
                  </a:lnTo>
                  <a:lnTo>
                    <a:pt x="2048" y="1420"/>
                  </a:lnTo>
                  <a:lnTo>
                    <a:pt x="2048" y="1420"/>
                  </a:lnTo>
                  <a:lnTo>
                    <a:pt x="2048" y="1424"/>
                  </a:lnTo>
                  <a:lnTo>
                    <a:pt x="2053" y="1424"/>
                  </a:lnTo>
                  <a:lnTo>
                    <a:pt x="2053" y="1429"/>
                  </a:lnTo>
                  <a:lnTo>
                    <a:pt x="2053" y="1429"/>
                  </a:lnTo>
                  <a:lnTo>
                    <a:pt x="2053" y="1433"/>
                  </a:lnTo>
                  <a:lnTo>
                    <a:pt x="2053" y="1433"/>
                  </a:lnTo>
                  <a:lnTo>
                    <a:pt x="2053" y="1438"/>
                  </a:lnTo>
                  <a:lnTo>
                    <a:pt x="2053" y="1438"/>
                  </a:lnTo>
                  <a:lnTo>
                    <a:pt x="2053" y="1442"/>
                  </a:lnTo>
                  <a:lnTo>
                    <a:pt x="2053" y="1442"/>
                  </a:lnTo>
                  <a:lnTo>
                    <a:pt x="2053" y="1447"/>
                  </a:lnTo>
                  <a:lnTo>
                    <a:pt x="2053" y="1447"/>
                  </a:lnTo>
                  <a:lnTo>
                    <a:pt x="2053" y="1451"/>
                  </a:lnTo>
                  <a:lnTo>
                    <a:pt x="2053" y="1451"/>
                  </a:lnTo>
                  <a:lnTo>
                    <a:pt x="2053" y="1456"/>
                  </a:lnTo>
                  <a:lnTo>
                    <a:pt x="2053" y="1456"/>
                  </a:lnTo>
                  <a:lnTo>
                    <a:pt x="2053" y="1460"/>
                  </a:lnTo>
                  <a:lnTo>
                    <a:pt x="2053" y="1460"/>
                  </a:lnTo>
                  <a:lnTo>
                    <a:pt x="2053" y="1465"/>
                  </a:lnTo>
                  <a:lnTo>
                    <a:pt x="2053" y="1465"/>
                  </a:lnTo>
                  <a:lnTo>
                    <a:pt x="2053" y="1469"/>
                  </a:lnTo>
                  <a:lnTo>
                    <a:pt x="2053" y="1469"/>
                  </a:lnTo>
                  <a:lnTo>
                    <a:pt x="2053" y="1473"/>
                  </a:lnTo>
                  <a:lnTo>
                    <a:pt x="2053" y="1473"/>
                  </a:lnTo>
                  <a:lnTo>
                    <a:pt x="2053" y="1478"/>
                  </a:lnTo>
                  <a:lnTo>
                    <a:pt x="2053" y="1478"/>
                  </a:lnTo>
                  <a:lnTo>
                    <a:pt x="2053" y="1482"/>
                  </a:lnTo>
                  <a:lnTo>
                    <a:pt x="2053" y="1482"/>
                  </a:lnTo>
                  <a:lnTo>
                    <a:pt x="2053" y="1487"/>
                  </a:lnTo>
                  <a:lnTo>
                    <a:pt x="2053" y="1487"/>
                  </a:lnTo>
                  <a:lnTo>
                    <a:pt x="2053" y="1491"/>
                  </a:lnTo>
                  <a:lnTo>
                    <a:pt x="2053" y="1491"/>
                  </a:lnTo>
                  <a:lnTo>
                    <a:pt x="2053" y="1496"/>
                  </a:lnTo>
                  <a:lnTo>
                    <a:pt x="2053" y="1500"/>
                  </a:lnTo>
                  <a:lnTo>
                    <a:pt x="2057" y="1500"/>
                  </a:lnTo>
                  <a:lnTo>
                    <a:pt x="2057" y="1505"/>
                  </a:lnTo>
                  <a:lnTo>
                    <a:pt x="2057" y="1505"/>
                  </a:lnTo>
                  <a:lnTo>
                    <a:pt x="2057" y="1505"/>
                  </a:lnTo>
                  <a:lnTo>
                    <a:pt x="2057" y="1505"/>
                  </a:lnTo>
                  <a:lnTo>
                    <a:pt x="2057" y="1505"/>
                  </a:lnTo>
                  <a:lnTo>
                    <a:pt x="2057" y="1505"/>
                  </a:lnTo>
                  <a:lnTo>
                    <a:pt x="2057" y="1505"/>
                  </a:lnTo>
                  <a:lnTo>
                    <a:pt x="2057" y="1505"/>
                  </a:lnTo>
                  <a:lnTo>
                    <a:pt x="2057" y="1505"/>
                  </a:lnTo>
                  <a:lnTo>
                    <a:pt x="2057" y="1509"/>
                  </a:lnTo>
                  <a:lnTo>
                    <a:pt x="2057" y="1509"/>
                  </a:lnTo>
                  <a:lnTo>
                    <a:pt x="2057" y="1509"/>
                  </a:lnTo>
                  <a:lnTo>
                    <a:pt x="2057" y="1509"/>
                  </a:lnTo>
                  <a:lnTo>
                    <a:pt x="2057" y="1509"/>
                  </a:lnTo>
                  <a:lnTo>
                    <a:pt x="2062" y="1509"/>
                  </a:lnTo>
                  <a:lnTo>
                    <a:pt x="2062" y="1509"/>
                  </a:lnTo>
                  <a:lnTo>
                    <a:pt x="2062" y="1509"/>
                  </a:lnTo>
                  <a:lnTo>
                    <a:pt x="2062" y="1509"/>
                  </a:lnTo>
                  <a:lnTo>
                    <a:pt x="2062" y="1509"/>
                  </a:lnTo>
                  <a:lnTo>
                    <a:pt x="2062" y="1509"/>
                  </a:lnTo>
                  <a:lnTo>
                    <a:pt x="2062" y="1509"/>
                  </a:lnTo>
                  <a:lnTo>
                    <a:pt x="2062" y="1509"/>
                  </a:lnTo>
                  <a:lnTo>
                    <a:pt x="2062" y="1514"/>
                  </a:lnTo>
                  <a:lnTo>
                    <a:pt x="2062" y="1514"/>
                  </a:lnTo>
                  <a:lnTo>
                    <a:pt x="2062" y="1514"/>
                  </a:lnTo>
                  <a:lnTo>
                    <a:pt x="2062" y="1514"/>
                  </a:lnTo>
                  <a:lnTo>
                    <a:pt x="2062" y="1514"/>
                  </a:lnTo>
                  <a:lnTo>
                    <a:pt x="2062" y="1514"/>
                  </a:lnTo>
                  <a:lnTo>
                    <a:pt x="2066" y="1514"/>
                  </a:lnTo>
                  <a:lnTo>
                    <a:pt x="2066" y="1514"/>
                  </a:lnTo>
                  <a:lnTo>
                    <a:pt x="2066" y="1514"/>
                  </a:lnTo>
                  <a:lnTo>
                    <a:pt x="2066" y="1514"/>
                  </a:lnTo>
                  <a:lnTo>
                    <a:pt x="2066" y="1514"/>
                  </a:lnTo>
                  <a:lnTo>
                    <a:pt x="2066" y="1514"/>
                  </a:lnTo>
                  <a:lnTo>
                    <a:pt x="2066" y="1514"/>
                  </a:lnTo>
                  <a:lnTo>
                    <a:pt x="2066" y="1518"/>
                  </a:lnTo>
                  <a:lnTo>
                    <a:pt x="2066" y="1518"/>
                  </a:lnTo>
                  <a:lnTo>
                    <a:pt x="2066" y="1514"/>
                  </a:lnTo>
                  <a:lnTo>
                    <a:pt x="2066" y="1514"/>
                  </a:lnTo>
                  <a:lnTo>
                    <a:pt x="2066" y="1514"/>
                  </a:lnTo>
                  <a:lnTo>
                    <a:pt x="2066" y="1514"/>
                  </a:lnTo>
                  <a:lnTo>
                    <a:pt x="2066" y="1514"/>
                  </a:lnTo>
                  <a:lnTo>
                    <a:pt x="2066" y="1514"/>
                  </a:lnTo>
                  <a:lnTo>
                    <a:pt x="2066" y="1509"/>
                  </a:lnTo>
                  <a:lnTo>
                    <a:pt x="2066" y="1509"/>
                  </a:lnTo>
                  <a:lnTo>
                    <a:pt x="2066" y="1509"/>
                  </a:lnTo>
                  <a:lnTo>
                    <a:pt x="2066" y="1509"/>
                  </a:lnTo>
                  <a:lnTo>
                    <a:pt x="2066" y="1509"/>
                  </a:lnTo>
                  <a:lnTo>
                    <a:pt x="2066" y="1505"/>
                  </a:lnTo>
                  <a:lnTo>
                    <a:pt x="2066" y="1505"/>
                  </a:lnTo>
                  <a:lnTo>
                    <a:pt x="2066" y="1505"/>
                  </a:lnTo>
                  <a:lnTo>
                    <a:pt x="2071" y="1505"/>
                  </a:lnTo>
                  <a:lnTo>
                    <a:pt x="2071" y="1505"/>
                  </a:lnTo>
                  <a:lnTo>
                    <a:pt x="2071" y="1500"/>
                  </a:lnTo>
                  <a:lnTo>
                    <a:pt x="2071" y="1500"/>
                  </a:lnTo>
                  <a:lnTo>
                    <a:pt x="2071" y="1500"/>
                  </a:lnTo>
                  <a:lnTo>
                    <a:pt x="2071" y="1500"/>
                  </a:lnTo>
                  <a:lnTo>
                    <a:pt x="2071" y="1496"/>
                  </a:lnTo>
                  <a:lnTo>
                    <a:pt x="2071" y="1496"/>
                  </a:lnTo>
                  <a:lnTo>
                    <a:pt x="2071" y="1491"/>
                  </a:lnTo>
                  <a:lnTo>
                    <a:pt x="2071" y="1487"/>
                  </a:lnTo>
                  <a:lnTo>
                    <a:pt x="2071" y="1487"/>
                  </a:lnTo>
                  <a:lnTo>
                    <a:pt x="2071" y="1482"/>
                  </a:lnTo>
                  <a:lnTo>
                    <a:pt x="2071" y="1478"/>
                  </a:lnTo>
                  <a:lnTo>
                    <a:pt x="2075" y="1473"/>
                  </a:lnTo>
                  <a:lnTo>
                    <a:pt x="2075" y="1469"/>
                  </a:lnTo>
                  <a:lnTo>
                    <a:pt x="2075" y="1469"/>
                  </a:lnTo>
                  <a:lnTo>
                    <a:pt x="2075" y="1465"/>
                  </a:lnTo>
                  <a:lnTo>
                    <a:pt x="2075" y="1460"/>
                  </a:lnTo>
                  <a:lnTo>
                    <a:pt x="2075" y="1460"/>
                  </a:lnTo>
                  <a:lnTo>
                    <a:pt x="2075" y="1456"/>
                  </a:lnTo>
                  <a:lnTo>
                    <a:pt x="2075" y="1456"/>
                  </a:lnTo>
                  <a:lnTo>
                    <a:pt x="2075" y="1451"/>
                  </a:lnTo>
                  <a:lnTo>
                    <a:pt x="2075" y="1451"/>
                  </a:lnTo>
                  <a:lnTo>
                    <a:pt x="2075" y="1451"/>
                  </a:lnTo>
                  <a:lnTo>
                    <a:pt x="2075" y="1447"/>
                  </a:lnTo>
                  <a:lnTo>
                    <a:pt x="2075" y="1447"/>
                  </a:lnTo>
                  <a:lnTo>
                    <a:pt x="2080" y="1442"/>
                  </a:lnTo>
                  <a:lnTo>
                    <a:pt x="2080" y="1442"/>
                  </a:lnTo>
                  <a:lnTo>
                    <a:pt x="2080" y="1442"/>
                  </a:lnTo>
                  <a:lnTo>
                    <a:pt x="2080" y="1438"/>
                  </a:lnTo>
                  <a:lnTo>
                    <a:pt x="2080" y="1438"/>
                  </a:lnTo>
                  <a:lnTo>
                    <a:pt x="2080" y="1438"/>
                  </a:lnTo>
                  <a:lnTo>
                    <a:pt x="2080" y="1433"/>
                  </a:lnTo>
                  <a:lnTo>
                    <a:pt x="2080" y="1433"/>
                  </a:lnTo>
                  <a:lnTo>
                    <a:pt x="2080" y="1433"/>
                  </a:lnTo>
                  <a:lnTo>
                    <a:pt x="2080" y="1429"/>
                  </a:lnTo>
                  <a:lnTo>
                    <a:pt x="2080" y="1429"/>
                  </a:lnTo>
                  <a:lnTo>
                    <a:pt x="2080" y="1429"/>
                  </a:lnTo>
                  <a:lnTo>
                    <a:pt x="2080" y="1424"/>
                  </a:lnTo>
                  <a:lnTo>
                    <a:pt x="2080" y="1424"/>
                  </a:lnTo>
                  <a:lnTo>
                    <a:pt x="2080" y="1424"/>
                  </a:lnTo>
                  <a:lnTo>
                    <a:pt x="2080" y="1420"/>
                  </a:lnTo>
                  <a:lnTo>
                    <a:pt x="2080" y="1420"/>
                  </a:lnTo>
                  <a:lnTo>
                    <a:pt x="2084" y="1420"/>
                  </a:lnTo>
                  <a:lnTo>
                    <a:pt x="2084" y="1415"/>
                  </a:lnTo>
                  <a:lnTo>
                    <a:pt x="2084" y="1415"/>
                  </a:lnTo>
                  <a:lnTo>
                    <a:pt x="2084" y="1411"/>
                  </a:lnTo>
                  <a:lnTo>
                    <a:pt x="2084" y="1411"/>
                  </a:lnTo>
                  <a:lnTo>
                    <a:pt x="2084" y="1411"/>
                  </a:lnTo>
                  <a:lnTo>
                    <a:pt x="2084" y="1406"/>
                  </a:lnTo>
                  <a:lnTo>
                    <a:pt x="2084" y="1406"/>
                  </a:lnTo>
                  <a:lnTo>
                    <a:pt x="2084" y="1406"/>
                  </a:lnTo>
                  <a:lnTo>
                    <a:pt x="2084" y="1402"/>
                  </a:lnTo>
                  <a:lnTo>
                    <a:pt x="2084" y="1402"/>
                  </a:lnTo>
                  <a:lnTo>
                    <a:pt x="2084" y="1402"/>
                  </a:lnTo>
                  <a:lnTo>
                    <a:pt x="2084" y="1398"/>
                  </a:lnTo>
                  <a:lnTo>
                    <a:pt x="2084" y="1398"/>
                  </a:lnTo>
                  <a:lnTo>
                    <a:pt x="2089" y="1398"/>
                  </a:lnTo>
                  <a:lnTo>
                    <a:pt x="2089" y="1393"/>
                  </a:lnTo>
                  <a:lnTo>
                    <a:pt x="2089" y="1393"/>
                  </a:lnTo>
                  <a:lnTo>
                    <a:pt x="2089" y="1389"/>
                  </a:lnTo>
                  <a:lnTo>
                    <a:pt x="2089" y="1389"/>
                  </a:lnTo>
                  <a:lnTo>
                    <a:pt x="2089" y="1389"/>
                  </a:lnTo>
                  <a:lnTo>
                    <a:pt x="2089" y="1384"/>
                  </a:lnTo>
                  <a:lnTo>
                    <a:pt x="2089" y="1384"/>
                  </a:lnTo>
                  <a:lnTo>
                    <a:pt x="2089" y="1384"/>
                  </a:lnTo>
                  <a:lnTo>
                    <a:pt x="2089" y="1380"/>
                  </a:lnTo>
                  <a:lnTo>
                    <a:pt x="2089" y="1380"/>
                  </a:lnTo>
                  <a:lnTo>
                    <a:pt x="2089" y="1380"/>
                  </a:lnTo>
                  <a:lnTo>
                    <a:pt x="2093" y="1375"/>
                  </a:lnTo>
                  <a:lnTo>
                    <a:pt x="2093" y="1375"/>
                  </a:lnTo>
                  <a:lnTo>
                    <a:pt x="2093" y="1375"/>
                  </a:lnTo>
                  <a:lnTo>
                    <a:pt x="2093" y="1375"/>
                  </a:lnTo>
                  <a:lnTo>
                    <a:pt x="2093" y="1375"/>
                  </a:lnTo>
                  <a:lnTo>
                    <a:pt x="2093" y="1375"/>
                  </a:lnTo>
                  <a:lnTo>
                    <a:pt x="2093" y="1371"/>
                  </a:lnTo>
                  <a:lnTo>
                    <a:pt x="2093" y="1371"/>
                  </a:lnTo>
                  <a:lnTo>
                    <a:pt x="2093" y="1371"/>
                  </a:lnTo>
                  <a:lnTo>
                    <a:pt x="2093" y="1371"/>
                  </a:lnTo>
                  <a:lnTo>
                    <a:pt x="2093" y="1371"/>
                  </a:lnTo>
                  <a:lnTo>
                    <a:pt x="2093" y="1371"/>
                  </a:lnTo>
                  <a:lnTo>
                    <a:pt x="2093" y="1366"/>
                  </a:lnTo>
                  <a:lnTo>
                    <a:pt x="2093" y="1366"/>
                  </a:lnTo>
                  <a:lnTo>
                    <a:pt x="2093" y="1366"/>
                  </a:lnTo>
                  <a:lnTo>
                    <a:pt x="2093" y="1366"/>
                  </a:lnTo>
                  <a:lnTo>
                    <a:pt x="2093" y="1366"/>
                  </a:lnTo>
                  <a:lnTo>
                    <a:pt x="2093" y="1366"/>
                  </a:lnTo>
                  <a:lnTo>
                    <a:pt x="2093" y="1362"/>
                  </a:lnTo>
                  <a:lnTo>
                    <a:pt x="2093" y="1362"/>
                  </a:lnTo>
                  <a:lnTo>
                    <a:pt x="2093" y="1362"/>
                  </a:lnTo>
                  <a:lnTo>
                    <a:pt x="2098" y="1362"/>
                  </a:lnTo>
                  <a:lnTo>
                    <a:pt x="2098" y="1362"/>
                  </a:lnTo>
                  <a:lnTo>
                    <a:pt x="2098" y="1362"/>
                  </a:lnTo>
                  <a:lnTo>
                    <a:pt x="2098" y="1357"/>
                  </a:lnTo>
                  <a:lnTo>
                    <a:pt x="2098" y="1357"/>
                  </a:lnTo>
                  <a:lnTo>
                    <a:pt x="2098" y="1357"/>
                  </a:lnTo>
                  <a:lnTo>
                    <a:pt x="2098" y="1357"/>
                  </a:lnTo>
                  <a:lnTo>
                    <a:pt x="2098" y="1357"/>
                  </a:lnTo>
                  <a:lnTo>
                    <a:pt x="2098" y="1357"/>
                  </a:lnTo>
                  <a:lnTo>
                    <a:pt x="2098" y="1353"/>
                  </a:lnTo>
                  <a:lnTo>
                    <a:pt x="2098" y="1353"/>
                  </a:lnTo>
                  <a:lnTo>
                    <a:pt x="2098" y="1353"/>
                  </a:lnTo>
                  <a:lnTo>
                    <a:pt x="2098" y="1353"/>
                  </a:lnTo>
                  <a:lnTo>
                    <a:pt x="2098" y="1353"/>
                  </a:lnTo>
                  <a:lnTo>
                    <a:pt x="2098" y="1353"/>
                  </a:lnTo>
                  <a:lnTo>
                    <a:pt x="2098" y="1348"/>
                  </a:lnTo>
                  <a:lnTo>
                    <a:pt x="2098" y="1348"/>
                  </a:lnTo>
                  <a:lnTo>
                    <a:pt x="2098" y="1348"/>
                  </a:lnTo>
                  <a:lnTo>
                    <a:pt x="2098" y="1348"/>
                  </a:lnTo>
                  <a:lnTo>
                    <a:pt x="2102" y="1348"/>
                  </a:lnTo>
                  <a:lnTo>
                    <a:pt x="2102" y="1348"/>
                  </a:lnTo>
                  <a:lnTo>
                    <a:pt x="2102" y="1344"/>
                  </a:lnTo>
                  <a:lnTo>
                    <a:pt x="2102" y="1344"/>
                  </a:lnTo>
                  <a:lnTo>
                    <a:pt x="2102" y="1344"/>
                  </a:lnTo>
                  <a:lnTo>
                    <a:pt x="2102" y="1344"/>
                  </a:lnTo>
                  <a:lnTo>
                    <a:pt x="2102" y="1344"/>
                  </a:lnTo>
                  <a:lnTo>
                    <a:pt x="2102" y="1344"/>
                  </a:lnTo>
                  <a:lnTo>
                    <a:pt x="2102" y="1344"/>
                  </a:lnTo>
                  <a:lnTo>
                    <a:pt x="2102" y="1339"/>
                  </a:lnTo>
                  <a:lnTo>
                    <a:pt x="2102" y="1339"/>
                  </a:lnTo>
                  <a:lnTo>
                    <a:pt x="2102" y="1339"/>
                  </a:lnTo>
                  <a:lnTo>
                    <a:pt x="2102" y="1339"/>
                  </a:lnTo>
                  <a:lnTo>
                    <a:pt x="2102" y="1339"/>
                  </a:lnTo>
                  <a:lnTo>
                    <a:pt x="2102" y="1339"/>
                  </a:lnTo>
                  <a:lnTo>
                    <a:pt x="2102" y="1335"/>
                  </a:lnTo>
                  <a:lnTo>
                    <a:pt x="2102" y="1335"/>
                  </a:lnTo>
                  <a:lnTo>
                    <a:pt x="2106" y="1335"/>
                  </a:lnTo>
                  <a:lnTo>
                    <a:pt x="2106" y="1335"/>
                  </a:lnTo>
                  <a:lnTo>
                    <a:pt x="2106" y="1335"/>
                  </a:lnTo>
                  <a:lnTo>
                    <a:pt x="2106" y="1335"/>
                  </a:lnTo>
                  <a:lnTo>
                    <a:pt x="2106" y="1335"/>
                  </a:lnTo>
                  <a:lnTo>
                    <a:pt x="2106" y="1331"/>
                  </a:lnTo>
                  <a:lnTo>
                    <a:pt x="2106" y="1331"/>
                  </a:lnTo>
                  <a:lnTo>
                    <a:pt x="2106" y="1331"/>
                  </a:lnTo>
                  <a:lnTo>
                    <a:pt x="2106" y="1331"/>
                  </a:lnTo>
                  <a:lnTo>
                    <a:pt x="2106" y="1331"/>
                  </a:lnTo>
                  <a:lnTo>
                    <a:pt x="2106" y="1331"/>
                  </a:lnTo>
                  <a:lnTo>
                    <a:pt x="2106" y="1331"/>
                  </a:lnTo>
                  <a:lnTo>
                    <a:pt x="2106" y="1326"/>
                  </a:lnTo>
                  <a:lnTo>
                    <a:pt x="2106" y="1326"/>
                  </a:lnTo>
                  <a:lnTo>
                    <a:pt x="2106" y="1326"/>
                  </a:lnTo>
                  <a:lnTo>
                    <a:pt x="2106" y="1326"/>
                  </a:lnTo>
                  <a:lnTo>
                    <a:pt x="2111" y="1326"/>
                  </a:lnTo>
                  <a:lnTo>
                    <a:pt x="2111" y="1326"/>
                  </a:lnTo>
                  <a:lnTo>
                    <a:pt x="2111" y="1326"/>
                  </a:lnTo>
                  <a:lnTo>
                    <a:pt x="2111" y="1322"/>
                  </a:lnTo>
                  <a:lnTo>
                    <a:pt x="2111" y="1322"/>
                  </a:lnTo>
                  <a:lnTo>
                    <a:pt x="2111" y="1322"/>
                  </a:lnTo>
                  <a:lnTo>
                    <a:pt x="2111" y="1322"/>
                  </a:lnTo>
                  <a:lnTo>
                    <a:pt x="2111" y="1322"/>
                  </a:lnTo>
                  <a:lnTo>
                    <a:pt x="2111" y="1322"/>
                  </a:lnTo>
                  <a:lnTo>
                    <a:pt x="2111" y="1322"/>
                  </a:lnTo>
                  <a:lnTo>
                    <a:pt x="2111" y="1317"/>
                  </a:lnTo>
                  <a:lnTo>
                    <a:pt x="2111" y="1317"/>
                  </a:lnTo>
                  <a:lnTo>
                    <a:pt x="2111" y="1317"/>
                  </a:lnTo>
                  <a:lnTo>
                    <a:pt x="2111" y="1317"/>
                  </a:lnTo>
                  <a:lnTo>
                    <a:pt x="2115" y="1317"/>
                  </a:lnTo>
                  <a:lnTo>
                    <a:pt x="2115" y="1317"/>
                  </a:lnTo>
                  <a:lnTo>
                    <a:pt x="2115" y="1317"/>
                  </a:lnTo>
                  <a:lnTo>
                    <a:pt x="2115" y="1317"/>
                  </a:lnTo>
                  <a:lnTo>
                    <a:pt x="2115" y="1313"/>
                  </a:lnTo>
                  <a:lnTo>
                    <a:pt x="2115" y="1313"/>
                  </a:lnTo>
                  <a:lnTo>
                    <a:pt x="2115" y="1313"/>
                  </a:lnTo>
                  <a:lnTo>
                    <a:pt x="2115" y="1313"/>
                  </a:lnTo>
                  <a:lnTo>
                    <a:pt x="2115" y="1313"/>
                  </a:lnTo>
                  <a:lnTo>
                    <a:pt x="2115" y="1313"/>
                  </a:lnTo>
                  <a:lnTo>
                    <a:pt x="2115" y="1313"/>
                  </a:lnTo>
                  <a:lnTo>
                    <a:pt x="2115" y="1313"/>
                  </a:lnTo>
                  <a:lnTo>
                    <a:pt x="2115" y="1308"/>
                  </a:lnTo>
                  <a:lnTo>
                    <a:pt x="2120" y="1308"/>
                  </a:lnTo>
                  <a:lnTo>
                    <a:pt x="2120" y="1308"/>
                  </a:lnTo>
                  <a:lnTo>
                    <a:pt x="2120" y="1308"/>
                  </a:lnTo>
                  <a:lnTo>
                    <a:pt x="2120" y="1308"/>
                  </a:lnTo>
                  <a:lnTo>
                    <a:pt x="2120" y="1308"/>
                  </a:lnTo>
                  <a:lnTo>
                    <a:pt x="2120" y="1308"/>
                  </a:lnTo>
                  <a:lnTo>
                    <a:pt x="2120" y="1308"/>
                  </a:lnTo>
                  <a:lnTo>
                    <a:pt x="2120" y="1308"/>
                  </a:lnTo>
                  <a:lnTo>
                    <a:pt x="2120" y="1304"/>
                  </a:lnTo>
                  <a:lnTo>
                    <a:pt x="2120" y="1304"/>
                  </a:lnTo>
                  <a:lnTo>
                    <a:pt x="2120" y="1304"/>
                  </a:lnTo>
                  <a:lnTo>
                    <a:pt x="2124" y="1304"/>
                  </a:lnTo>
                  <a:lnTo>
                    <a:pt x="2124" y="1304"/>
                  </a:lnTo>
                  <a:lnTo>
                    <a:pt x="2124" y="1304"/>
                  </a:lnTo>
                  <a:lnTo>
                    <a:pt x="2124" y="1304"/>
                  </a:lnTo>
                  <a:lnTo>
                    <a:pt x="2124" y="1304"/>
                  </a:lnTo>
                  <a:lnTo>
                    <a:pt x="2124" y="1304"/>
                  </a:lnTo>
                  <a:lnTo>
                    <a:pt x="2124" y="1299"/>
                  </a:lnTo>
                  <a:lnTo>
                    <a:pt x="2124" y="1299"/>
                  </a:lnTo>
                  <a:lnTo>
                    <a:pt x="2124" y="1299"/>
                  </a:lnTo>
                  <a:lnTo>
                    <a:pt x="2124" y="1299"/>
                  </a:lnTo>
                  <a:lnTo>
                    <a:pt x="2124" y="1299"/>
                  </a:lnTo>
                  <a:lnTo>
                    <a:pt x="2129" y="1299"/>
                  </a:lnTo>
                  <a:lnTo>
                    <a:pt x="2129" y="1299"/>
                  </a:lnTo>
                  <a:lnTo>
                    <a:pt x="2129" y="1299"/>
                  </a:lnTo>
                  <a:lnTo>
                    <a:pt x="2129" y="1299"/>
                  </a:lnTo>
                  <a:lnTo>
                    <a:pt x="2129" y="1299"/>
                  </a:lnTo>
                  <a:lnTo>
                    <a:pt x="2129" y="1295"/>
                  </a:lnTo>
                  <a:lnTo>
                    <a:pt x="2129" y="1295"/>
                  </a:lnTo>
                  <a:lnTo>
                    <a:pt x="2129" y="1295"/>
                  </a:lnTo>
                  <a:lnTo>
                    <a:pt x="2129" y="1295"/>
                  </a:lnTo>
                  <a:lnTo>
                    <a:pt x="2129" y="1295"/>
                  </a:lnTo>
                  <a:lnTo>
                    <a:pt x="2133" y="1295"/>
                  </a:lnTo>
                  <a:lnTo>
                    <a:pt x="2133" y="1295"/>
                  </a:lnTo>
                  <a:lnTo>
                    <a:pt x="2133" y="1295"/>
                  </a:lnTo>
                  <a:lnTo>
                    <a:pt x="2133" y="1295"/>
                  </a:lnTo>
                  <a:lnTo>
                    <a:pt x="2133" y="1295"/>
                  </a:lnTo>
                  <a:lnTo>
                    <a:pt x="2133" y="1295"/>
                  </a:lnTo>
                  <a:lnTo>
                    <a:pt x="2133" y="1295"/>
                  </a:lnTo>
                  <a:lnTo>
                    <a:pt x="2133" y="1295"/>
                  </a:lnTo>
                  <a:lnTo>
                    <a:pt x="2133" y="1295"/>
                  </a:lnTo>
                  <a:lnTo>
                    <a:pt x="2133" y="1295"/>
                  </a:lnTo>
                  <a:lnTo>
                    <a:pt x="2133" y="1295"/>
                  </a:lnTo>
                  <a:lnTo>
                    <a:pt x="2133" y="1290"/>
                  </a:lnTo>
                  <a:lnTo>
                    <a:pt x="2133" y="1290"/>
                  </a:lnTo>
                  <a:lnTo>
                    <a:pt x="2133" y="1290"/>
                  </a:lnTo>
                  <a:lnTo>
                    <a:pt x="2133" y="1290"/>
                  </a:lnTo>
                  <a:lnTo>
                    <a:pt x="2133" y="1290"/>
                  </a:lnTo>
                  <a:lnTo>
                    <a:pt x="2133" y="1290"/>
                  </a:lnTo>
                  <a:lnTo>
                    <a:pt x="2138" y="1290"/>
                  </a:lnTo>
                  <a:lnTo>
                    <a:pt x="2138" y="1290"/>
                  </a:lnTo>
                  <a:lnTo>
                    <a:pt x="2138" y="1290"/>
                  </a:lnTo>
                  <a:lnTo>
                    <a:pt x="2138" y="1290"/>
                  </a:lnTo>
                  <a:lnTo>
                    <a:pt x="2138" y="1290"/>
                  </a:lnTo>
                  <a:lnTo>
                    <a:pt x="2138" y="1290"/>
                  </a:lnTo>
                  <a:lnTo>
                    <a:pt x="2138" y="1290"/>
                  </a:lnTo>
                  <a:lnTo>
                    <a:pt x="2138" y="1290"/>
                  </a:lnTo>
                  <a:lnTo>
                    <a:pt x="2138" y="1290"/>
                  </a:lnTo>
                  <a:lnTo>
                    <a:pt x="2138" y="1290"/>
                  </a:lnTo>
                  <a:lnTo>
                    <a:pt x="2138" y="1290"/>
                  </a:lnTo>
                  <a:lnTo>
                    <a:pt x="2138" y="1290"/>
                  </a:lnTo>
                  <a:lnTo>
                    <a:pt x="2138" y="1290"/>
                  </a:lnTo>
                  <a:lnTo>
                    <a:pt x="2138" y="1290"/>
                  </a:lnTo>
                  <a:lnTo>
                    <a:pt x="2138" y="1290"/>
                  </a:lnTo>
                  <a:lnTo>
                    <a:pt x="2138" y="1290"/>
                  </a:lnTo>
                  <a:lnTo>
                    <a:pt x="2142" y="1290"/>
                  </a:lnTo>
                  <a:lnTo>
                    <a:pt x="2142" y="1290"/>
                  </a:lnTo>
                  <a:lnTo>
                    <a:pt x="2142" y="1290"/>
                  </a:lnTo>
                  <a:lnTo>
                    <a:pt x="2142" y="1290"/>
                  </a:lnTo>
                  <a:lnTo>
                    <a:pt x="2142" y="1290"/>
                  </a:lnTo>
                  <a:lnTo>
                    <a:pt x="2142" y="1286"/>
                  </a:lnTo>
                  <a:lnTo>
                    <a:pt x="2142" y="1286"/>
                  </a:lnTo>
                  <a:lnTo>
                    <a:pt x="2142" y="1286"/>
                  </a:lnTo>
                  <a:lnTo>
                    <a:pt x="2142" y="1286"/>
                  </a:lnTo>
                  <a:lnTo>
                    <a:pt x="2142" y="1286"/>
                  </a:lnTo>
                  <a:lnTo>
                    <a:pt x="2142" y="1286"/>
                  </a:lnTo>
                  <a:lnTo>
                    <a:pt x="2142" y="1286"/>
                  </a:lnTo>
                  <a:lnTo>
                    <a:pt x="2142" y="1286"/>
                  </a:lnTo>
                  <a:lnTo>
                    <a:pt x="2142" y="1286"/>
                  </a:lnTo>
                  <a:lnTo>
                    <a:pt x="2142" y="1286"/>
                  </a:lnTo>
                  <a:lnTo>
                    <a:pt x="2142" y="1286"/>
                  </a:lnTo>
                  <a:lnTo>
                    <a:pt x="2147" y="1286"/>
                  </a:lnTo>
                  <a:lnTo>
                    <a:pt x="2147" y="1286"/>
                  </a:lnTo>
                  <a:lnTo>
                    <a:pt x="2147" y="1286"/>
                  </a:lnTo>
                  <a:lnTo>
                    <a:pt x="2147" y="1286"/>
                  </a:lnTo>
                  <a:lnTo>
                    <a:pt x="2147" y="1286"/>
                  </a:lnTo>
                  <a:lnTo>
                    <a:pt x="2147" y="1286"/>
                  </a:lnTo>
                  <a:lnTo>
                    <a:pt x="2147" y="1286"/>
                  </a:lnTo>
                  <a:lnTo>
                    <a:pt x="2147" y="1286"/>
                  </a:lnTo>
                  <a:lnTo>
                    <a:pt x="2147" y="1286"/>
                  </a:lnTo>
                  <a:lnTo>
                    <a:pt x="2147" y="1286"/>
                  </a:lnTo>
                  <a:lnTo>
                    <a:pt x="2147" y="1286"/>
                  </a:lnTo>
                  <a:lnTo>
                    <a:pt x="2147" y="1286"/>
                  </a:lnTo>
                  <a:lnTo>
                    <a:pt x="2147" y="1286"/>
                  </a:lnTo>
                  <a:lnTo>
                    <a:pt x="2147" y="1286"/>
                  </a:lnTo>
                  <a:lnTo>
                    <a:pt x="2147" y="1286"/>
                  </a:lnTo>
                  <a:lnTo>
                    <a:pt x="2151" y="1286"/>
                  </a:lnTo>
                  <a:lnTo>
                    <a:pt x="2151" y="1286"/>
                  </a:lnTo>
                  <a:lnTo>
                    <a:pt x="2151" y="1286"/>
                  </a:lnTo>
                  <a:lnTo>
                    <a:pt x="2151" y="1286"/>
                  </a:lnTo>
                  <a:lnTo>
                    <a:pt x="2151" y="1286"/>
                  </a:lnTo>
                  <a:lnTo>
                    <a:pt x="2151" y="1286"/>
                  </a:lnTo>
                  <a:lnTo>
                    <a:pt x="2151" y="1286"/>
                  </a:lnTo>
                  <a:lnTo>
                    <a:pt x="2151" y="1286"/>
                  </a:lnTo>
                  <a:lnTo>
                    <a:pt x="2151" y="1286"/>
                  </a:lnTo>
                  <a:lnTo>
                    <a:pt x="2151" y="1286"/>
                  </a:lnTo>
                  <a:lnTo>
                    <a:pt x="2151" y="1286"/>
                  </a:lnTo>
                  <a:lnTo>
                    <a:pt x="2151" y="1286"/>
                  </a:lnTo>
                  <a:lnTo>
                    <a:pt x="2151" y="1286"/>
                  </a:lnTo>
                  <a:lnTo>
                    <a:pt x="2151" y="1286"/>
                  </a:lnTo>
                  <a:lnTo>
                    <a:pt x="2156" y="1286"/>
                  </a:lnTo>
                  <a:lnTo>
                    <a:pt x="2156" y="1286"/>
                  </a:lnTo>
                  <a:lnTo>
                    <a:pt x="2156" y="1286"/>
                  </a:lnTo>
                  <a:lnTo>
                    <a:pt x="2156" y="1286"/>
                  </a:lnTo>
                  <a:lnTo>
                    <a:pt x="2156" y="1286"/>
                  </a:lnTo>
                  <a:lnTo>
                    <a:pt x="2156" y="1286"/>
                  </a:lnTo>
                  <a:lnTo>
                    <a:pt x="2156" y="1286"/>
                  </a:lnTo>
                  <a:lnTo>
                    <a:pt x="2156" y="1286"/>
                  </a:lnTo>
                  <a:lnTo>
                    <a:pt x="2156" y="1286"/>
                  </a:lnTo>
                  <a:lnTo>
                    <a:pt x="2156" y="1286"/>
                  </a:lnTo>
                  <a:lnTo>
                    <a:pt x="2156" y="1286"/>
                  </a:lnTo>
                  <a:lnTo>
                    <a:pt x="2156" y="1286"/>
                  </a:lnTo>
                  <a:lnTo>
                    <a:pt x="2156" y="1286"/>
                  </a:lnTo>
                  <a:lnTo>
                    <a:pt x="2156" y="1286"/>
                  </a:lnTo>
                  <a:lnTo>
                    <a:pt x="2160" y="1286"/>
                  </a:lnTo>
                  <a:lnTo>
                    <a:pt x="2160" y="1286"/>
                  </a:lnTo>
                  <a:lnTo>
                    <a:pt x="2160" y="1286"/>
                  </a:lnTo>
                  <a:lnTo>
                    <a:pt x="2160" y="1286"/>
                  </a:lnTo>
                  <a:lnTo>
                    <a:pt x="2160" y="1286"/>
                  </a:lnTo>
                  <a:lnTo>
                    <a:pt x="2160" y="1286"/>
                  </a:lnTo>
                  <a:lnTo>
                    <a:pt x="2160" y="1286"/>
                  </a:lnTo>
                  <a:lnTo>
                    <a:pt x="2160" y="1286"/>
                  </a:lnTo>
                  <a:lnTo>
                    <a:pt x="2160" y="1286"/>
                  </a:lnTo>
                  <a:lnTo>
                    <a:pt x="2160" y="1286"/>
                  </a:lnTo>
                  <a:lnTo>
                    <a:pt x="2160" y="1286"/>
                  </a:lnTo>
                  <a:lnTo>
                    <a:pt x="2160" y="1286"/>
                  </a:lnTo>
                  <a:lnTo>
                    <a:pt x="2160" y="1286"/>
                  </a:lnTo>
                  <a:lnTo>
                    <a:pt x="2160" y="1286"/>
                  </a:lnTo>
                  <a:lnTo>
                    <a:pt x="2165" y="1286"/>
                  </a:lnTo>
                  <a:lnTo>
                    <a:pt x="2165" y="1286"/>
                  </a:lnTo>
                  <a:lnTo>
                    <a:pt x="2165" y="1286"/>
                  </a:lnTo>
                  <a:lnTo>
                    <a:pt x="2165" y="1286"/>
                  </a:lnTo>
                  <a:lnTo>
                    <a:pt x="2165" y="1286"/>
                  </a:lnTo>
                  <a:lnTo>
                    <a:pt x="2165" y="1286"/>
                  </a:lnTo>
                  <a:lnTo>
                    <a:pt x="2165" y="1286"/>
                  </a:lnTo>
                  <a:lnTo>
                    <a:pt x="2165" y="1286"/>
                  </a:lnTo>
                  <a:lnTo>
                    <a:pt x="2165" y="1286"/>
                  </a:lnTo>
                  <a:lnTo>
                    <a:pt x="2165" y="1286"/>
                  </a:lnTo>
                  <a:lnTo>
                    <a:pt x="2165" y="1286"/>
                  </a:lnTo>
                  <a:lnTo>
                    <a:pt x="2165" y="1286"/>
                  </a:lnTo>
                  <a:lnTo>
                    <a:pt x="2165" y="1286"/>
                  </a:lnTo>
                  <a:lnTo>
                    <a:pt x="2165" y="1286"/>
                  </a:lnTo>
                  <a:lnTo>
                    <a:pt x="2169" y="1286"/>
                  </a:lnTo>
                  <a:lnTo>
                    <a:pt x="2169" y="1286"/>
                  </a:lnTo>
                  <a:lnTo>
                    <a:pt x="2169" y="1286"/>
                  </a:lnTo>
                  <a:lnTo>
                    <a:pt x="2169" y="1286"/>
                  </a:lnTo>
                  <a:lnTo>
                    <a:pt x="2169" y="1286"/>
                  </a:lnTo>
                  <a:lnTo>
                    <a:pt x="2169" y="1286"/>
                  </a:lnTo>
                  <a:lnTo>
                    <a:pt x="2169" y="1286"/>
                  </a:lnTo>
                  <a:lnTo>
                    <a:pt x="2169" y="1286"/>
                  </a:lnTo>
                  <a:lnTo>
                    <a:pt x="2169" y="1286"/>
                  </a:lnTo>
                  <a:lnTo>
                    <a:pt x="2169" y="1286"/>
                  </a:lnTo>
                  <a:lnTo>
                    <a:pt x="2169" y="1286"/>
                  </a:lnTo>
                  <a:lnTo>
                    <a:pt x="2169" y="1286"/>
                  </a:lnTo>
                  <a:lnTo>
                    <a:pt x="2169" y="1286"/>
                  </a:lnTo>
                  <a:lnTo>
                    <a:pt x="2174" y="1286"/>
                  </a:lnTo>
                  <a:lnTo>
                    <a:pt x="2174" y="1286"/>
                  </a:lnTo>
                  <a:lnTo>
                    <a:pt x="2174" y="1286"/>
                  </a:lnTo>
                  <a:lnTo>
                    <a:pt x="2174" y="1286"/>
                  </a:lnTo>
                  <a:lnTo>
                    <a:pt x="2174" y="1286"/>
                  </a:lnTo>
                  <a:lnTo>
                    <a:pt x="2174" y="1286"/>
                  </a:lnTo>
                  <a:lnTo>
                    <a:pt x="2174" y="1286"/>
                  </a:lnTo>
                  <a:lnTo>
                    <a:pt x="2174" y="1286"/>
                  </a:lnTo>
                  <a:lnTo>
                    <a:pt x="2174" y="1286"/>
                  </a:lnTo>
                  <a:lnTo>
                    <a:pt x="2174" y="1286"/>
                  </a:lnTo>
                  <a:lnTo>
                    <a:pt x="2174" y="1286"/>
                  </a:lnTo>
                  <a:lnTo>
                    <a:pt x="2174" y="1286"/>
                  </a:lnTo>
                  <a:lnTo>
                    <a:pt x="2174" y="1286"/>
                  </a:lnTo>
                  <a:lnTo>
                    <a:pt x="2174" y="1286"/>
                  </a:lnTo>
                  <a:lnTo>
                    <a:pt x="2178" y="1286"/>
                  </a:lnTo>
                  <a:lnTo>
                    <a:pt x="2178" y="1286"/>
                  </a:lnTo>
                  <a:lnTo>
                    <a:pt x="2178" y="1286"/>
                  </a:lnTo>
                  <a:lnTo>
                    <a:pt x="2178" y="1286"/>
                  </a:lnTo>
                  <a:lnTo>
                    <a:pt x="2178" y="1286"/>
                  </a:lnTo>
                  <a:lnTo>
                    <a:pt x="2178" y="1286"/>
                  </a:lnTo>
                  <a:lnTo>
                    <a:pt x="2178" y="1286"/>
                  </a:lnTo>
                  <a:lnTo>
                    <a:pt x="2178" y="1286"/>
                  </a:lnTo>
                  <a:lnTo>
                    <a:pt x="2178" y="1286"/>
                  </a:lnTo>
                  <a:lnTo>
                    <a:pt x="2178" y="1286"/>
                  </a:lnTo>
                  <a:lnTo>
                    <a:pt x="2178" y="1286"/>
                  </a:lnTo>
                  <a:lnTo>
                    <a:pt x="2178" y="1290"/>
                  </a:lnTo>
                  <a:lnTo>
                    <a:pt x="2178" y="1290"/>
                  </a:lnTo>
                  <a:lnTo>
                    <a:pt x="2178" y="1290"/>
                  </a:lnTo>
                  <a:lnTo>
                    <a:pt x="2183" y="1290"/>
                  </a:lnTo>
                  <a:lnTo>
                    <a:pt x="2183" y="1290"/>
                  </a:lnTo>
                  <a:lnTo>
                    <a:pt x="2183" y="1290"/>
                  </a:lnTo>
                  <a:lnTo>
                    <a:pt x="2183" y="1290"/>
                  </a:lnTo>
                  <a:lnTo>
                    <a:pt x="2183" y="1290"/>
                  </a:lnTo>
                  <a:lnTo>
                    <a:pt x="2183" y="1290"/>
                  </a:lnTo>
                  <a:lnTo>
                    <a:pt x="2183" y="1290"/>
                  </a:lnTo>
                  <a:lnTo>
                    <a:pt x="2183" y="1290"/>
                  </a:lnTo>
                  <a:lnTo>
                    <a:pt x="2183" y="1290"/>
                  </a:lnTo>
                  <a:lnTo>
                    <a:pt x="2183" y="1290"/>
                  </a:lnTo>
                  <a:lnTo>
                    <a:pt x="2183" y="1290"/>
                  </a:lnTo>
                  <a:lnTo>
                    <a:pt x="2183" y="1290"/>
                  </a:lnTo>
                  <a:lnTo>
                    <a:pt x="2183" y="1290"/>
                  </a:lnTo>
                  <a:lnTo>
                    <a:pt x="2183" y="1290"/>
                  </a:lnTo>
                  <a:lnTo>
                    <a:pt x="2187" y="1290"/>
                  </a:lnTo>
                  <a:lnTo>
                    <a:pt x="2187" y="1290"/>
                  </a:lnTo>
                  <a:lnTo>
                    <a:pt x="2187" y="1290"/>
                  </a:lnTo>
                  <a:lnTo>
                    <a:pt x="2187" y="1290"/>
                  </a:lnTo>
                  <a:lnTo>
                    <a:pt x="2187" y="1290"/>
                  </a:lnTo>
                  <a:lnTo>
                    <a:pt x="2187" y="1290"/>
                  </a:lnTo>
                  <a:lnTo>
                    <a:pt x="2187" y="1290"/>
                  </a:lnTo>
                  <a:lnTo>
                    <a:pt x="2187" y="1290"/>
                  </a:lnTo>
                  <a:lnTo>
                    <a:pt x="2187" y="1290"/>
                  </a:lnTo>
                  <a:lnTo>
                    <a:pt x="2187" y="1295"/>
                  </a:lnTo>
                  <a:lnTo>
                    <a:pt x="2187" y="1295"/>
                  </a:lnTo>
                  <a:lnTo>
                    <a:pt x="2187" y="1295"/>
                  </a:lnTo>
                  <a:lnTo>
                    <a:pt x="2187" y="1295"/>
                  </a:lnTo>
                  <a:lnTo>
                    <a:pt x="2191" y="1295"/>
                  </a:lnTo>
                  <a:lnTo>
                    <a:pt x="2191" y="1295"/>
                  </a:lnTo>
                  <a:lnTo>
                    <a:pt x="2191" y="1295"/>
                  </a:lnTo>
                  <a:lnTo>
                    <a:pt x="2191" y="1295"/>
                  </a:lnTo>
                  <a:lnTo>
                    <a:pt x="2191" y="1295"/>
                  </a:lnTo>
                  <a:lnTo>
                    <a:pt x="2191" y="1295"/>
                  </a:lnTo>
                  <a:lnTo>
                    <a:pt x="2191" y="1295"/>
                  </a:lnTo>
                  <a:lnTo>
                    <a:pt x="2191" y="1295"/>
                  </a:lnTo>
                  <a:lnTo>
                    <a:pt x="2191" y="1295"/>
                  </a:lnTo>
                  <a:lnTo>
                    <a:pt x="2191" y="1295"/>
                  </a:lnTo>
                  <a:lnTo>
                    <a:pt x="2191" y="1295"/>
                  </a:lnTo>
                  <a:lnTo>
                    <a:pt x="2191" y="1295"/>
                  </a:lnTo>
                  <a:lnTo>
                    <a:pt x="2191" y="1295"/>
                  </a:lnTo>
                  <a:lnTo>
                    <a:pt x="2191" y="1295"/>
                  </a:lnTo>
                  <a:lnTo>
                    <a:pt x="2196" y="1295"/>
                  </a:lnTo>
                  <a:lnTo>
                    <a:pt x="2196" y="1295"/>
                  </a:lnTo>
                  <a:lnTo>
                    <a:pt x="2196" y="1295"/>
                  </a:lnTo>
                  <a:lnTo>
                    <a:pt x="2196" y="1299"/>
                  </a:lnTo>
                  <a:lnTo>
                    <a:pt x="2196" y="1299"/>
                  </a:lnTo>
                  <a:lnTo>
                    <a:pt x="2196" y="1299"/>
                  </a:lnTo>
                  <a:lnTo>
                    <a:pt x="2196" y="1299"/>
                  </a:lnTo>
                  <a:lnTo>
                    <a:pt x="2196" y="1299"/>
                  </a:lnTo>
                  <a:lnTo>
                    <a:pt x="2196" y="1299"/>
                  </a:lnTo>
                  <a:lnTo>
                    <a:pt x="2196" y="1299"/>
                  </a:lnTo>
                  <a:lnTo>
                    <a:pt x="2196" y="1299"/>
                  </a:lnTo>
                  <a:lnTo>
                    <a:pt x="2196" y="1299"/>
                  </a:lnTo>
                  <a:lnTo>
                    <a:pt x="2196" y="1299"/>
                  </a:lnTo>
                  <a:lnTo>
                    <a:pt x="2196" y="1299"/>
                  </a:lnTo>
                  <a:lnTo>
                    <a:pt x="2200" y="1299"/>
                  </a:lnTo>
                  <a:lnTo>
                    <a:pt x="2200" y="1299"/>
                  </a:lnTo>
                  <a:lnTo>
                    <a:pt x="2200" y="1299"/>
                  </a:lnTo>
                  <a:lnTo>
                    <a:pt x="2200" y="1299"/>
                  </a:lnTo>
                  <a:lnTo>
                    <a:pt x="2200" y="1299"/>
                  </a:lnTo>
                  <a:lnTo>
                    <a:pt x="2200" y="1299"/>
                  </a:lnTo>
                  <a:lnTo>
                    <a:pt x="2200" y="1304"/>
                  </a:lnTo>
                  <a:lnTo>
                    <a:pt x="2200" y="1304"/>
                  </a:lnTo>
                  <a:lnTo>
                    <a:pt x="2200" y="1304"/>
                  </a:lnTo>
                  <a:lnTo>
                    <a:pt x="2200" y="1304"/>
                  </a:lnTo>
                  <a:lnTo>
                    <a:pt x="2200" y="1304"/>
                  </a:lnTo>
                  <a:lnTo>
                    <a:pt x="2200" y="1304"/>
                  </a:lnTo>
                  <a:lnTo>
                    <a:pt x="2200" y="1304"/>
                  </a:lnTo>
                  <a:lnTo>
                    <a:pt x="2200" y="1304"/>
                  </a:lnTo>
                  <a:lnTo>
                    <a:pt x="2205" y="1304"/>
                  </a:lnTo>
                  <a:lnTo>
                    <a:pt x="2205" y="1304"/>
                  </a:lnTo>
                  <a:lnTo>
                    <a:pt x="2205" y="1304"/>
                  </a:lnTo>
                  <a:lnTo>
                    <a:pt x="2205" y="1308"/>
                  </a:lnTo>
                  <a:lnTo>
                    <a:pt x="2205" y="1308"/>
                  </a:lnTo>
                  <a:lnTo>
                    <a:pt x="2205" y="1308"/>
                  </a:lnTo>
                  <a:lnTo>
                    <a:pt x="2205" y="1308"/>
                  </a:lnTo>
                  <a:lnTo>
                    <a:pt x="2209" y="1308"/>
                  </a:lnTo>
                  <a:lnTo>
                    <a:pt x="2209" y="1308"/>
                  </a:lnTo>
                  <a:lnTo>
                    <a:pt x="2209" y="1308"/>
                  </a:lnTo>
                  <a:lnTo>
                    <a:pt x="2209" y="1308"/>
                  </a:lnTo>
                  <a:lnTo>
                    <a:pt x="2209" y="1308"/>
                  </a:lnTo>
                  <a:lnTo>
                    <a:pt x="2209" y="1308"/>
                  </a:lnTo>
                  <a:lnTo>
                    <a:pt x="2209" y="1308"/>
                  </a:lnTo>
                  <a:lnTo>
                    <a:pt x="2209" y="1308"/>
                  </a:lnTo>
                  <a:lnTo>
                    <a:pt x="2209" y="1313"/>
                  </a:lnTo>
                  <a:lnTo>
                    <a:pt x="2209" y="1313"/>
                  </a:lnTo>
                  <a:lnTo>
                    <a:pt x="2209" y="1313"/>
                  </a:lnTo>
                  <a:lnTo>
                    <a:pt x="2209" y="1313"/>
                  </a:lnTo>
                  <a:lnTo>
                    <a:pt x="2209" y="1313"/>
                  </a:lnTo>
                  <a:lnTo>
                    <a:pt x="2209" y="1313"/>
                  </a:lnTo>
                  <a:lnTo>
                    <a:pt x="2209" y="1313"/>
                  </a:lnTo>
                  <a:lnTo>
                    <a:pt x="2209" y="1313"/>
                  </a:lnTo>
                  <a:lnTo>
                    <a:pt x="2209" y="1313"/>
                  </a:lnTo>
                  <a:lnTo>
                    <a:pt x="2209" y="1313"/>
                  </a:lnTo>
                  <a:lnTo>
                    <a:pt x="2214" y="1313"/>
                  </a:lnTo>
                  <a:lnTo>
                    <a:pt x="2214" y="1313"/>
                  </a:lnTo>
                  <a:lnTo>
                    <a:pt x="2214" y="1313"/>
                  </a:lnTo>
                  <a:lnTo>
                    <a:pt x="2214" y="1313"/>
                  </a:lnTo>
                  <a:lnTo>
                    <a:pt x="2214" y="1313"/>
                  </a:lnTo>
                  <a:lnTo>
                    <a:pt x="2214" y="1313"/>
                  </a:lnTo>
                  <a:lnTo>
                    <a:pt x="2214" y="1317"/>
                  </a:lnTo>
                  <a:lnTo>
                    <a:pt x="2214" y="1317"/>
                  </a:lnTo>
                  <a:lnTo>
                    <a:pt x="2214" y="1317"/>
                  </a:lnTo>
                  <a:lnTo>
                    <a:pt x="2214" y="1317"/>
                  </a:lnTo>
                  <a:lnTo>
                    <a:pt x="2214" y="1317"/>
                  </a:lnTo>
                  <a:lnTo>
                    <a:pt x="2214" y="1317"/>
                  </a:lnTo>
                  <a:lnTo>
                    <a:pt x="2214" y="1317"/>
                  </a:lnTo>
                  <a:lnTo>
                    <a:pt x="2214" y="1317"/>
                  </a:lnTo>
                  <a:lnTo>
                    <a:pt x="2214" y="1317"/>
                  </a:lnTo>
                  <a:lnTo>
                    <a:pt x="2214" y="1317"/>
                  </a:lnTo>
                  <a:lnTo>
                    <a:pt x="2214" y="1317"/>
                  </a:lnTo>
                  <a:lnTo>
                    <a:pt x="2214" y="1317"/>
                  </a:lnTo>
                  <a:lnTo>
                    <a:pt x="2214" y="1317"/>
                  </a:lnTo>
                  <a:lnTo>
                    <a:pt x="2214" y="1317"/>
                  </a:lnTo>
                  <a:lnTo>
                    <a:pt x="2214" y="1317"/>
                  </a:lnTo>
                  <a:lnTo>
                    <a:pt x="2214" y="1322"/>
                  </a:lnTo>
                  <a:lnTo>
                    <a:pt x="2214" y="1322"/>
                  </a:lnTo>
                  <a:lnTo>
                    <a:pt x="2218" y="1322"/>
                  </a:lnTo>
                  <a:lnTo>
                    <a:pt x="2218" y="1322"/>
                  </a:lnTo>
                  <a:lnTo>
                    <a:pt x="2218" y="1322"/>
                  </a:lnTo>
                  <a:lnTo>
                    <a:pt x="2218" y="1322"/>
                  </a:lnTo>
                  <a:lnTo>
                    <a:pt x="2218" y="1322"/>
                  </a:lnTo>
                  <a:lnTo>
                    <a:pt x="2218" y="1322"/>
                  </a:lnTo>
                  <a:lnTo>
                    <a:pt x="2218" y="1322"/>
                  </a:lnTo>
                  <a:lnTo>
                    <a:pt x="2218" y="1322"/>
                  </a:lnTo>
                  <a:lnTo>
                    <a:pt x="2218" y="1322"/>
                  </a:lnTo>
                  <a:lnTo>
                    <a:pt x="2218" y="1322"/>
                  </a:lnTo>
                  <a:lnTo>
                    <a:pt x="2218" y="1322"/>
                  </a:lnTo>
                  <a:lnTo>
                    <a:pt x="2218" y="1322"/>
                  </a:lnTo>
                  <a:lnTo>
                    <a:pt x="2218" y="1326"/>
                  </a:lnTo>
                  <a:lnTo>
                    <a:pt x="2218" y="1326"/>
                  </a:lnTo>
                  <a:lnTo>
                    <a:pt x="2218" y="1326"/>
                  </a:lnTo>
                  <a:lnTo>
                    <a:pt x="2218" y="1326"/>
                  </a:lnTo>
                  <a:lnTo>
                    <a:pt x="2218" y="1326"/>
                  </a:lnTo>
                  <a:lnTo>
                    <a:pt x="2218" y="1326"/>
                  </a:lnTo>
                  <a:lnTo>
                    <a:pt x="2218" y="1326"/>
                  </a:lnTo>
                  <a:lnTo>
                    <a:pt x="2218" y="1326"/>
                  </a:lnTo>
                  <a:lnTo>
                    <a:pt x="2218" y="1326"/>
                  </a:lnTo>
                  <a:lnTo>
                    <a:pt x="2218" y="1326"/>
                  </a:lnTo>
                  <a:lnTo>
                    <a:pt x="2218" y="1326"/>
                  </a:lnTo>
                  <a:lnTo>
                    <a:pt x="2218" y="1326"/>
                  </a:lnTo>
                  <a:lnTo>
                    <a:pt x="2218" y="1326"/>
                  </a:lnTo>
                  <a:lnTo>
                    <a:pt x="2218" y="1326"/>
                  </a:lnTo>
                  <a:lnTo>
                    <a:pt x="2218" y="1331"/>
                  </a:lnTo>
                  <a:lnTo>
                    <a:pt x="2218" y="1331"/>
                  </a:lnTo>
                  <a:lnTo>
                    <a:pt x="2218" y="1331"/>
                  </a:lnTo>
                  <a:lnTo>
                    <a:pt x="2218" y="1331"/>
                  </a:lnTo>
                  <a:lnTo>
                    <a:pt x="2218" y="1331"/>
                  </a:lnTo>
                  <a:lnTo>
                    <a:pt x="2218" y="1331"/>
                  </a:lnTo>
                  <a:lnTo>
                    <a:pt x="2218" y="1331"/>
                  </a:lnTo>
                  <a:lnTo>
                    <a:pt x="2223" y="1331"/>
                  </a:lnTo>
                  <a:lnTo>
                    <a:pt x="2223" y="1331"/>
                  </a:lnTo>
                  <a:lnTo>
                    <a:pt x="2223" y="1331"/>
                  </a:lnTo>
                  <a:lnTo>
                    <a:pt x="2223" y="1331"/>
                  </a:lnTo>
                  <a:lnTo>
                    <a:pt x="2223" y="1331"/>
                  </a:lnTo>
                  <a:lnTo>
                    <a:pt x="2223" y="1331"/>
                  </a:lnTo>
                  <a:lnTo>
                    <a:pt x="2223" y="1335"/>
                  </a:lnTo>
                  <a:lnTo>
                    <a:pt x="2223" y="1335"/>
                  </a:lnTo>
                  <a:lnTo>
                    <a:pt x="2223" y="1335"/>
                  </a:lnTo>
                  <a:lnTo>
                    <a:pt x="2223" y="1335"/>
                  </a:lnTo>
                  <a:lnTo>
                    <a:pt x="2223" y="1335"/>
                  </a:lnTo>
                  <a:lnTo>
                    <a:pt x="2223" y="1335"/>
                  </a:lnTo>
                  <a:lnTo>
                    <a:pt x="2223" y="1335"/>
                  </a:lnTo>
                  <a:lnTo>
                    <a:pt x="2223" y="1335"/>
                  </a:lnTo>
                  <a:lnTo>
                    <a:pt x="2223" y="1335"/>
                  </a:lnTo>
                  <a:lnTo>
                    <a:pt x="2223" y="1335"/>
                  </a:lnTo>
                  <a:lnTo>
                    <a:pt x="2223" y="1335"/>
                  </a:lnTo>
                  <a:lnTo>
                    <a:pt x="2223" y="1335"/>
                  </a:lnTo>
                  <a:lnTo>
                    <a:pt x="2223" y="1335"/>
                  </a:lnTo>
                  <a:lnTo>
                    <a:pt x="2223" y="1339"/>
                  </a:lnTo>
                  <a:lnTo>
                    <a:pt x="2223" y="1339"/>
                  </a:lnTo>
                  <a:lnTo>
                    <a:pt x="2223" y="1339"/>
                  </a:lnTo>
                  <a:lnTo>
                    <a:pt x="2223" y="1339"/>
                  </a:lnTo>
                  <a:lnTo>
                    <a:pt x="2223" y="1339"/>
                  </a:lnTo>
                  <a:lnTo>
                    <a:pt x="2223" y="1339"/>
                  </a:lnTo>
                  <a:lnTo>
                    <a:pt x="2223" y="1339"/>
                  </a:lnTo>
                  <a:lnTo>
                    <a:pt x="2223" y="1344"/>
                  </a:lnTo>
                  <a:lnTo>
                    <a:pt x="2223" y="1344"/>
                  </a:lnTo>
                  <a:lnTo>
                    <a:pt x="2223" y="1344"/>
                  </a:lnTo>
                  <a:lnTo>
                    <a:pt x="2223" y="1344"/>
                  </a:lnTo>
                  <a:lnTo>
                    <a:pt x="2223" y="1344"/>
                  </a:lnTo>
                  <a:lnTo>
                    <a:pt x="2223" y="1344"/>
                  </a:lnTo>
                  <a:lnTo>
                    <a:pt x="2223" y="1348"/>
                  </a:lnTo>
                  <a:lnTo>
                    <a:pt x="2223" y="1348"/>
                  </a:lnTo>
                  <a:lnTo>
                    <a:pt x="2223" y="1348"/>
                  </a:lnTo>
                  <a:lnTo>
                    <a:pt x="2223" y="1348"/>
                  </a:lnTo>
                  <a:lnTo>
                    <a:pt x="2223" y="1348"/>
                  </a:lnTo>
                  <a:lnTo>
                    <a:pt x="2223" y="1353"/>
                  </a:lnTo>
                  <a:lnTo>
                    <a:pt x="2223" y="1353"/>
                  </a:lnTo>
                  <a:lnTo>
                    <a:pt x="2223" y="1353"/>
                  </a:lnTo>
                  <a:lnTo>
                    <a:pt x="2223" y="1353"/>
                  </a:lnTo>
                  <a:lnTo>
                    <a:pt x="2223" y="1353"/>
                  </a:lnTo>
                  <a:lnTo>
                    <a:pt x="2223" y="1353"/>
                  </a:lnTo>
                  <a:lnTo>
                    <a:pt x="2223" y="1357"/>
                  </a:lnTo>
                  <a:lnTo>
                    <a:pt x="2223" y="1357"/>
                  </a:lnTo>
                  <a:lnTo>
                    <a:pt x="2223" y="1357"/>
                  </a:lnTo>
                  <a:lnTo>
                    <a:pt x="2223" y="1357"/>
                  </a:lnTo>
                  <a:lnTo>
                    <a:pt x="2223" y="1357"/>
                  </a:lnTo>
                  <a:lnTo>
                    <a:pt x="2223" y="1357"/>
                  </a:lnTo>
                  <a:lnTo>
                    <a:pt x="2223" y="1362"/>
                  </a:lnTo>
                  <a:lnTo>
                    <a:pt x="2223" y="1362"/>
                  </a:lnTo>
                  <a:lnTo>
                    <a:pt x="2223" y="1362"/>
                  </a:lnTo>
                  <a:lnTo>
                    <a:pt x="2223" y="1362"/>
                  </a:lnTo>
                  <a:lnTo>
                    <a:pt x="2223" y="1362"/>
                  </a:lnTo>
                  <a:lnTo>
                    <a:pt x="2223" y="1366"/>
                  </a:lnTo>
                  <a:lnTo>
                    <a:pt x="2223" y="1366"/>
                  </a:lnTo>
                  <a:lnTo>
                    <a:pt x="2223" y="1366"/>
                  </a:lnTo>
                  <a:lnTo>
                    <a:pt x="2223" y="1366"/>
                  </a:lnTo>
                  <a:lnTo>
                    <a:pt x="2223" y="1366"/>
                  </a:lnTo>
                  <a:lnTo>
                    <a:pt x="2223" y="1371"/>
                  </a:lnTo>
                  <a:lnTo>
                    <a:pt x="2223" y="1371"/>
                  </a:lnTo>
                  <a:lnTo>
                    <a:pt x="2223" y="1371"/>
                  </a:lnTo>
                  <a:lnTo>
                    <a:pt x="2223" y="1371"/>
                  </a:lnTo>
                  <a:lnTo>
                    <a:pt x="2223" y="1371"/>
                  </a:lnTo>
                  <a:lnTo>
                    <a:pt x="2223" y="1375"/>
                  </a:lnTo>
                  <a:lnTo>
                    <a:pt x="2223" y="1375"/>
                  </a:lnTo>
                  <a:lnTo>
                    <a:pt x="2223" y="1375"/>
                  </a:lnTo>
                  <a:lnTo>
                    <a:pt x="2223" y="1375"/>
                  </a:lnTo>
                  <a:lnTo>
                    <a:pt x="2223" y="1375"/>
                  </a:lnTo>
                  <a:lnTo>
                    <a:pt x="2223" y="1375"/>
                  </a:lnTo>
                  <a:lnTo>
                    <a:pt x="2223" y="1380"/>
                  </a:lnTo>
                  <a:lnTo>
                    <a:pt x="2223" y="1380"/>
                  </a:lnTo>
                  <a:lnTo>
                    <a:pt x="2223" y="1380"/>
                  </a:lnTo>
                  <a:lnTo>
                    <a:pt x="2223" y="1380"/>
                  </a:lnTo>
                  <a:lnTo>
                    <a:pt x="2223" y="1380"/>
                  </a:lnTo>
                  <a:lnTo>
                    <a:pt x="2223" y="1384"/>
                  </a:lnTo>
                  <a:lnTo>
                    <a:pt x="2223" y="1384"/>
                  </a:lnTo>
                  <a:lnTo>
                    <a:pt x="2223" y="1384"/>
                  </a:lnTo>
                  <a:lnTo>
                    <a:pt x="2223" y="1384"/>
                  </a:lnTo>
                  <a:lnTo>
                    <a:pt x="2223" y="1389"/>
                  </a:lnTo>
                  <a:lnTo>
                    <a:pt x="2223" y="1389"/>
                  </a:lnTo>
                  <a:lnTo>
                    <a:pt x="2223" y="1389"/>
                  </a:lnTo>
                  <a:lnTo>
                    <a:pt x="2223" y="1389"/>
                  </a:lnTo>
                  <a:lnTo>
                    <a:pt x="2223" y="1389"/>
                  </a:lnTo>
                  <a:lnTo>
                    <a:pt x="2223" y="1393"/>
                  </a:lnTo>
                  <a:lnTo>
                    <a:pt x="2223" y="1393"/>
                  </a:lnTo>
                  <a:lnTo>
                    <a:pt x="2223" y="1393"/>
                  </a:lnTo>
                  <a:lnTo>
                    <a:pt x="2223" y="1393"/>
                  </a:lnTo>
                  <a:lnTo>
                    <a:pt x="2223" y="1393"/>
                  </a:lnTo>
                  <a:lnTo>
                    <a:pt x="2223" y="1398"/>
                  </a:lnTo>
                  <a:lnTo>
                    <a:pt x="2223" y="1398"/>
                  </a:lnTo>
                  <a:lnTo>
                    <a:pt x="2223" y="1398"/>
                  </a:lnTo>
                  <a:lnTo>
                    <a:pt x="2223" y="1398"/>
                  </a:lnTo>
                  <a:lnTo>
                    <a:pt x="2223" y="1398"/>
                  </a:lnTo>
                  <a:lnTo>
                    <a:pt x="2223" y="1402"/>
                  </a:lnTo>
                  <a:lnTo>
                    <a:pt x="2223" y="1402"/>
                  </a:lnTo>
                  <a:lnTo>
                    <a:pt x="2223" y="1402"/>
                  </a:lnTo>
                  <a:lnTo>
                    <a:pt x="2223" y="1402"/>
                  </a:lnTo>
                  <a:lnTo>
                    <a:pt x="2223" y="1406"/>
                  </a:lnTo>
                  <a:lnTo>
                    <a:pt x="2223" y="1406"/>
                  </a:lnTo>
                  <a:lnTo>
                    <a:pt x="2223" y="1406"/>
                  </a:lnTo>
                  <a:lnTo>
                    <a:pt x="2223" y="1406"/>
                  </a:lnTo>
                  <a:lnTo>
                    <a:pt x="2223" y="1406"/>
                  </a:lnTo>
                  <a:lnTo>
                    <a:pt x="2218" y="1411"/>
                  </a:lnTo>
                  <a:lnTo>
                    <a:pt x="2218" y="1411"/>
                  </a:lnTo>
                  <a:lnTo>
                    <a:pt x="2218" y="1411"/>
                  </a:lnTo>
                  <a:lnTo>
                    <a:pt x="2218" y="1411"/>
                  </a:lnTo>
                  <a:lnTo>
                    <a:pt x="2218" y="1415"/>
                  </a:lnTo>
                  <a:lnTo>
                    <a:pt x="2218" y="1415"/>
                  </a:lnTo>
                  <a:lnTo>
                    <a:pt x="2218" y="1415"/>
                  </a:lnTo>
                  <a:lnTo>
                    <a:pt x="2218" y="1415"/>
                  </a:lnTo>
                  <a:lnTo>
                    <a:pt x="2218" y="1415"/>
                  </a:lnTo>
                  <a:lnTo>
                    <a:pt x="2218" y="1420"/>
                  </a:lnTo>
                  <a:lnTo>
                    <a:pt x="2218" y="1420"/>
                  </a:lnTo>
                  <a:lnTo>
                    <a:pt x="2218" y="1420"/>
                  </a:lnTo>
                  <a:lnTo>
                    <a:pt x="2218" y="1420"/>
                  </a:lnTo>
                  <a:lnTo>
                    <a:pt x="2218" y="1424"/>
                  </a:lnTo>
                  <a:lnTo>
                    <a:pt x="2218" y="1424"/>
                  </a:lnTo>
                  <a:lnTo>
                    <a:pt x="2218" y="1424"/>
                  </a:lnTo>
                  <a:lnTo>
                    <a:pt x="2218" y="1424"/>
                  </a:lnTo>
                  <a:lnTo>
                    <a:pt x="2218" y="1424"/>
                  </a:lnTo>
                  <a:lnTo>
                    <a:pt x="2218" y="1429"/>
                  </a:lnTo>
                  <a:lnTo>
                    <a:pt x="2218" y="1429"/>
                  </a:lnTo>
                  <a:lnTo>
                    <a:pt x="2218" y="1429"/>
                  </a:lnTo>
                  <a:lnTo>
                    <a:pt x="2218" y="1429"/>
                  </a:lnTo>
                  <a:lnTo>
                    <a:pt x="2214" y="1433"/>
                  </a:lnTo>
                  <a:lnTo>
                    <a:pt x="2214" y="1433"/>
                  </a:lnTo>
                  <a:lnTo>
                    <a:pt x="2214" y="1433"/>
                  </a:lnTo>
                  <a:lnTo>
                    <a:pt x="2214" y="1433"/>
                  </a:lnTo>
                  <a:lnTo>
                    <a:pt x="2214" y="1438"/>
                  </a:lnTo>
                  <a:lnTo>
                    <a:pt x="2214" y="1438"/>
                  </a:lnTo>
                  <a:lnTo>
                    <a:pt x="2214" y="1438"/>
                  </a:lnTo>
                  <a:lnTo>
                    <a:pt x="2214" y="1438"/>
                  </a:lnTo>
                  <a:lnTo>
                    <a:pt x="2214" y="1442"/>
                  </a:lnTo>
                  <a:lnTo>
                    <a:pt x="2214" y="1442"/>
                  </a:lnTo>
                  <a:lnTo>
                    <a:pt x="2214" y="1442"/>
                  </a:lnTo>
                  <a:lnTo>
                    <a:pt x="2214" y="1442"/>
                  </a:lnTo>
                  <a:lnTo>
                    <a:pt x="2214" y="1442"/>
                  </a:lnTo>
                  <a:lnTo>
                    <a:pt x="2214" y="1447"/>
                  </a:lnTo>
                  <a:lnTo>
                    <a:pt x="2214" y="1447"/>
                  </a:lnTo>
                  <a:lnTo>
                    <a:pt x="2214" y="1447"/>
                  </a:lnTo>
                  <a:lnTo>
                    <a:pt x="2214" y="1447"/>
                  </a:lnTo>
                  <a:lnTo>
                    <a:pt x="2214" y="1451"/>
                  </a:lnTo>
                  <a:lnTo>
                    <a:pt x="2209" y="1451"/>
                  </a:lnTo>
                  <a:lnTo>
                    <a:pt x="2209" y="1451"/>
                  </a:lnTo>
                  <a:lnTo>
                    <a:pt x="2209" y="1451"/>
                  </a:lnTo>
                  <a:lnTo>
                    <a:pt x="2209" y="1456"/>
                  </a:lnTo>
                  <a:lnTo>
                    <a:pt x="2209" y="1456"/>
                  </a:lnTo>
                  <a:lnTo>
                    <a:pt x="2209" y="1456"/>
                  </a:lnTo>
                  <a:lnTo>
                    <a:pt x="2209" y="1456"/>
                  </a:lnTo>
                  <a:lnTo>
                    <a:pt x="2209" y="1460"/>
                  </a:lnTo>
                  <a:lnTo>
                    <a:pt x="2209" y="1460"/>
                  </a:lnTo>
                  <a:lnTo>
                    <a:pt x="2209" y="1460"/>
                  </a:lnTo>
                  <a:lnTo>
                    <a:pt x="2209" y="1460"/>
                  </a:lnTo>
                  <a:lnTo>
                    <a:pt x="2209" y="1465"/>
                  </a:lnTo>
                  <a:lnTo>
                    <a:pt x="2209" y="1465"/>
                  </a:lnTo>
                  <a:lnTo>
                    <a:pt x="2209" y="1465"/>
                  </a:lnTo>
                  <a:lnTo>
                    <a:pt x="2209" y="1465"/>
                  </a:lnTo>
                  <a:lnTo>
                    <a:pt x="2205" y="1469"/>
                  </a:lnTo>
                  <a:lnTo>
                    <a:pt x="2205" y="1469"/>
                  </a:lnTo>
                  <a:lnTo>
                    <a:pt x="2205" y="1469"/>
                  </a:lnTo>
                  <a:lnTo>
                    <a:pt x="2205" y="1469"/>
                  </a:lnTo>
                  <a:lnTo>
                    <a:pt x="2205" y="1473"/>
                  </a:lnTo>
                  <a:lnTo>
                    <a:pt x="2205" y="1473"/>
                  </a:lnTo>
                  <a:lnTo>
                    <a:pt x="2205" y="1473"/>
                  </a:lnTo>
                  <a:lnTo>
                    <a:pt x="2205" y="1473"/>
                  </a:lnTo>
                  <a:lnTo>
                    <a:pt x="2205" y="1478"/>
                  </a:lnTo>
                  <a:lnTo>
                    <a:pt x="2205" y="1478"/>
                  </a:lnTo>
                  <a:lnTo>
                    <a:pt x="2205" y="1478"/>
                  </a:lnTo>
                  <a:lnTo>
                    <a:pt x="2205" y="1478"/>
                  </a:lnTo>
                  <a:lnTo>
                    <a:pt x="2205" y="1482"/>
                  </a:lnTo>
                  <a:lnTo>
                    <a:pt x="2205" y="1482"/>
                  </a:lnTo>
                  <a:lnTo>
                    <a:pt x="2200" y="1482"/>
                  </a:lnTo>
                  <a:lnTo>
                    <a:pt x="2200" y="1482"/>
                  </a:lnTo>
                  <a:lnTo>
                    <a:pt x="2200" y="1487"/>
                  </a:lnTo>
                  <a:lnTo>
                    <a:pt x="2200" y="1487"/>
                  </a:lnTo>
                  <a:lnTo>
                    <a:pt x="2200" y="1487"/>
                  </a:lnTo>
                  <a:lnTo>
                    <a:pt x="2200" y="1487"/>
                  </a:lnTo>
                  <a:lnTo>
                    <a:pt x="2200" y="1491"/>
                  </a:lnTo>
                  <a:lnTo>
                    <a:pt x="2200" y="1491"/>
                  </a:lnTo>
                  <a:lnTo>
                    <a:pt x="2200" y="1491"/>
                  </a:lnTo>
                  <a:lnTo>
                    <a:pt x="2200" y="1491"/>
                  </a:lnTo>
                  <a:lnTo>
                    <a:pt x="2200" y="1496"/>
                  </a:lnTo>
                  <a:lnTo>
                    <a:pt x="2200" y="1496"/>
                  </a:lnTo>
                  <a:lnTo>
                    <a:pt x="2200" y="1496"/>
                  </a:lnTo>
                  <a:lnTo>
                    <a:pt x="2196" y="1496"/>
                  </a:lnTo>
                  <a:lnTo>
                    <a:pt x="2196" y="1500"/>
                  </a:lnTo>
                  <a:lnTo>
                    <a:pt x="2196" y="1500"/>
                  </a:lnTo>
                  <a:lnTo>
                    <a:pt x="2196" y="1505"/>
                  </a:lnTo>
                  <a:lnTo>
                    <a:pt x="2196" y="1505"/>
                  </a:lnTo>
                  <a:lnTo>
                    <a:pt x="2196" y="1509"/>
                  </a:lnTo>
                  <a:lnTo>
                    <a:pt x="2191" y="1509"/>
                  </a:lnTo>
                  <a:lnTo>
                    <a:pt x="2191" y="1514"/>
                  </a:lnTo>
                  <a:lnTo>
                    <a:pt x="2191" y="1514"/>
                  </a:lnTo>
                  <a:lnTo>
                    <a:pt x="2191" y="1518"/>
                  </a:lnTo>
                  <a:lnTo>
                    <a:pt x="2191" y="1523"/>
                  </a:lnTo>
                  <a:lnTo>
                    <a:pt x="2191" y="1523"/>
                  </a:lnTo>
                  <a:lnTo>
                    <a:pt x="2187" y="1527"/>
                  </a:lnTo>
                  <a:lnTo>
                    <a:pt x="2187" y="1527"/>
                  </a:lnTo>
                  <a:lnTo>
                    <a:pt x="2187" y="1531"/>
                  </a:lnTo>
                  <a:lnTo>
                    <a:pt x="2187" y="1531"/>
                  </a:lnTo>
                  <a:lnTo>
                    <a:pt x="2187" y="1536"/>
                  </a:lnTo>
                  <a:lnTo>
                    <a:pt x="2183" y="1536"/>
                  </a:lnTo>
                  <a:lnTo>
                    <a:pt x="2183" y="1540"/>
                  </a:lnTo>
                  <a:lnTo>
                    <a:pt x="2183" y="1540"/>
                  </a:lnTo>
                  <a:lnTo>
                    <a:pt x="2183" y="1545"/>
                  </a:lnTo>
                  <a:lnTo>
                    <a:pt x="2183" y="1545"/>
                  </a:lnTo>
                  <a:lnTo>
                    <a:pt x="2183" y="1549"/>
                  </a:lnTo>
                  <a:lnTo>
                    <a:pt x="2178" y="1549"/>
                  </a:lnTo>
                  <a:lnTo>
                    <a:pt x="2178" y="1554"/>
                  </a:lnTo>
                  <a:lnTo>
                    <a:pt x="2178" y="1554"/>
                  </a:lnTo>
                  <a:lnTo>
                    <a:pt x="2178" y="1558"/>
                  </a:lnTo>
                  <a:lnTo>
                    <a:pt x="2178" y="1558"/>
                  </a:lnTo>
                  <a:lnTo>
                    <a:pt x="2174" y="1563"/>
                  </a:lnTo>
                  <a:lnTo>
                    <a:pt x="2174" y="1563"/>
                  </a:lnTo>
                  <a:lnTo>
                    <a:pt x="2174" y="1567"/>
                  </a:lnTo>
                  <a:lnTo>
                    <a:pt x="2174" y="1567"/>
                  </a:lnTo>
                  <a:lnTo>
                    <a:pt x="2174" y="1572"/>
                  </a:lnTo>
                  <a:lnTo>
                    <a:pt x="2169" y="1572"/>
                  </a:lnTo>
                  <a:lnTo>
                    <a:pt x="2169" y="1576"/>
                  </a:lnTo>
                  <a:lnTo>
                    <a:pt x="2169" y="1576"/>
                  </a:lnTo>
                  <a:lnTo>
                    <a:pt x="2169" y="1581"/>
                  </a:lnTo>
                  <a:lnTo>
                    <a:pt x="2169" y="1585"/>
                  </a:lnTo>
                  <a:lnTo>
                    <a:pt x="2165" y="1585"/>
                  </a:lnTo>
                  <a:lnTo>
                    <a:pt x="2165" y="1590"/>
                  </a:lnTo>
                  <a:lnTo>
                    <a:pt x="2165" y="1590"/>
                  </a:lnTo>
                  <a:lnTo>
                    <a:pt x="2165" y="1594"/>
                  </a:lnTo>
                  <a:lnTo>
                    <a:pt x="2165" y="1594"/>
                  </a:lnTo>
                  <a:lnTo>
                    <a:pt x="2160" y="1598"/>
                  </a:lnTo>
                  <a:lnTo>
                    <a:pt x="2160" y="1598"/>
                  </a:lnTo>
                  <a:lnTo>
                    <a:pt x="2160" y="1603"/>
                  </a:lnTo>
                  <a:lnTo>
                    <a:pt x="2160" y="1603"/>
                  </a:lnTo>
                  <a:lnTo>
                    <a:pt x="2160" y="1607"/>
                  </a:lnTo>
                  <a:lnTo>
                    <a:pt x="2156" y="1607"/>
                  </a:lnTo>
                  <a:lnTo>
                    <a:pt x="2156" y="1612"/>
                  </a:lnTo>
                  <a:lnTo>
                    <a:pt x="2156" y="1612"/>
                  </a:lnTo>
                  <a:lnTo>
                    <a:pt x="2156" y="1616"/>
                  </a:lnTo>
                  <a:lnTo>
                    <a:pt x="2151" y="1616"/>
                  </a:lnTo>
                  <a:lnTo>
                    <a:pt x="2151" y="1621"/>
                  </a:lnTo>
                  <a:lnTo>
                    <a:pt x="2151" y="1621"/>
                  </a:lnTo>
                  <a:lnTo>
                    <a:pt x="2151" y="1625"/>
                  </a:lnTo>
                  <a:lnTo>
                    <a:pt x="2151" y="1625"/>
                  </a:lnTo>
                  <a:lnTo>
                    <a:pt x="2147" y="1630"/>
                  </a:lnTo>
                  <a:lnTo>
                    <a:pt x="2147" y="1630"/>
                  </a:lnTo>
                  <a:lnTo>
                    <a:pt x="2147" y="1634"/>
                  </a:lnTo>
                  <a:lnTo>
                    <a:pt x="2147" y="1634"/>
                  </a:lnTo>
                  <a:lnTo>
                    <a:pt x="2147" y="1639"/>
                  </a:lnTo>
                  <a:lnTo>
                    <a:pt x="2142" y="1639"/>
                  </a:lnTo>
                  <a:lnTo>
                    <a:pt x="2142" y="1643"/>
                  </a:lnTo>
                  <a:lnTo>
                    <a:pt x="2142" y="1643"/>
                  </a:lnTo>
                  <a:lnTo>
                    <a:pt x="2142" y="1648"/>
                  </a:lnTo>
                  <a:lnTo>
                    <a:pt x="2142" y="1648"/>
                  </a:lnTo>
                  <a:lnTo>
                    <a:pt x="2138" y="1652"/>
                  </a:lnTo>
                  <a:lnTo>
                    <a:pt x="2138" y="1652"/>
                  </a:lnTo>
                  <a:lnTo>
                    <a:pt x="2138" y="1652"/>
                  </a:lnTo>
                  <a:lnTo>
                    <a:pt x="2138" y="1657"/>
                  </a:lnTo>
                  <a:lnTo>
                    <a:pt x="2138" y="1657"/>
                  </a:lnTo>
                  <a:lnTo>
                    <a:pt x="2133" y="1661"/>
                  </a:lnTo>
                  <a:lnTo>
                    <a:pt x="2133" y="1661"/>
                  </a:lnTo>
                  <a:lnTo>
                    <a:pt x="2133" y="1665"/>
                  </a:lnTo>
                  <a:lnTo>
                    <a:pt x="2133" y="1665"/>
                  </a:lnTo>
                  <a:lnTo>
                    <a:pt x="2133" y="1670"/>
                  </a:lnTo>
                  <a:lnTo>
                    <a:pt x="2129" y="1670"/>
                  </a:lnTo>
                  <a:lnTo>
                    <a:pt x="2129" y="1674"/>
                  </a:lnTo>
                  <a:lnTo>
                    <a:pt x="2129" y="1674"/>
                  </a:lnTo>
                  <a:lnTo>
                    <a:pt x="2129" y="1679"/>
                  </a:lnTo>
                  <a:lnTo>
                    <a:pt x="2129" y="1679"/>
                  </a:lnTo>
                  <a:lnTo>
                    <a:pt x="2124" y="1679"/>
                  </a:lnTo>
                  <a:lnTo>
                    <a:pt x="2124" y="1683"/>
                  </a:lnTo>
                  <a:lnTo>
                    <a:pt x="2124" y="1683"/>
                  </a:lnTo>
                  <a:lnTo>
                    <a:pt x="2124" y="1688"/>
                  </a:lnTo>
                  <a:lnTo>
                    <a:pt x="2124" y="1688"/>
                  </a:lnTo>
                  <a:lnTo>
                    <a:pt x="2120" y="1692"/>
                  </a:lnTo>
                  <a:lnTo>
                    <a:pt x="2120" y="1692"/>
                  </a:lnTo>
                  <a:lnTo>
                    <a:pt x="2120" y="1697"/>
                  </a:lnTo>
                  <a:lnTo>
                    <a:pt x="2120" y="1697"/>
                  </a:lnTo>
                  <a:lnTo>
                    <a:pt x="2120" y="1697"/>
                  </a:lnTo>
                  <a:lnTo>
                    <a:pt x="2115" y="1701"/>
                  </a:lnTo>
                  <a:lnTo>
                    <a:pt x="2115" y="1701"/>
                  </a:lnTo>
                  <a:lnTo>
                    <a:pt x="2115" y="1706"/>
                  </a:lnTo>
                  <a:lnTo>
                    <a:pt x="2115" y="1706"/>
                  </a:lnTo>
                  <a:lnTo>
                    <a:pt x="2115" y="1706"/>
                  </a:lnTo>
                  <a:lnTo>
                    <a:pt x="2111" y="1710"/>
                  </a:lnTo>
                  <a:lnTo>
                    <a:pt x="2111" y="1710"/>
                  </a:lnTo>
                  <a:lnTo>
                    <a:pt x="2111" y="1715"/>
                  </a:lnTo>
                  <a:lnTo>
                    <a:pt x="2111" y="1715"/>
                  </a:lnTo>
                  <a:lnTo>
                    <a:pt x="2111" y="1715"/>
                  </a:lnTo>
                  <a:lnTo>
                    <a:pt x="2111" y="1719"/>
                  </a:lnTo>
                  <a:lnTo>
                    <a:pt x="2106" y="1724"/>
                  </a:lnTo>
                  <a:lnTo>
                    <a:pt x="2106" y="1724"/>
                  </a:lnTo>
                  <a:lnTo>
                    <a:pt x="2106" y="1728"/>
                  </a:lnTo>
                  <a:lnTo>
                    <a:pt x="2102" y="1732"/>
                  </a:lnTo>
                  <a:lnTo>
                    <a:pt x="2102" y="1737"/>
                  </a:lnTo>
                  <a:lnTo>
                    <a:pt x="2102" y="1737"/>
                  </a:lnTo>
                  <a:lnTo>
                    <a:pt x="2098" y="1741"/>
                  </a:lnTo>
                  <a:lnTo>
                    <a:pt x="2098" y="1746"/>
                  </a:lnTo>
                  <a:lnTo>
                    <a:pt x="2098" y="1746"/>
                  </a:lnTo>
                  <a:lnTo>
                    <a:pt x="2093" y="1750"/>
                  </a:lnTo>
                  <a:lnTo>
                    <a:pt x="2093" y="1750"/>
                  </a:lnTo>
                  <a:lnTo>
                    <a:pt x="2093" y="1755"/>
                  </a:lnTo>
                  <a:lnTo>
                    <a:pt x="2089" y="1759"/>
                  </a:lnTo>
                  <a:lnTo>
                    <a:pt x="2089" y="1759"/>
                  </a:lnTo>
                  <a:lnTo>
                    <a:pt x="2089" y="1764"/>
                  </a:lnTo>
                  <a:lnTo>
                    <a:pt x="2089" y="1764"/>
                  </a:lnTo>
                  <a:lnTo>
                    <a:pt x="2084" y="1768"/>
                  </a:lnTo>
                  <a:lnTo>
                    <a:pt x="2084" y="1768"/>
                  </a:lnTo>
                  <a:lnTo>
                    <a:pt x="2084" y="1773"/>
                  </a:lnTo>
                  <a:lnTo>
                    <a:pt x="2084" y="1773"/>
                  </a:lnTo>
                  <a:lnTo>
                    <a:pt x="2084" y="1777"/>
                  </a:lnTo>
                  <a:lnTo>
                    <a:pt x="2080" y="1777"/>
                  </a:lnTo>
                  <a:lnTo>
                    <a:pt x="2080" y="1777"/>
                  </a:lnTo>
                  <a:lnTo>
                    <a:pt x="2080" y="1782"/>
                  </a:lnTo>
                  <a:lnTo>
                    <a:pt x="2080" y="1782"/>
                  </a:lnTo>
                  <a:lnTo>
                    <a:pt x="2080" y="1782"/>
                  </a:lnTo>
                  <a:lnTo>
                    <a:pt x="2080" y="1782"/>
                  </a:lnTo>
                  <a:lnTo>
                    <a:pt x="2080" y="1782"/>
                  </a:lnTo>
                  <a:lnTo>
                    <a:pt x="2080" y="1782"/>
                  </a:lnTo>
                  <a:lnTo>
                    <a:pt x="2080" y="1782"/>
                  </a:lnTo>
                  <a:lnTo>
                    <a:pt x="2080" y="1782"/>
                  </a:lnTo>
                  <a:lnTo>
                    <a:pt x="2080" y="1782"/>
                  </a:lnTo>
                  <a:lnTo>
                    <a:pt x="2080" y="1782"/>
                  </a:lnTo>
                  <a:lnTo>
                    <a:pt x="2080" y="1782"/>
                  </a:lnTo>
                  <a:lnTo>
                    <a:pt x="2080" y="1782"/>
                  </a:lnTo>
                  <a:lnTo>
                    <a:pt x="2080" y="1786"/>
                  </a:lnTo>
                  <a:lnTo>
                    <a:pt x="2080" y="1786"/>
                  </a:lnTo>
                  <a:lnTo>
                    <a:pt x="2080" y="1786"/>
                  </a:lnTo>
                  <a:lnTo>
                    <a:pt x="2075" y="1786"/>
                  </a:lnTo>
                  <a:lnTo>
                    <a:pt x="2075" y="1786"/>
                  </a:lnTo>
                  <a:lnTo>
                    <a:pt x="2075" y="1786"/>
                  </a:lnTo>
                  <a:lnTo>
                    <a:pt x="2075" y="1786"/>
                  </a:lnTo>
                  <a:lnTo>
                    <a:pt x="2075" y="1786"/>
                  </a:lnTo>
                  <a:lnTo>
                    <a:pt x="2075" y="1786"/>
                  </a:lnTo>
                  <a:lnTo>
                    <a:pt x="2075" y="1786"/>
                  </a:lnTo>
                  <a:lnTo>
                    <a:pt x="2075" y="1786"/>
                  </a:lnTo>
                  <a:lnTo>
                    <a:pt x="2075" y="1791"/>
                  </a:lnTo>
                  <a:lnTo>
                    <a:pt x="2075" y="1791"/>
                  </a:lnTo>
                  <a:lnTo>
                    <a:pt x="2075" y="1791"/>
                  </a:lnTo>
                  <a:lnTo>
                    <a:pt x="2075" y="1791"/>
                  </a:lnTo>
                  <a:lnTo>
                    <a:pt x="2075" y="1791"/>
                  </a:lnTo>
                  <a:lnTo>
                    <a:pt x="2075" y="1791"/>
                  </a:lnTo>
                  <a:lnTo>
                    <a:pt x="2075" y="1791"/>
                  </a:lnTo>
                  <a:lnTo>
                    <a:pt x="2075" y="1791"/>
                  </a:lnTo>
                  <a:lnTo>
                    <a:pt x="2075" y="1791"/>
                  </a:lnTo>
                  <a:lnTo>
                    <a:pt x="2075" y="1795"/>
                  </a:lnTo>
                  <a:lnTo>
                    <a:pt x="2075" y="1795"/>
                  </a:lnTo>
                  <a:lnTo>
                    <a:pt x="2075" y="1795"/>
                  </a:lnTo>
                  <a:lnTo>
                    <a:pt x="2075" y="1795"/>
                  </a:lnTo>
                  <a:lnTo>
                    <a:pt x="2075" y="1795"/>
                  </a:lnTo>
                  <a:lnTo>
                    <a:pt x="2075" y="1795"/>
                  </a:lnTo>
                  <a:lnTo>
                    <a:pt x="2075" y="1795"/>
                  </a:lnTo>
                  <a:lnTo>
                    <a:pt x="2075" y="1795"/>
                  </a:lnTo>
                  <a:lnTo>
                    <a:pt x="2075" y="1795"/>
                  </a:lnTo>
                  <a:lnTo>
                    <a:pt x="2075" y="1799"/>
                  </a:lnTo>
                  <a:lnTo>
                    <a:pt x="2075" y="1799"/>
                  </a:lnTo>
                  <a:lnTo>
                    <a:pt x="2075" y="1799"/>
                  </a:lnTo>
                  <a:lnTo>
                    <a:pt x="2075" y="1799"/>
                  </a:lnTo>
                  <a:lnTo>
                    <a:pt x="2075" y="1799"/>
                  </a:lnTo>
                  <a:lnTo>
                    <a:pt x="2075" y="1799"/>
                  </a:lnTo>
                  <a:lnTo>
                    <a:pt x="2075" y="1799"/>
                  </a:lnTo>
                  <a:lnTo>
                    <a:pt x="2075" y="1799"/>
                  </a:lnTo>
                  <a:lnTo>
                    <a:pt x="2075" y="1804"/>
                  </a:lnTo>
                  <a:lnTo>
                    <a:pt x="2075" y="1804"/>
                  </a:lnTo>
                  <a:lnTo>
                    <a:pt x="2075" y="1804"/>
                  </a:lnTo>
                  <a:lnTo>
                    <a:pt x="2075" y="1804"/>
                  </a:lnTo>
                  <a:lnTo>
                    <a:pt x="2071" y="1804"/>
                  </a:lnTo>
                  <a:lnTo>
                    <a:pt x="2071" y="1804"/>
                  </a:lnTo>
                  <a:lnTo>
                    <a:pt x="2071" y="1804"/>
                  </a:lnTo>
                  <a:lnTo>
                    <a:pt x="2071" y="1808"/>
                  </a:lnTo>
                  <a:lnTo>
                    <a:pt x="2071" y="1808"/>
                  </a:lnTo>
                  <a:lnTo>
                    <a:pt x="2071" y="1808"/>
                  </a:lnTo>
                  <a:lnTo>
                    <a:pt x="2071" y="1808"/>
                  </a:lnTo>
                  <a:lnTo>
                    <a:pt x="2071" y="1808"/>
                  </a:lnTo>
                  <a:lnTo>
                    <a:pt x="2071" y="1813"/>
                  </a:lnTo>
                  <a:lnTo>
                    <a:pt x="2071" y="1813"/>
                  </a:lnTo>
                  <a:lnTo>
                    <a:pt x="2071" y="1813"/>
                  </a:lnTo>
                  <a:lnTo>
                    <a:pt x="2071" y="1817"/>
                  </a:lnTo>
                  <a:lnTo>
                    <a:pt x="2071" y="1817"/>
                  </a:lnTo>
                  <a:lnTo>
                    <a:pt x="2071" y="1817"/>
                  </a:lnTo>
                  <a:lnTo>
                    <a:pt x="2071" y="1817"/>
                  </a:lnTo>
                  <a:lnTo>
                    <a:pt x="2071" y="1822"/>
                  </a:lnTo>
                  <a:lnTo>
                    <a:pt x="2071" y="1822"/>
                  </a:lnTo>
                  <a:lnTo>
                    <a:pt x="2071" y="1822"/>
                  </a:lnTo>
                  <a:lnTo>
                    <a:pt x="2071" y="1826"/>
                  </a:lnTo>
                  <a:lnTo>
                    <a:pt x="2071" y="1826"/>
                  </a:lnTo>
                  <a:lnTo>
                    <a:pt x="2071" y="1831"/>
                  </a:lnTo>
                  <a:lnTo>
                    <a:pt x="2071" y="1835"/>
                  </a:lnTo>
                  <a:lnTo>
                    <a:pt x="2066" y="1835"/>
                  </a:lnTo>
                  <a:lnTo>
                    <a:pt x="2066" y="1840"/>
                  </a:lnTo>
                  <a:lnTo>
                    <a:pt x="2066" y="1840"/>
                  </a:lnTo>
                  <a:lnTo>
                    <a:pt x="2066" y="1844"/>
                  </a:lnTo>
                  <a:lnTo>
                    <a:pt x="2066" y="1844"/>
                  </a:lnTo>
                  <a:lnTo>
                    <a:pt x="2066" y="1844"/>
                  </a:lnTo>
                  <a:lnTo>
                    <a:pt x="2066" y="1849"/>
                  </a:lnTo>
                  <a:lnTo>
                    <a:pt x="2066" y="1849"/>
                  </a:lnTo>
                  <a:lnTo>
                    <a:pt x="2066" y="1849"/>
                  </a:lnTo>
                  <a:lnTo>
                    <a:pt x="2066" y="1853"/>
                  </a:lnTo>
                  <a:lnTo>
                    <a:pt x="2066" y="1853"/>
                  </a:lnTo>
                  <a:lnTo>
                    <a:pt x="2066" y="1853"/>
                  </a:lnTo>
                  <a:lnTo>
                    <a:pt x="2066" y="1858"/>
                  </a:lnTo>
                  <a:lnTo>
                    <a:pt x="2066" y="1858"/>
                  </a:lnTo>
                  <a:lnTo>
                    <a:pt x="2066" y="1858"/>
                  </a:lnTo>
                  <a:lnTo>
                    <a:pt x="2066" y="1862"/>
                  </a:lnTo>
                  <a:lnTo>
                    <a:pt x="2066" y="1862"/>
                  </a:lnTo>
                  <a:lnTo>
                    <a:pt x="2066" y="1862"/>
                  </a:lnTo>
                  <a:lnTo>
                    <a:pt x="2066" y="1862"/>
                  </a:lnTo>
                  <a:lnTo>
                    <a:pt x="2066" y="1862"/>
                  </a:lnTo>
                  <a:lnTo>
                    <a:pt x="2066" y="1866"/>
                  </a:lnTo>
                  <a:lnTo>
                    <a:pt x="2066" y="1866"/>
                  </a:lnTo>
                  <a:lnTo>
                    <a:pt x="2066" y="1866"/>
                  </a:lnTo>
                  <a:lnTo>
                    <a:pt x="2066" y="1866"/>
                  </a:lnTo>
                  <a:lnTo>
                    <a:pt x="2066" y="1866"/>
                  </a:lnTo>
                  <a:lnTo>
                    <a:pt x="2062" y="1866"/>
                  </a:lnTo>
                  <a:lnTo>
                    <a:pt x="2062" y="1871"/>
                  </a:lnTo>
                  <a:lnTo>
                    <a:pt x="2062" y="1871"/>
                  </a:lnTo>
                  <a:lnTo>
                    <a:pt x="2062" y="1871"/>
                  </a:lnTo>
                  <a:lnTo>
                    <a:pt x="2062" y="1871"/>
                  </a:lnTo>
                  <a:lnTo>
                    <a:pt x="2062" y="1871"/>
                  </a:lnTo>
                  <a:lnTo>
                    <a:pt x="2062" y="1871"/>
                  </a:lnTo>
                  <a:lnTo>
                    <a:pt x="2062" y="1875"/>
                  </a:lnTo>
                  <a:lnTo>
                    <a:pt x="2062" y="1875"/>
                  </a:lnTo>
                  <a:lnTo>
                    <a:pt x="2062" y="1875"/>
                  </a:lnTo>
                  <a:lnTo>
                    <a:pt x="2062" y="1875"/>
                  </a:lnTo>
                  <a:lnTo>
                    <a:pt x="2062" y="1875"/>
                  </a:lnTo>
                  <a:lnTo>
                    <a:pt x="2062" y="1875"/>
                  </a:lnTo>
                  <a:lnTo>
                    <a:pt x="2062" y="1880"/>
                  </a:lnTo>
                  <a:lnTo>
                    <a:pt x="2062" y="1880"/>
                  </a:lnTo>
                  <a:lnTo>
                    <a:pt x="2062" y="1880"/>
                  </a:lnTo>
                  <a:lnTo>
                    <a:pt x="2062" y="1880"/>
                  </a:lnTo>
                  <a:lnTo>
                    <a:pt x="2062" y="1880"/>
                  </a:lnTo>
                  <a:lnTo>
                    <a:pt x="2062" y="1880"/>
                  </a:lnTo>
                  <a:lnTo>
                    <a:pt x="2062" y="1884"/>
                  </a:lnTo>
                  <a:lnTo>
                    <a:pt x="2062" y="1884"/>
                  </a:lnTo>
                  <a:lnTo>
                    <a:pt x="2062" y="1884"/>
                  </a:lnTo>
                  <a:lnTo>
                    <a:pt x="2062" y="1884"/>
                  </a:lnTo>
                  <a:lnTo>
                    <a:pt x="2062" y="1884"/>
                  </a:lnTo>
                  <a:lnTo>
                    <a:pt x="2062" y="1884"/>
                  </a:lnTo>
                  <a:lnTo>
                    <a:pt x="2062" y="1889"/>
                  </a:lnTo>
                  <a:lnTo>
                    <a:pt x="2062" y="1889"/>
                  </a:lnTo>
                  <a:lnTo>
                    <a:pt x="2062" y="1889"/>
                  </a:lnTo>
                  <a:lnTo>
                    <a:pt x="2057" y="1889"/>
                  </a:lnTo>
                  <a:lnTo>
                    <a:pt x="2057" y="1889"/>
                  </a:lnTo>
                  <a:lnTo>
                    <a:pt x="2057" y="1889"/>
                  </a:lnTo>
                  <a:lnTo>
                    <a:pt x="2057" y="1889"/>
                  </a:lnTo>
                  <a:lnTo>
                    <a:pt x="2057" y="1893"/>
                  </a:lnTo>
                  <a:lnTo>
                    <a:pt x="2057" y="1893"/>
                  </a:lnTo>
                  <a:lnTo>
                    <a:pt x="2057" y="1893"/>
                  </a:lnTo>
                  <a:lnTo>
                    <a:pt x="2057" y="1893"/>
                  </a:lnTo>
                  <a:lnTo>
                    <a:pt x="2057" y="1893"/>
                  </a:lnTo>
                  <a:lnTo>
                    <a:pt x="2057" y="1893"/>
                  </a:lnTo>
                  <a:lnTo>
                    <a:pt x="2057" y="1898"/>
                  </a:lnTo>
                  <a:lnTo>
                    <a:pt x="2057" y="1898"/>
                  </a:lnTo>
                  <a:lnTo>
                    <a:pt x="2057" y="1898"/>
                  </a:lnTo>
                  <a:lnTo>
                    <a:pt x="2057" y="1898"/>
                  </a:lnTo>
                  <a:lnTo>
                    <a:pt x="2057" y="1898"/>
                  </a:lnTo>
                  <a:lnTo>
                    <a:pt x="2057" y="1898"/>
                  </a:lnTo>
                  <a:lnTo>
                    <a:pt x="2057" y="1898"/>
                  </a:lnTo>
                  <a:lnTo>
                    <a:pt x="2057" y="1902"/>
                  </a:lnTo>
                  <a:lnTo>
                    <a:pt x="2057" y="1902"/>
                  </a:lnTo>
                  <a:lnTo>
                    <a:pt x="2057" y="1902"/>
                  </a:lnTo>
                  <a:lnTo>
                    <a:pt x="2053" y="1902"/>
                  </a:lnTo>
                  <a:lnTo>
                    <a:pt x="2053" y="1902"/>
                  </a:lnTo>
                  <a:lnTo>
                    <a:pt x="2053" y="1902"/>
                  </a:lnTo>
                  <a:lnTo>
                    <a:pt x="2053" y="1907"/>
                  </a:lnTo>
                  <a:lnTo>
                    <a:pt x="2053" y="1907"/>
                  </a:lnTo>
                  <a:lnTo>
                    <a:pt x="2053" y="1907"/>
                  </a:lnTo>
                  <a:lnTo>
                    <a:pt x="2053" y="1907"/>
                  </a:lnTo>
                  <a:lnTo>
                    <a:pt x="2053" y="1907"/>
                  </a:lnTo>
                  <a:lnTo>
                    <a:pt x="2053" y="1907"/>
                  </a:lnTo>
                  <a:lnTo>
                    <a:pt x="2053" y="1907"/>
                  </a:lnTo>
                  <a:lnTo>
                    <a:pt x="2053" y="1911"/>
                  </a:lnTo>
                  <a:lnTo>
                    <a:pt x="2053" y="1911"/>
                  </a:lnTo>
                  <a:lnTo>
                    <a:pt x="2053" y="1911"/>
                  </a:lnTo>
                  <a:lnTo>
                    <a:pt x="2053" y="1911"/>
                  </a:lnTo>
                  <a:lnTo>
                    <a:pt x="2053" y="1911"/>
                  </a:lnTo>
                  <a:lnTo>
                    <a:pt x="2053" y="1911"/>
                  </a:lnTo>
                  <a:lnTo>
                    <a:pt x="2048" y="1911"/>
                  </a:lnTo>
                  <a:lnTo>
                    <a:pt x="2048" y="1916"/>
                  </a:lnTo>
                  <a:lnTo>
                    <a:pt x="2048" y="1916"/>
                  </a:lnTo>
                  <a:lnTo>
                    <a:pt x="2048" y="1916"/>
                  </a:lnTo>
                  <a:lnTo>
                    <a:pt x="2048" y="1916"/>
                  </a:lnTo>
                  <a:lnTo>
                    <a:pt x="2048" y="1916"/>
                  </a:lnTo>
                  <a:lnTo>
                    <a:pt x="2048" y="1916"/>
                  </a:lnTo>
                  <a:lnTo>
                    <a:pt x="2048" y="1916"/>
                  </a:lnTo>
                  <a:lnTo>
                    <a:pt x="2048" y="1916"/>
                  </a:lnTo>
                  <a:lnTo>
                    <a:pt x="2048" y="1916"/>
                  </a:lnTo>
                  <a:lnTo>
                    <a:pt x="2048" y="1916"/>
                  </a:lnTo>
                  <a:lnTo>
                    <a:pt x="2048" y="1916"/>
                  </a:lnTo>
                  <a:lnTo>
                    <a:pt x="2048" y="1920"/>
                  </a:lnTo>
                  <a:lnTo>
                    <a:pt x="2048" y="1920"/>
                  </a:lnTo>
                  <a:lnTo>
                    <a:pt x="2048" y="1920"/>
                  </a:lnTo>
                  <a:lnTo>
                    <a:pt x="2048" y="1920"/>
                  </a:lnTo>
                  <a:lnTo>
                    <a:pt x="2048" y="1920"/>
                  </a:lnTo>
                  <a:lnTo>
                    <a:pt x="2048" y="1920"/>
                  </a:lnTo>
                  <a:lnTo>
                    <a:pt x="2048" y="1920"/>
                  </a:lnTo>
                  <a:lnTo>
                    <a:pt x="2048" y="1920"/>
                  </a:lnTo>
                  <a:lnTo>
                    <a:pt x="2044" y="1920"/>
                  </a:lnTo>
                  <a:lnTo>
                    <a:pt x="2044" y="1920"/>
                  </a:lnTo>
                  <a:lnTo>
                    <a:pt x="2044" y="1920"/>
                  </a:lnTo>
                  <a:lnTo>
                    <a:pt x="2044" y="1920"/>
                  </a:lnTo>
                  <a:lnTo>
                    <a:pt x="2044" y="1920"/>
                  </a:lnTo>
                  <a:lnTo>
                    <a:pt x="2044" y="1920"/>
                  </a:lnTo>
                  <a:lnTo>
                    <a:pt x="2044" y="1920"/>
                  </a:lnTo>
                  <a:lnTo>
                    <a:pt x="2044" y="1925"/>
                  </a:lnTo>
                  <a:lnTo>
                    <a:pt x="2044" y="1925"/>
                  </a:lnTo>
                  <a:lnTo>
                    <a:pt x="2044" y="1925"/>
                  </a:lnTo>
                  <a:lnTo>
                    <a:pt x="2044" y="1925"/>
                  </a:lnTo>
                  <a:lnTo>
                    <a:pt x="2044" y="1925"/>
                  </a:lnTo>
                  <a:lnTo>
                    <a:pt x="2044" y="1925"/>
                  </a:lnTo>
                  <a:lnTo>
                    <a:pt x="2044" y="1925"/>
                  </a:lnTo>
                  <a:lnTo>
                    <a:pt x="2044" y="1925"/>
                  </a:lnTo>
                  <a:lnTo>
                    <a:pt x="2044" y="1925"/>
                  </a:lnTo>
                  <a:lnTo>
                    <a:pt x="2044" y="1925"/>
                  </a:lnTo>
                  <a:lnTo>
                    <a:pt x="2044" y="1925"/>
                  </a:lnTo>
                  <a:lnTo>
                    <a:pt x="2044" y="1925"/>
                  </a:lnTo>
                  <a:lnTo>
                    <a:pt x="2044" y="1925"/>
                  </a:lnTo>
                  <a:lnTo>
                    <a:pt x="2044" y="1925"/>
                  </a:lnTo>
                  <a:lnTo>
                    <a:pt x="2044" y="1925"/>
                  </a:lnTo>
                  <a:lnTo>
                    <a:pt x="2039" y="1925"/>
                  </a:lnTo>
                  <a:lnTo>
                    <a:pt x="2039" y="1925"/>
                  </a:lnTo>
                  <a:lnTo>
                    <a:pt x="2039" y="1929"/>
                  </a:lnTo>
                  <a:lnTo>
                    <a:pt x="2039" y="1929"/>
                  </a:lnTo>
                  <a:lnTo>
                    <a:pt x="2039" y="1929"/>
                  </a:lnTo>
                  <a:lnTo>
                    <a:pt x="2039" y="1929"/>
                  </a:lnTo>
                  <a:lnTo>
                    <a:pt x="2039" y="1929"/>
                  </a:lnTo>
                  <a:lnTo>
                    <a:pt x="2039" y="1929"/>
                  </a:lnTo>
                  <a:lnTo>
                    <a:pt x="2039" y="1929"/>
                  </a:lnTo>
                  <a:lnTo>
                    <a:pt x="2039" y="1929"/>
                  </a:lnTo>
                  <a:lnTo>
                    <a:pt x="2039" y="1929"/>
                  </a:lnTo>
                  <a:lnTo>
                    <a:pt x="2039" y="1929"/>
                  </a:lnTo>
                  <a:lnTo>
                    <a:pt x="2039" y="1929"/>
                  </a:lnTo>
                  <a:lnTo>
                    <a:pt x="2039" y="1929"/>
                  </a:lnTo>
                  <a:lnTo>
                    <a:pt x="2039" y="1929"/>
                  </a:lnTo>
                  <a:lnTo>
                    <a:pt x="2039" y="1929"/>
                  </a:lnTo>
                  <a:lnTo>
                    <a:pt x="2039" y="1929"/>
                  </a:lnTo>
                  <a:lnTo>
                    <a:pt x="2039" y="1929"/>
                  </a:lnTo>
                  <a:lnTo>
                    <a:pt x="2035" y="1929"/>
                  </a:lnTo>
                  <a:lnTo>
                    <a:pt x="2035" y="1929"/>
                  </a:lnTo>
                  <a:lnTo>
                    <a:pt x="2035" y="1933"/>
                  </a:lnTo>
                  <a:lnTo>
                    <a:pt x="2035" y="1933"/>
                  </a:lnTo>
                  <a:lnTo>
                    <a:pt x="2035" y="1933"/>
                  </a:lnTo>
                  <a:lnTo>
                    <a:pt x="2035" y="1933"/>
                  </a:lnTo>
                  <a:lnTo>
                    <a:pt x="2035" y="1933"/>
                  </a:lnTo>
                  <a:lnTo>
                    <a:pt x="2035" y="1933"/>
                  </a:lnTo>
                  <a:lnTo>
                    <a:pt x="2035" y="1933"/>
                  </a:lnTo>
                  <a:lnTo>
                    <a:pt x="2035" y="1933"/>
                  </a:lnTo>
                  <a:lnTo>
                    <a:pt x="2035" y="1933"/>
                  </a:lnTo>
                  <a:lnTo>
                    <a:pt x="2035" y="1933"/>
                  </a:lnTo>
                  <a:lnTo>
                    <a:pt x="2035" y="1933"/>
                  </a:lnTo>
                  <a:lnTo>
                    <a:pt x="2035" y="1933"/>
                  </a:lnTo>
                  <a:lnTo>
                    <a:pt x="2035" y="1933"/>
                  </a:lnTo>
                  <a:lnTo>
                    <a:pt x="2035" y="1933"/>
                  </a:lnTo>
                  <a:lnTo>
                    <a:pt x="2030" y="1933"/>
                  </a:lnTo>
                  <a:lnTo>
                    <a:pt x="2030" y="1933"/>
                  </a:lnTo>
                  <a:lnTo>
                    <a:pt x="2030" y="1933"/>
                  </a:lnTo>
                  <a:lnTo>
                    <a:pt x="2030" y="1933"/>
                  </a:lnTo>
                  <a:lnTo>
                    <a:pt x="2030" y="1933"/>
                  </a:lnTo>
                  <a:lnTo>
                    <a:pt x="2030" y="1933"/>
                  </a:lnTo>
                  <a:lnTo>
                    <a:pt x="2030" y="1938"/>
                  </a:lnTo>
                  <a:lnTo>
                    <a:pt x="2030" y="1938"/>
                  </a:lnTo>
                  <a:lnTo>
                    <a:pt x="2030" y="1938"/>
                  </a:lnTo>
                  <a:lnTo>
                    <a:pt x="2030" y="1938"/>
                  </a:lnTo>
                  <a:lnTo>
                    <a:pt x="2030" y="1938"/>
                  </a:lnTo>
                  <a:lnTo>
                    <a:pt x="2030" y="1938"/>
                  </a:lnTo>
                  <a:lnTo>
                    <a:pt x="2030" y="1938"/>
                  </a:lnTo>
                  <a:lnTo>
                    <a:pt x="2030" y="1938"/>
                  </a:lnTo>
                  <a:lnTo>
                    <a:pt x="2030" y="1938"/>
                  </a:lnTo>
                  <a:lnTo>
                    <a:pt x="2026" y="1938"/>
                  </a:lnTo>
                  <a:lnTo>
                    <a:pt x="2026" y="1938"/>
                  </a:lnTo>
                  <a:lnTo>
                    <a:pt x="2026" y="1938"/>
                  </a:lnTo>
                  <a:lnTo>
                    <a:pt x="2026" y="1938"/>
                  </a:lnTo>
                  <a:lnTo>
                    <a:pt x="2026" y="1938"/>
                  </a:lnTo>
                  <a:lnTo>
                    <a:pt x="2026" y="1938"/>
                  </a:lnTo>
                  <a:lnTo>
                    <a:pt x="2026" y="1938"/>
                  </a:lnTo>
                  <a:lnTo>
                    <a:pt x="2026" y="1938"/>
                  </a:lnTo>
                  <a:lnTo>
                    <a:pt x="2026" y="1938"/>
                  </a:lnTo>
                  <a:lnTo>
                    <a:pt x="2026" y="1938"/>
                  </a:lnTo>
                  <a:lnTo>
                    <a:pt x="2026" y="1938"/>
                  </a:lnTo>
                  <a:lnTo>
                    <a:pt x="2026" y="1938"/>
                  </a:lnTo>
                  <a:lnTo>
                    <a:pt x="2026" y="1938"/>
                  </a:lnTo>
                  <a:lnTo>
                    <a:pt x="2026" y="1938"/>
                  </a:lnTo>
                  <a:lnTo>
                    <a:pt x="2026" y="1938"/>
                  </a:lnTo>
                  <a:lnTo>
                    <a:pt x="2022" y="1938"/>
                  </a:lnTo>
                  <a:lnTo>
                    <a:pt x="2022" y="1938"/>
                  </a:lnTo>
                  <a:lnTo>
                    <a:pt x="2022" y="1938"/>
                  </a:lnTo>
                  <a:lnTo>
                    <a:pt x="2022" y="1938"/>
                  </a:lnTo>
                  <a:lnTo>
                    <a:pt x="2022" y="1938"/>
                  </a:lnTo>
                  <a:lnTo>
                    <a:pt x="2022" y="1938"/>
                  </a:lnTo>
                  <a:lnTo>
                    <a:pt x="2022" y="1938"/>
                  </a:lnTo>
                  <a:lnTo>
                    <a:pt x="2022" y="1942"/>
                  </a:lnTo>
                  <a:lnTo>
                    <a:pt x="2022" y="1942"/>
                  </a:lnTo>
                  <a:lnTo>
                    <a:pt x="2022" y="1942"/>
                  </a:lnTo>
                  <a:lnTo>
                    <a:pt x="2022" y="1942"/>
                  </a:lnTo>
                  <a:lnTo>
                    <a:pt x="2022" y="1942"/>
                  </a:lnTo>
                  <a:lnTo>
                    <a:pt x="2022" y="1942"/>
                  </a:lnTo>
                  <a:lnTo>
                    <a:pt x="2017" y="1942"/>
                  </a:lnTo>
                  <a:lnTo>
                    <a:pt x="2017" y="1942"/>
                  </a:lnTo>
                  <a:lnTo>
                    <a:pt x="2017" y="1942"/>
                  </a:lnTo>
                  <a:lnTo>
                    <a:pt x="2017" y="1942"/>
                  </a:lnTo>
                  <a:lnTo>
                    <a:pt x="2017" y="1942"/>
                  </a:lnTo>
                  <a:lnTo>
                    <a:pt x="2017" y="1942"/>
                  </a:lnTo>
                  <a:lnTo>
                    <a:pt x="2017" y="1942"/>
                  </a:lnTo>
                  <a:lnTo>
                    <a:pt x="2017" y="1942"/>
                  </a:lnTo>
                  <a:lnTo>
                    <a:pt x="2017" y="1942"/>
                  </a:lnTo>
                  <a:lnTo>
                    <a:pt x="2017" y="1942"/>
                  </a:lnTo>
                  <a:lnTo>
                    <a:pt x="2017" y="1942"/>
                  </a:lnTo>
                  <a:lnTo>
                    <a:pt x="2017" y="1942"/>
                  </a:lnTo>
                  <a:lnTo>
                    <a:pt x="2017" y="1942"/>
                  </a:lnTo>
                  <a:lnTo>
                    <a:pt x="2017" y="1942"/>
                  </a:lnTo>
                  <a:lnTo>
                    <a:pt x="2017" y="1942"/>
                  </a:lnTo>
                  <a:lnTo>
                    <a:pt x="2017" y="1942"/>
                  </a:lnTo>
                  <a:lnTo>
                    <a:pt x="2017" y="1947"/>
                  </a:lnTo>
                  <a:lnTo>
                    <a:pt x="2017" y="1947"/>
                  </a:lnTo>
                  <a:lnTo>
                    <a:pt x="2017" y="1947"/>
                  </a:lnTo>
                  <a:lnTo>
                    <a:pt x="2017" y="1947"/>
                  </a:lnTo>
                  <a:lnTo>
                    <a:pt x="2017" y="1947"/>
                  </a:lnTo>
                  <a:lnTo>
                    <a:pt x="2017" y="1947"/>
                  </a:lnTo>
                  <a:lnTo>
                    <a:pt x="2017" y="1951"/>
                  </a:lnTo>
                  <a:lnTo>
                    <a:pt x="2017" y="1951"/>
                  </a:lnTo>
                  <a:lnTo>
                    <a:pt x="2013" y="1951"/>
                  </a:lnTo>
                  <a:lnTo>
                    <a:pt x="2013" y="1951"/>
                  </a:lnTo>
                  <a:lnTo>
                    <a:pt x="2013" y="1951"/>
                  </a:lnTo>
                  <a:lnTo>
                    <a:pt x="2013" y="1956"/>
                  </a:lnTo>
                  <a:lnTo>
                    <a:pt x="2013" y="1956"/>
                  </a:lnTo>
                  <a:lnTo>
                    <a:pt x="2013" y="1956"/>
                  </a:lnTo>
                  <a:lnTo>
                    <a:pt x="2013" y="1956"/>
                  </a:lnTo>
                  <a:lnTo>
                    <a:pt x="2013" y="1956"/>
                  </a:lnTo>
                  <a:lnTo>
                    <a:pt x="2013" y="1960"/>
                  </a:lnTo>
                  <a:lnTo>
                    <a:pt x="2013" y="1960"/>
                  </a:lnTo>
                  <a:lnTo>
                    <a:pt x="2013" y="1960"/>
                  </a:lnTo>
                  <a:lnTo>
                    <a:pt x="2013" y="1960"/>
                  </a:lnTo>
                  <a:lnTo>
                    <a:pt x="2013" y="1960"/>
                  </a:lnTo>
                  <a:lnTo>
                    <a:pt x="2013" y="1965"/>
                  </a:lnTo>
                  <a:lnTo>
                    <a:pt x="2013" y="1965"/>
                  </a:lnTo>
                  <a:lnTo>
                    <a:pt x="2013" y="1965"/>
                  </a:lnTo>
                  <a:lnTo>
                    <a:pt x="2013" y="1965"/>
                  </a:lnTo>
                  <a:lnTo>
                    <a:pt x="2013" y="1965"/>
                  </a:lnTo>
                  <a:lnTo>
                    <a:pt x="2013" y="1969"/>
                  </a:lnTo>
                  <a:lnTo>
                    <a:pt x="2013" y="1969"/>
                  </a:lnTo>
                  <a:lnTo>
                    <a:pt x="2013" y="1969"/>
                  </a:lnTo>
                  <a:lnTo>
                    <a:pt x="2013" y="1969"/>
                  </a:lnTo>
                  <a:lnTo>
                    <a:pt x="2013" y="1969"/>
                  </a:lnTo>
                  <a:lnTo>
                    <a:pt x="2013" y="1969"/>
                  </a:lnTo>
                  <a:lnTo>
                    <a:pt x="2013" y="1974"/>
                  </a:lnTo>
                  <a:lnTo>
                    <a:pt x="2013" y="1974"/>
                  </a:lnTo>
                  <a:lnTo>
                    <a:pt x="2013" y="1974"/>
                  </a:lnTo>
                  <a:lnTo>
                    <a:pt x="2013" y="1974"/>
                  </a:lnTo>
                  <a:lnTo>
                    <a:pt x="2013" y="1974"/>
                  </a:lnTo>
                  <a:lnTo>
                    <a:pt x="2013" y="1978"/>
                  </a:lnTo>
                  <a:lnTo>
                    <a:pt x="2013" y="1978"/>
                  </a:lnTo>
                  <a:lnTo>
                    <a:pt x="2013" y="1978"/>
                  </a:lnTo>
                  <a:lnTo>
                    <a:pt x="2013" y="1978"/>
                  </a:lnTo>
                  <a:lnTo>
                    <a:pt x="2013" y="1978"/>
                  </a:lnTo>
                  <a:lnTo>
                    <a:pt x="2013" y="1983"/>
                  </a:lnTo>
                  <a:lnTo>
                    <a:pt x="2013" y="1983"/>
                  </a:lnTo>
                  <a:lnTo>
                    <a:pt x="2013" y="1983"/>
                  </a:lnTo>
                  <a:lnTo>
                    <a:pt x="2013" y="1983"/>
                  </a:lnTo>
                  <a:lnTo>
                    <a:pt x="2013" y="1983"/>
                  </a:lnTo>
                  <a:lnTo>
                    <a:pt x="2013" y="1987"/>
                  </a:lnTo>
                  <a:lnTo>
                    <a:pt x="2013" y="1987"/>
                  </a:lnTo>
                  <a:lnTo>
                    <a:pt x="2013" y="1987"/>
                  </a:lnTo>
                  <a:lnTo>
                    <a:pt x="2013" y="1983"/>
                  </a:lnTo>
                  <a:lnTo>
                    <a:pt x="2017" y="1983"/>
                  </a:lnTo>
                  <a:lnTo>
                    <a:pt x="2022" y="1983"/>
                  </a:lnTo>
                  <a:lnTo>
                    <a:pt x="2026" y="1983"/>
                  </a:lnTo>
                  <a:lnTo>
                    <a:pt x="2030" y="1987"/>
                  </a:lnTo>
                  <a:close/>
                  <a:moveTo>
                    <a:pt x="1109" y="2335"/>
                  </a:moveTo>
                  <a:lnTo>
                    <a:pt x="1109" y="2335"/>
                  </a:lnTo>
                  <a:lnTo>
                    <a:pt x="1109" y="2335"/>
                  </a:lnTo>
                  <a:lnTo>
                    <a:pt x="1109" y="2335"/>
                  </a:lnTo>
                  <a:lnTo>
                    <a:pt x="1109" y="2335"/>
                  </a:lnTo>
                  <a:lnTo>
                    <a:pt x="1109" y="2335"/>
                  </a:lnTo>
                  <a:close/>
                  <a:moveTo>
                    <a:pt x="1284" y="2210"/>
                  </a:moveTo>
                  <a:lnTo>
                    <a:pt x="1284" y="2210"/>
                  </a:lnTo>
                  <a:lnTo>
                    <a:pt x="1284" y="2210"/>
                  </a:lnTo>
                  <a:lnTo>
                    <a:pt x="1284" y="2210"/>
                  </a:lnTo>
                  <a:lnTo>
                    <a:pt x="1284" y="2210"/>
                  </a:lnTo>
                  <a:lnTo>
                    <a:pt x="1288" y="2210"/>
                  </a:lnTo>
                  <a:lnTo>
                    <a:pt x="1284" y="2210"/>
                  </a:lnTo>
                  <a:close/>
                  <a:moveTo>
                    <a:pt x="1288" y="2206"/>
                  </a:moveTo>
                  <a:lnTo>
                    <a:pt x="1288" y="2206"/>
                  </a:lnTo>
                  <a:lnTo>
                    <a:pt x="1288" y="2206"/>
                  </a:lnTo>
                  <a:lnTo>
                    <a:pt x="1288" y="2206"/>
                  </a:lnTo>
                  <a:lnTo>
                    <a:pt x="1288" y="2206"/>
                  </a:lnTo>
                  <a:lnTo>
                    <a:pt x="1288" y="2206"/>
                  </a:lnTo>
                  <a:lnTo>
                    <a:pt x="1288" y="2206"/>
                  </a:lnTo>
                  <a:lnTo>
                    <a:pt x="1288" y="2201"/>
                  </a:lnTo>
                  <a:lnTo>
                    <a:pt x="1288" y="2206"/>
                  </a:lnTo>
                  <a:close/>
                  <a:moveTo>
                    <a:pt x="1288" y="2201"/>
                  </a:moveTo>
                  <a:lnTo>
                    <a:pt x="1288" y="2201"/>
                  </a:lnTo>
                  <a:lnTo>
                    <a:pt x="1288" y="2201"/>
                  </a:lnTo>
                  <a:lnTo>
                    <a:pt x="1288" y="2201"/>
                  </a:lnTo>
                  <a:lnTo>
                    <a:pt x="1288" y="2201"/>
                  </a:lnTo>
                  <a:lnTo>
                    <a:pt x="1288" y="2197"/>
                  </a:lnTo>
                  <a:lnTo>
                    <a:pt x="1288" y="2201"/>
                  </a:lnTo>
                  <a:close/>
                  <a:moveTo>
                    <a:pt x="1261" y="2201"/>
                  </a:moveTo>
                  <a:lnTo>
                    <a:pt x="1261" y="2201"/>
                  </a:lnTo>
                  <a:lnTo>
                    <a:pt x="1261" y="2201"/>
                  </a:lnTo>
                  <a:lnTo>
                    <a:pt x="1261" y="2201"/>
                  </a:lnTo>
                  <a:lnTo>
                    <a:pt x="1261" y="2201"/>
                  </a:lnTo>
                  <a:lnTo>
                    <a:pt x="1261" y="2201"/>
                  </a:lnTo>
                  <a:lnTo>
                    <a:pt x="1261" y="2201"/>
                  </a:lnTo>
                  <a:lnTo>
                    <a:pt x="1261" y="2201"/>
                  </a:lnTo>
                  <a:lnTo>
                    <a:pt x="1261" y="2201"/>
                  </a:lnTo>
                  <a:lnTo>
                    <a:pt x="1261" y="2201"/>
                  </a:lnTo>
                  <a:close/>
                  <a:moveTo>
                    <a:pt x="1252" y="2152"/>
                  </a:moveTo>
                  <a:lnTo>
                    <a:pt x="1252" y="2152"/>
                  </a:lnTo>
                  <a:lnTo>
                    <a:pt x="1252" y="2152"/>
                  </a:lnTo>
                  <a:lnTo>
                    <a:pt x="1252" y="2152"/>
                  </a:lnTo>
                  <a:close/>
                  <a:moveTo>
                    <a:pt x="2160" y="1308"/>
                  </a:moveTo>
                  <a:lnTo>
                    <a:pt x="2160" y="1308"/>
                  </a:lnTo>
                  <a:lnTo>
                    <a:pt x="2160" y="1308"/>
                  </a:lnTo>
                  <a:lnTo>
                    <a:pt x="2160" y="1308"/>
                  </a:lnTo>
                  <a:lnTo>
                    <a:pt x="2160" y="1308"/>
                  </a:lnTo>
                  <a:lnTo>
                    <a:pt x="2160" y="1308"/>
                  </a:lnTo>
                  <a:lnTo>
                    <a:pt x="2160" y="1308"/>
                  </a:lnTo>
                  <a:lnTo>
                    <a:pt x="2160" y="1308"/>
                  </a:lnTo>
                  <a:lnTo>
                    <a:pt x="2160" y="1308"/>
                  </a:lnTo>
                  <a:lnTo>
                    <a:pt x="2160" y="1308"/>
                  </a:lnTo>
                  <a:lnTo>
                    <a:pt x="2160" y="1308"/>
                  </a:lnTo>
                  <a:lnTo>
                    <a:pt x="2160" y="1308"/>
                  </a:lnTo>
                  <a:lnTo>
                    <a:pt x="2160" y="1308"/>
                  </a:lnTo>
                  <a:lnTo>
                    <a:pt x="2160" y="1308"/>
                  </a:lnTo>
                  <a:lnTo>
                    <a:pt x="2160" y="1308"/>
                  </a:lnTo>
                  <a:lnTo>
                    <a:pt x="2160" y="1308"/>
                  </a:lnTo>
                  <a:lnTo>
                    <a:pt x="2156" y="1308"/>
                  </a:lnTo>
                  <a:lnTo>
                    <a:pt x="2156" y="1308"/>
                  </a:lnTo>
                  <a:lnTo>
                    <a:pt x="2156" y="1308"/>
                  </a:lnTo>
                  <a:lnTo>
                    <a:pt x="2156" y="1308"/>
                  </a:lnTo>
                  <a:lnTo>
                    <a:pt x="2156" y="1308"/>
                  </a:lnTo>
                  <a:lnTo>
                    <a:pt x="2156" y="1308"/>
                  </a:lnTo>
                  <a:lnTo>
                    <a:pt x="2156" y="1308"/>
                  </a:lnTo>
                  <a:lnTo>
                    <a:pt x="2156" y="1308"/>
                  </a:lnTo>
                  <a:lnTo>
                    <a:pt x="2156" y="1308"/>
                  </a:lnTo>
                  <a:lnTo>
                    <a:pt x="2156" y="1308"/>
                  </a:lnTo>
                  <a:lnTo>
                    <a:pt x="2156" y="1308"/>
                  </a:lnTo>
                  <a:lnTo>
                    <a:pt x="2156" y="1308"/>
                  </a:lnTo>
                  <a:lnTo>
                    <a:pt x="2156" y="1308"/>
                  </a:lnTo>
                  <a:lnTo>
                    <a:pt x="2156" y="1308"/>
                  </a:lnTo>
                  <a:lnTo>
                    <a:pt x="2156" y="1308"/>
                  </a:lnTo>
                  <a:lnTo>
                    <a:pt x="2156" y="1308"/>
                  </a:lnTo>
                  <a:lnTo>
                    <a:pt x="2156" y="1308"/>
                  </a:lnTo>
                  <a:lnTo>
                    <a:pt x="2156" y="1313"/>
                  </a:lnTo>
                  <a:lnTo>
                    <a:pt x="2156" y="1313"/>
                  </a:lnTo>
                  <a:lnTo>
                    <a:pt x="2156" y="1313"/>
                  </a:lnTo>
                  <a:lnTo>
                    <a:pt x="2156" y="1313"/>
                  </a:lnTo>
                  <a:lnTo>
                    <a:pt x="2156" y="1313"/>
                  </a:lnTo>
                  <a:lnTo>
                    <a:pt x="2156" y="1313"/>
                  </a:lnTo>
                  <a:lnTo>
                    <a:pt x="2156" y="1313"/>
                  </a:lnTo>
                  <a:lnTo>
                    <a:pt x="2156" y="1313"/>
                  </a:lnTo>
                  <a:lnTo>
                    <a:pt x="2156" y="1313"/>
                  </a:lnTo>
                  <a:lnTo>
                    <a:pt x="2156" y="1313"/>
                  </a:lnTo>
                  <a:lnTo>
                    <a:pt x="2156" y="1313"/>
                  </a:lnTo>
                  <a:lnTo>
                    <a:pt x="2156" y="1313"/>
                  </a:lnTo>
                  <a:lnTo>
                    <a:pt x="2156" y="1313"/>
                  </a:lnTo>
                  <a:lnTo>
                    <a:pt x="2156" y="1313"/>
                  </a:lnTo>
                  <a:lnTo>
                    <a:pt x="2156" y="1313"/>
                  </a:lnTo>
                  <a:lnTo>
                    <a:pt x="2156" y="1313"/>
                  </a:lnTo>
                  <a:lnTo>
                    <a:pt x="2156" y="1313"/>
                  </a:lnTo>
                  <a:lnTo>
                    <a:pt x="2156" y="1313"/>
                  </a:lnTo>
                  <a:lnTo>
                    <a:pt x="2156" y="1313"/>
                  </a:lnTo>
                  <a:lnTo>
                    <a:pt x="2156" y="1313"/>
                  </a:lnTo>
                  <a:lnTo>
                    <a:pt x="2156" y="1313"/>
                  </a:lnTo>
                  <a:lnTo>
                    <a:pt x="2156" y="1313"/>
                  </a:lnTo>
                  <a:lnTo>
                    <a:pt x="2151" y="1313"/>
                  </a:lnTo>
                  <a:lnTo>
                    <a:pt x="2151" y="1313"/>
                  </a:lnTo>
                  <a:lnTo>
                    <a:pt x="2151" y="1313"/>
                  </a:lnTo>
                  <a:lnTo>
                    <a:pt x="2151" y="1313"/>
                  </a:lnTo>
                  <a:lnTo>
                    <a:pt x="2151" y="1313"/>
                  </a:lnTo>
                  <a:lnTo>
                    <a:pt x="2151" y="1313"/>
                  </a:lnTo>
                  <a:lnTo>
                    <a:pt x="2151" y="1313"/>
                  </a:lnTo>
                  <a:lnTo>
                    <a:pt x="2151" y="1313"/>
                  </a:lnTo>
                  <a:lnTo>
                    <a:pt x="2151" y="1313"/>
                  </a:lnTo>
                  <a:lnTo>
                    <a:pt x="2151" y="1313"/>
                  </a:lnTo>
                  <a:lnTo>
                    <a:pt x="2151" y="1313"/>
                  </a:lnTo>
                  <a:lnTo>
                    <a:pt x="2151" y="1313"/>
                  </a:lnTo>
                  <a:lnTo>
                    <a:pt x="2151" y="1313"/>
                  </a:lnTo>
                  <a:lnTo>
                    <a:pt x="2151" y="1313"/>
                  </a:lnTo>
                  <a:lnTo>
                    <a:pt x="2151" y="1313"/>
                  </a:lnTo>
                  <a:lnTo>
                    <a:pt x="2151" y="1313"/>
                  </a:lnTo>
                  <a:lnTo>
                    <a:pt x="2151" y="1313"/>
                  </a:lnTo>
                  <a:lnTo>
                    <a:pt x="2151" y="1313"/>
                  </a:lnTo>
                  <a:lnTo>
                    <a:pt x="2151" y="1313"/>
                  </a:lnTo>
                  <a:lnTo>
                    <a:pt x="2151" y="1313"/>
                  </a:lnTo>
                  <a:lnTo>
                    <a:pt x="2151" y="1313"/>
                  </a:lnTo>
                  <a:lnTo>
                    <a:pt x="2151" y="1313"/>
                  </a:lnTo>
                  <a:lnTo>
                    <a:pt x="2151" y="1313"/>
                  </a:lnTo>
                  <a:lnTo>
                    <a:pt x="2151" y="1313"/>
                  </a:lnTo>
                  <a:lnTo>
                    <a:pt x="2151" y="1313"/>
                  </a:lnTo>
                  <a:lnTo>
                    <a:pt x="2151" y="1313"/>
                  </a:lnTo>
                  <a:lnTo>
                    <a:pt x="2151" y="1313"/>
                  </a:lnTo>
                  <a:lnTo>
                    <a:pt x="2151" y="1313"/>
                  </a:lnTo>
                  <a:lnTo>
                    <a:pt x="2151" y="1313"/>
                  </a:lnTo>
                  <a:lnTo>
                    <a:pt x="2151" y="1313"/>
                  </a:lnTo>
                  <a:lnTo>
                    <a:pt x="2151" y="1313"/>
                  </a:lnTo>
                  <a:lnTo>
                    <a:pt x="2151" y="1313"/>
                  </a:lnTo>
                  <a:lnTo>
                    <a:pt x="2151" y="1313"/>
                  </a:lnTo>
                  <a:lnTo>
                    <a:pt x="2151" y="1313"/>
                  </a:lnTo>
                  <a:lnTo>
                    <a:pt x="2151" y="1313"/>
                  </a:lnTo>
                  <a:lnTo>
                    <a:pt x="2151" y="1313"/>
                  </a:lnTo>
                  <a:lnTo>
                    <a:pt x="2151" y="1313"/>
                  </a:lnTo>
                  <a:lnTo>
                    <a:pt x="2147" y="1313"/>
                  </a:lnTo>
                  <a:lnTo>
                    <a:pt x="2147" y="1313"/>
                  </a:lnTo>
                  <a:lnTo>
                    <a:pt x="2147" y="1313"/>
                  </a:lnTo>
                  <a:lnTo>
                    <a:pt x="2147" y="1313"/>
                  </a:lnTo>
                  <a:lnTo>
                    <a:pt x="2147" y="1313"/>
                  </a:lnTo>
                  <a:lnTo>
                    <a:pt x="2147" y="1313"/>
                  </a:lnTo>
                  <a:lnTo>
                    <a:pt x="2147" y="1317"/>
                  </a:lnTo>
                  <a:lnTo>
                    <a:pt x="2147" y="1317"/>
                  </a:lnTo>
                  <a:lnTo>
                    <a:pt x="2147" y="1317"/>
                  </a:lnTo>
                  <a:lnTo>
                    <a:pt x="2147" y="1317"/>
                  </a:lnTo>
                  <a:lnTo>
                    <a:pt x="2147" y="1317"/>
                  </a:lnTo>
                  <a:lnTo>
                    <a:pt x="2147" y="1317"/>
                  </a:lnTo>
                  <a:lnTo>
                    <a:pt x="2147" y="1317"/>
                  </a:lnTo>
                  <a:lnTo>
                    <a:pt x="2147" y="1317"/>
                  </a:lnTo>
                  <a:lnTo>
                    <a:pt x="2147" y="1317"/>
                  </a:lnTo>
                  <a:lnTo>
                    <a:pt x="2147" y="1317"/>
                  </a:lnTo>
                  <a:lnTo>
                    <a:pt x="2147" y="1317"/>
                  </a:lnTo>
                  <a:lnTo>
                    <a:pt x="2147" y="1317"/>
                  </a:lnTo>
                  <a:lnTo>
                    <a:pt x="2147" y="1317"/>
                  </a:lnTo>
                  <a:lnTo>
                    <a:pt x="2142" y="1317"/>
                  </a:lnTo>
                  <a:lnTo>
                    <a:pt x="2142" y="1317"/>
                  </a:lnTo>
                  <a:lnTo>
                    <a:pt x="2142" y="1317"/>
                  </a:lnTo>
                  <a:lnTo>
                    <a:pt x="2142" y="1317"/>
                  </a:lnTo>
                  <a:lnTo>
                    <a:pt x="2142" y="1322"/>
                  </a:lnTo>
                  <a:lnTo>
                    <a:pt x="2142" y="1322"/>
                  </a:lnTo>
                  <a:lnTo>
                    <a:pt x="2142" y="1322"/>
                  </a:lnTo>
                  <a:lnTo>
                    <a:pt x="2142" y="1322"/>
                  </a:lnTo>
                  <a:lnTo>
                    <a:pt x="2142" y="1322"/>
                  </a:lnTo>
                  <a:lnTo>
                    <a:pt x="2142" y="1322"/>
                  </a:lnTo>
                  <a:lnTo>
                    <a:pt x="2142" y="1322"/>
                  </a:lnTo>
                  <a:lnTo>
                    <a:pt x="2142" y="1322"/>
                  </a:lnTo>
                  <a:lnTo>
                    <a:pt x="2142" y="1322"/>
                  </a:lnTo>
                  <a:lnTo>
                    <a:pt x="2142" y="1322"/>
                  </a:lnTo>
                  <a:lnTo>
                    <a:pt x="2142" y="1322"/>
                  </a:lnTo>
                  <a:lnTo>
                    <a:pt x="2142" y="1322"/>
                  </a:lnTo>
                  <a:lnTo>
                    <a:pt x="2142" y="1322"/>
                  </a:lnTo>
                  <a:lnTo>
                    <a:pt x="2138" y="1326"/>
                  </a:lnTo>
                  <a:lnTo>
                    <a:pt x="2138" y="1326"/>
                  </a:lnTo>
                  <a:lnTo>
                    <a:pt x="2138" y="1326"/>
                  </a:lnTo>
                  <a:lnTo>
                    <a:pt x="2138" y="1326"/>
                  </a:lnTo>
                  <a:lnTo>
                    <a:pt x="2138" y="1326"/>
                  </a:lnTo>
                  <a:lnTo>
                    <a:pt x="2138" y="1326"/>
                  </a:lnTo>
                  <a:lnTo>
                    <a:pt x="2138" y="1326"/>
                  </a:lnTo>
                  <a:lnTo>
                    <a:pt x="2138" y="1326"/>
                  </a:lnTo>
                  <a:lnTo>
                    <a:pt x="2138" y="1326"/>
                  </a:lnTo>
                  <a:lnTo>
                    <a:pt x="2138" y="1326"/>
                  </a:lnTo>
                  <a:lnTo>
                    <a:pt x="2138" y="1326"/>
                  </a:lnTo>
                  <a:lnTo>
                    <a:pt x="2138" y="1331"/>
                  </a:lnTo>
                  <a:lnTo>
                    <a:pt x="2138" y="1331"/>
                  </a:lnTo>
                  <a:lnTo>
                    <a:pt x="2138" y="1331"/>
                  </a:lnTo>
                  <a:lnTo>
                    <a:pt x="2138" y="1331"/>
                  </a:lnTo>
                  <a:lnTo>
                    <a:pt x="2138" y="1331"/>
                  </a:lnTo>
                  <a:lnTo>
                    <a:pt x="2138" y="1331"/>
                  </a:lnTo>
                  <a:lnTo>
                    <a:pt x="2133" y="1331"/>
                  </a:lnTo>
                  <a:lnTo>
                    <a:pt x="2133" y="1331"/>
                  </a:lnTo>
                  <a:lnTo>
                    <a:pt x="2133" y="1331"/>
                  </a:lnTo>
                  <a:lnTo>
                    <a:pt x="2133" y="1335"/>
                  </a:lnTo>
                  <a:lnTo>
                    <a:pt x="2133" y="1335"/>
                  </a:lnTo>
                  <a:lnTo>
                    <a:pt x="2133" y="1335"/>
                  </a:lnTo>
                  <a:lnTo>
                    <a:pt x="2133" y="1335"/>
                  </a:lnTo>
                  <a:lnTo>
                    <a:pt x="2133" y="1335"/>
                  </a:lnTo>
                  <a:lnTo>
                    <a:pt x="2133" y="1335"/>
                  </a:lnTo>
                  <a:lnTo>
                    <a:pt x="2133" y="1335"/>
                  </a:lnTo>
                  <a:lnTo>
                    <a:pt x="2133" y="1335"/>
                  </a:lnTo>
                  <a:lnTo>
                    <a:pt x="2133" y="1335"/>
                  </a:lnTo>
                  <a:lnTo>
                    <a:pt x="2133" y="1339"/>
                  </a:lnTo>
                  <a:lnTo>
                    <a:pt x="2133" y="1339"/>
                  </a:lnTo>
                  <a:lnTo>
                    <a:pt x="2133" y="1339"/>
                  </a:lnTo>
                  <a:lnTo>
                    <a:pt x="2133" y="1339"/>
                  </a:lnTo>
                  <a:lnTo>
                    <a:pt x="2133" y="1339"/>
                  </a:lnTo>
                  <a:lnTo>
                    <a:pt x="2129" y="1339"/>
                  </a:lnTo>
                  <a:lnTo>
                    <a:pt x="2129" y="1339"/>
                  </a:lnTo>
                  <a:lnTo>
                    <a:pt x="2129" y="1339"/>
                  </a:lnTo>
                  <a:lnTo>
                    <a:pt x="2129" y="1344"/>
                  </a:lnTo>
                  <a:lnTo>
                    <a:pt x="2129" y="1344"/>
                  </a:lnTo>
                  <a:lnTo>
                    <a:pt x="2129" y="1344"/>
                  </a:lnTo>
                  <a:lnTo>
                    <a:pt x="2129" y="1344"/>
                  </a:lnTo>
                  <a:lnTo>
                    <a:pt x="2129" y="1344"/>
                  </a:lnTo>
                  <a:lnTo>
                    <a:pt x="2129" y="1344"/>
                  </a:lnTo>
                  <a:lnTo>
                    <a:pt x="2129" y="1344"/>
                  </a:lnTo>
                  <a:lnTo>
                    <a:pt x="2129" y="1344"/>
                  </a:lnTo>
                  <a:lnTo>
                    <a:pt x="2129" y="1348"/>
                  </a:lnTo>
                  <a:lnTo>
                    <a:pt x="2129" y="1348"/>
                  </a:lnTo>
                  <a:lnTo>
                    <a:pt x="2129" y="1348"/>
                  </a:lnTo>
                  <a:lnTo>
                    <a:pt x="2129" y="1348"/>
                  </a:lnTo>
                  <a:lnTo>
                    <a:pt x="2129" y="1348"/>
                  </a:lnTo>
                  <a:lnTo>
                    <a:pt x="2129" y="1348"/>
                  </a:lnTo>
                  <a:lnTo>
                    <a:pt x="2129" y="1348"/>
                  </a:lnTo>
                  <a:lnTo>
                    <a:pt x="2129" y="1348"/>
                  </a:lnTo>
                  <a:lnTo>
                    <a:pt x="2124" y="1353"/>
                  </a:lnTo>
                  <a:lnTo>
                    <a:pt x="2124" y="1353"/>
                  </a:lnTo>
                  <a:lnTo>
                    <a:pt x="2124" y="1353"/>
                  </a:lnTo>
                  <a:lnTo>
                    <a:pt x="2124" y="1353"/>
                  </a:lnTo>
                  <a:lnTo>
                    <a:pt x="2124" y="1353"/>
                  </a:lnTo>
                  <a:lnTo>
                    <a:pt x="2124" y="1353"/>
                  </a:lnTo>
                  <a:lnTo>
                    <a:pt x="2124" y="1353"/>
                  </a:lnTo>
                  <a:lnTo>
                    <a:pt x="2124" y="1357"/>
                  </a:lnTo>
                  <a:lnTo>
                    <a:pt x="2124" y="1357"/>
                  </a:lnTo>
                  <a:lnTo>
                    <a:pt x="2124" y="1357"/>
                  </a:lnTo>
                  <a:lnTo>
                    <a:pt x="2124" y="1357"/>
                  </a:lnTo>
                  <a:lnTo>
                    <a:pt x="2124" y="1357"/>
                  </a:lnTo>
                  <a:lnTo>
                    <a:pt x="2124" y="1357"/>
                  </a:lnTo>
                  <a:lnTo>
                    <a:pt x="2124" y="1357"/>
                  </a:lnTo>
                  <a:lnTo>
                    <a:pt x="2124" y="1362"/>
                  </a:lnTo>
                  <a:lnTo>
                    <a:pt x="2124" y="1362"/>
                  </a:lnTo>
                  <a:lnTo>
                    <a:pt x="2124" y="1362"/>
                  </a:lnTo>
                  <a:lnTo>
                    <a:pt x="2124" y="1362"/>
                  </a:lnTo>
                  <a:lnTo>
                    <a:pt x="2124" y="1362"/>
                  </a:lnTo>
                  <a:lnTo>
                    <a:pt x="2124" y="1362"/>
                  </a:lnTo>
                  <a:lnTo>
                    <a:pt x="2120" y="1366"/>
                  </a:lnTo>
                  <a:lnTo>
                    <a:pt x="2120" y="1366"/>
                  </a:lnTo>
                  <a:lnTo>
                    <a:pt x="2120" y="1366"/>
                  </a:lnTo>
                  <a:lnTo>
                    <a:pt x="2120" y="1366"/>
                  </a:lnTo>
                  <a:lnTo>
                    <a:pt x="2120" y="1366"/>
                  </a:lnTo>
                  <a:lnTo>
                    <a:pt x="2120" y="1366"/>
                  </a:lnTo>
                  <a:lnTo>
                    <a:pt x="2120" y="1366"/>
                  </a:lnTo>
                  <a:lnTo>
                    <a:pt x="2120" y="1371"/>
                  </a:lnTo>
                  <a:lnTo>
                    <a:pt x="2120" y="1371"/>
                  </a:lnTo>
                  <a:lnTo>
                    <a:pt x="2120" y="1371"/>
                  </a:lnTo>
                  <a:lnTo>
                    <a:pt x="2120" y="1371"/>
                  </a:lnTo>
                  <a:lnTo>
                    <a:pt x="2120" y="1371"/>
                  </a:lnTo>
                  <a:lnTo>
                    <a:pt x="2120" y="1371"/>
                  </a:lnTo>
                  <a:lnTo>
                    <a:pt x="2120" y="1375"/>
                  </a:lnTo>
                  <a:lnTo>
                    <a:pt x="2120" y="1375"/>
                  </a:lnTo>
                  <a:lnTo>
                    <a:pt x="2120" y="1375"/>
                  </a:lnTo>
                  <a:lnTo>
                    <a:pt x="2120" y="1375"/>
                  </a:lnTo>
                  <a:lnTo>
                    <a:pt x="2120" y="1375"/>
                  </a:lnTo>
                  <a:lnTo>
                    <a:pt x="2120" y="1375"/>
                  </a:lnTo>
                  <a:lnTo>
                    <a:pt x="2120" y="1375"/>
                  </a:lnTo>
                  <a:lnTo>
                    <a:pt x="2120" y="1380"/>
                  </a:lnTo>
                  <a:lnTo>
                    <a:pt x="2120" y="1380"/>
                  </a:lnTo>
                  <a:lnTo>
                    <a:pt x="2115" y="1380"/>
                  </a:lnTo>
                  <a:lnTo>
                    <a:pt x="2115" y="1380"/>
                  </a:lnTo>
                  <a:lnTo>
                    <a:pt x="2115" y="1380"/>
                  </a:lnTo>
                  <a:lnTo>
                    <a:pt x="2115" y="1380"/>
                  </a:lnTo>
                  <a:lnTo>
                    <a:pt x="2115" y="1384"/>
                  </a:lnTo>
                  <a:lnTo>
                    <a:pt x="2115" y="1384"/>
                  </a:lnTo>
                  <a:lnTo>
                    <a:pt x="2115" y="1384"/>
                  </a:lnTo>
                  <a:lnTo>
                    <a:pt x="2115" y="1384"/>
                  </a:lnTo>
                  <a:lnTo>
                    <a:pt x="2115" y="1384"/>
                  </a:lnTo>
                  <a:lnTo>
                    <a:pt x="2115" y="1389"/>
                  </a:lnTo>
                  <a:lnTo>
                    <a:pt x="2115" y="1389"/>
                  </a:lnTo>
                  <a:lnTo>
                    <a:pt x="2115" y="1389"/>
                  </a:lnTo>
                  <a:lnTo>
                    <a:pt x="2115" y="1393"/>
                  </a:lnTo>
                  <a:lnTo>
                    <a:pt x="2115" y="1393"/>
                  </a:lnTo>
                  <a:lnTo>
                    <a:pt x="2115" y="1393"/>
                  </a:lnTo>
                  <a:lnTo>
                    <a:pt x="2115" y="1398"/>
                  </a:lnTo>
                  <a:lnTo>
                    <a:pt x="2111" y="1398"/>
                  </a:lnTo>
                  <a:lnTo>
                    <a:pt x="2111" y="1398"/>
                  </a:lnTo>
                  <a:lnTo>
                    <a:pt x="2111" y="1402"/>
                  </a:lnTo>
                  <a:lnTo>
                    <a:pt x="2111" y="1402"/>
                  </a:lnTo>
                  <a:lnTo>
                    <a:pt x="2111" y="1402"/>
                  </a:lnTo>
                  <a:lnTo>
                    <a:pt x="2111" y="1406"/>
                  </a:lnTo>
                  <a:lnTo>
                    <a:pt x="2111" y="1406"/>
                  </a:lnTo>
                  <a:lnTo>
                    <a:pt x="2111" y="1411"/>
                  </a:lnTo>
                  <a:lnTo>
                    <a:pt x="2111" y="1411"/>
                  </a:lnTo>
                  <a:lnTo>
                    <a:pt x="2111" y="1411"/>
                  </a:lnTo>
                  <a:lnTo>
                    <a:pt x="2111" y="1415"/>
                  </a:lnTo>
                  <a:lnTo>
                    <a:pt x="2111" y="1415"/>
                  </a:lnTo>
                  <a:lnTo>
                    <a:pt x="2111" y="1415"/>
                  </a:lnTo>
                  <a:lnTo>
                    <a:pt x="2111" y="1420"/>
                  </a:lnTo>
                  <a:lnTo>
                    <a:pt x="2106" y="1420"/>
                  </a:lnTo>
                  <a:lnTo>
                    <a:pt x="2106" y="1420"/>
                  </a:lnTo>
                  <a:lnTo>
                    <a:pt x="2106" y="1424"/>
                  </a:lnTo>
                  <a:lnTo>
                    <a:pt x="2106" y="1424"/>
                  </a:lnTo>
                  <a:lnTo>
                    <a:pt x="2106" y="1424"/>
                  </a:lnTo>
                  <a:lnTo>
                    <a:pt x="2106" y="1429"/>
                  </a:lnTo>
                  <a:lnTo>
                    <a:pt x="2106" y="1429"/>
                  </a:lnTo>
                  <a:lnTo>
                    <a:pt x="2106" y="1429"/>
                  </a:lnTo>
                  <a:lnTo>
                    <a:pt x="2106" y="1433"/>
                  </a:lnTo>
                  <a:lnTo>
                    <a:pt x="2106" y="1433"/>
                  </a:lnTo>
                  <a:lnTo>
                    <a:pt x="2106" y="1433"/>
                  </a:lnTo>
                  <a:lnTo>
                    <a:pt x="2106" y="1438"/>
                  </a:lnTo>
                  <a:lnTo>
                    <a:pt x="2106" y="1438"/>
                  </a:lnTo>
                  <a:lnTo>
                    <a:pt x="2106" y="1438"/>
                  </a:lnTo>
                  <a:lnTo>
                    <a:pt x="2106" y="1442"/>
                  </a:lnTo>
                  <a:lnTo>
                    <a:pt x="2106" y="1442"/>
                  </a:lnTo>
                  <a:lnTo>
                    <a:pt x="2102" y="1442"/>
                  </a:lnTo>
                  <a:lnTo>
                    <a:pt x="2102" y="1447"/>
                  </a:lnTo>
                  <a:lnTo>
                    <a:pt x="2102" y="1447"/>
                  </a:lnTo>
                  <a:lnTo>
                    <a:pt x="2102" y="1447"/>
                  </a:lnTo>
                  <a:lnTo>
                    <a:pt x="2102" y="1451"/>
                  </a:lnTo>
                  <a:lnTo>
                    <a:pt x="2102" y="1451"/>
                  </a:lnTo>
                  <a:lnTo>
                    <a:pt x="2102" y="1451"/>
                  </a:lnTo>
                  <a:lnTo>
                    <a:pt x="2102" y="1456"/>
                  </a:lnTo>
                  <a:lnTo>
                    <a:pt x="2102" y="1456"/>
                  </a:lnTo>
                  <a:lnTo>
                    <a:pt x="2102" y="1456"/>
                  </a:lnTo>
                  <a:lnTo>
                    <a:pt x="2102" y="1460"/>
                  </a:lnTo>
                  <a:lnTo>
                    <a:pt x="2102" y="1465"/>
                  </a:lnTo>
                  <a:lnTo>
                    <a:pt x="2102" y="1465"/>
                  </a:lnTo>
                  <a:lnTo>
                    <a:pt x="2102" y="1469"/>
                  </a:lnTo>
                  <a:lnTo>
                    <a:pt x="2102" y="1473"/>
                  </a:lnTo>
                  <a:lnTo>
                    <a:pt x="2098" y="1473"/>
                  </a:lnTo>
                  <a:lnTo>
                    <a:pt x="2098" y="1478"/>
                  </a:lnTo>
                  <a:lnTo>
                    <a:pt x="2098" y="1478"/>
                  </a:lnTo>
                  <a:lnTo>
                    <a:pt x="2098" y="1487"/>
                  </a:lnTo>
                  <a:lnTo>
                    <a:pt x="2098" y="1491"/>
                  </a:lnTo>
                  <a:lnTo>
                    <a:pt x="2098" y="1491"/>
                  </a:lnTo>
                  <a:lnTo>
                    <a:pt x="2098" y="1496"/>
                  </a:lnTo>
                  <a:lnTo>
                    <a:pt x="2098" y="1496"/>
                  </a:lnTo>
                  <a:lnTo>
                    <a:pt x="2098" y="1500"/>
                  </a:lnTo>
                  <a:lnTo>
                    <a:pt x="2093" y="1500"/>
                  </a:lnTo>
                  <a:lnTo>
                    <a:pt x="2093" y="1505"/>
                  </a:lnTo>
                  <a:lnTo>
                    <a:pt x="2093" y="1505"/>
                  </a:lnTo>
                  <a:lnTo>
                    <a:pt x="2093" y="1505"/>
                  </a:lnTo>
                  <a:lnTo>
                    <a:pt x="2093" y="1505"/>
                  </a:lnTo>
                  <a:lnTo>
                    <a:pt x="2093" y="1509"/>
                  </a:lnTo>
                  <a:lnTo>
                    <a:pt x="2093" y="1509"/>
                  </a:lnTo>
                  <a:lnTo>
                    <a:pt x="2093" y="1509"/>
                  </a:lnTo>
                  <a:lnTo>
                    <a:pt x="2093" y="1509"/>
                  </a:lnTo>
                  <a:lnTo>
                    <a:pt x="2093" y="1514"/>
                  </a:lnTo>
                  <a:lnTo>
                    <a:pt x="2093" y="1514"/>
                  </a:lnTo>
                  <a:lnTo>
                    <a:pt x="2093" y="1514"/>
                  </a:lnTo>
                  <a:lnTo>
                    <a:pt x="2093" y="1514"/>
                  </a:lnTo>
                  <a:lnTo>
                    <a:pt x="2093" y="1514"/>
                  </a:lnTo>
                  <a:lnTo>
                    <a:pt x="2093" y="1518"/>
                  </a:lnTo>
                  <a:lnTo>
                    <a:pt x="2093" y="1518"/>
                  </a:lnTo>
                  <a:lnTo>
                    <a:pt x="2093" y="1518"/>
                  </a:lnTo>
                  <a:lnTo>
                    <a:pt x="2093" y="1518"/>
                  </a:lnTo>
                  <a:lnTo>
                    <a:pt x="2093" y="1518"/>
                  </a:lnTo>
                  <a:lnTo>
                    <a:pt x="2093" y="1523"/>
                  </a:lnTo>
                  <a:lnTo>
                    <a:pt x="2093" y="1523"/>
                  </a:lnTo>
                  <a:lnTo>
                    <a:pt x="2093" y="1523"/>
                  </a:lnTo>
                  <a:lnTo>
                    <a:pt x="2093" y="1523"/>
                  </a:lnTo>
                  <a:lnTo>
                    <a:pt x="2093" y="1523"/>
                  </a:lnTo>
                  <a:lnTo>
                    <a:pt x="2093" y="1527"/>
                  </a:lnTo>
                  <a:lnTo>
                    <a:pt x="2093" y="1527"/>
                  </a:lnTo>
                  <a:lnTo>
                    <a:pt x="2089" y="1527"/>
                  </a:lnTo>
                  <a:lnTo>
                    <a:pt x="2089" y="1527"/>
                  </a:lnTo>
                  <a:lnTo>
                    <a:pt x="2089" y="1527"/>
                  </a:lnTo>
                  <a:lnTo>
                    <a:pt x="2089" y="1527"/>
                  </a:lnTo>
                  <a:lnTo>
                    <a:pt x="2089" y="1527"/>
                  </a:lnTo>
                  <a:lnTo>
                    <a:pt x="2089" y="1527"/>
                  </a:lnTo>
                  <a:lnTo>
                    <a:pt x="2089" y="1527"/>
                  </a:lnTo>
                  <a:lnTo>
                    <a:pt x="2089" y="1531"/>
                  </a:lnTo>
                  <a:lnTo>
                    <a:pt x="2089" y="1531"/>
                  </a:lnTo>
                  <a:lnTo>
                    <a:pt x="2089" y="1531"/>
                  </a:lnTo>
                  <a:lnTo>
                    <a:pt x="2089" y="1531"/>
                  </a:lnTo>
                  <a:lnTo>
                    <a:pt x="2089" y="1531"/>
                  </a:lnTo>
                  <a:lnTo>
                    <a:pt x="2089" y="1531"/>
                  </a:lnTo>
                  <a:lnTo>
                    <a:pt x="2089" y="1531"/>
                  </a:lnTo>
                  <a:lnTo>
                    <a:pt x="2089" y="1531"/>
                  </a:lnTo>
                  <a:lnTo>
                    <a:pt x="2089" y="1531"/>
                  </a:lnTo>
                  <a:lnTo>
                    <a:pt x="2089" y="1531"/>
                  </a:lnTo>
                  <a:lnTo>
                    <a:pt x="2089" y="1531"/>
                  </a:lnTo>
                  <a:lnTo>
                    <a:pt x="2089" y="1531"/>
                  </a:lnTo>
                  <a:lnTo>
                    <a:pt x="2089" y="1531"/>
                  </a:lnTo>
                  <a:lnTo>
                    <a:pt x="2089" y="1531"/>
                  </a:lnTo>
                  <a:lnTo>
                    <a:pt x="2089" y="1536"/>
                  </a:lnTo>
                  <a:lnTo>
                    <a:pt x="2089" y="1536"/>
                  </a:lnTo>
                  <a:lnTo>
                    <a:pt x="2089" y="1536"/>
                  </a:lnTo>
                  <a:lnTo>
                    <a:pt x="2089" y="1536"/>
                  </a:lnTo>
                  <a:lnTo>
                    <a:pt x="2089" y="1536"/>
                  </a:lnTo>
                  <a:lnTo>
                    <a:pt x="2089" y="1536"/>
                  </a:lnTo>
                  <a:lnTo>
                    <a:pt x="2089" y="1536"/>
                  </a:lnTo>
                  <a:lnTo>
                    <a:pt x="2089" y="1536"/>
                  </a:lnTo>
                  <a:lnTo>
                    <a:pt x="2089" y="1536"/>
                  </a:lnTo>
                  <a:lnTo>
                    <a:pt x="2089" y="1536"/>
                  </a:lnTo>
                  <a:lnTo>
                    <a:pt x="2089" y="1536"/>
                  </a:lnTo>
                  <a:lnTo>
                    <a:pt x="2089" y="1536"/>
                  </a:lnTo>
                  <a:lnTo>
                    <a:pt x="2084" y="1540"/>
                  </a:lnTo>
                  <a:lnTo>
                    <a:pt x="2084" y="1540"/>
                  </a:lnTo>
                  <a:lnTo>
                    <a:pt x="2084" y="1540"/>
                  </a:lnTo>
                  <a:lnTo>
                    <a:pt x="2084" y="1540"/>
                  </a:lnTo>
                  <a:lnTo>
                    <a:pt x="2084" y="1540"/>
                  </a:lnTo>
                  <a:lnTo>
                    <a:pt x="2084" y="1540"/>
                  </a:lnTo>
                  <a:lnTo>
                    <a:pt x="2084" y="1540"/>
                  </a:lnTo>
                  <a:lnTo>
                    <a:pt x="2084" y="1540"/>
                  </a:lnTo>
                  <a:lnTo>
                    <a:pt x="2084" y="1540"/>
                  </a:lnTo>
                  <a:lnTo>
                    <a:pt x="2084" y="1540"/>
                  </a:lnTo>
                  <a:lnTo>
                    <a:pt x="2084" y="1540"/>
                  </a:lnTo>
                  <a:lnTo>
                    <a:pt x="2084" y="1540"/>
                  </a:lnTo>
                  <a:lnTo>
                    <a:pt x="2084" y="1540"/>
                  </a:lnTo>
                  <a:lnTo>
                    <a:pt x="2084" y="1540"/>
                  </a:lnTo>
                  <a:lnTo>
                    <a:pt x="2084" y="1540"/>
                  </a:lnTo>
                  <a:lnTo>
                    <a:pt x="2084" y="1545"/>
                  </a:lnTo>
                  <a:lnTo>
                    <a:pt x="2080" y="1545"/>
                  </a:lnTo>
                  <a:lnTo>
                    <a:pt x="2080" y="1545"/>
                  </a:lnTo>
                  <a:lnTo>
                    <a:pt x="2080" y="1545"/>
                  </a:lnTo>
                  <a:lnTo>
                    <a:pt x="2080" y="1545"/>
                  </a:lnTo>
                  <a:lnTo>
                    <a:pt x="2080" y="1545"/>
                  </a:lnTo>
                  <a:lnTo>
                    <a:pt x="2080" y="1545"/>
                  </a:lnTo>
                  <a:lnTo>
                    <a:pt x="2080" y="1545"/>
                  </a:lnTo>
                  <a:lnTo>
                    <a:pt x="2080" y="1545"/>
                  </a:lnTo>
                  <a:lnTo>
                    <a:pt x="2080" y="1545"/>
                  </a:lnTo>
                  <a:lnTo>
                    <a:pt x="2080" y="1545"/>
                  </a:lnTo>
                  <a:lnTo>
                    <a:pt x="2080" y="1545"/>
                  </a:lnTo>
                  <a:lnTo>
                    <a:pt x="2080" y="1545"/>
                  </a:lnTo>
                  <a:lnTo>
                    <a:pt x="2080" y="1545"/>
                  </a:lnTo>
                  <a:lnTo>
                    <a:pt x="2080" y="1545"/>
                  </a:lnTo>
                  <a:lnTo>
                    <a:pt x="2080" y="1545"/>
                  </a:lnTo>
                  <a:lnTo>
                    <a:pt x="2080" y="1545"/>
                  </a:lnTo>
                  <a:lnTo>
                    <a:pt x="2075" y="1545"/>
                  </a:lnTo>
                  <a:lnTo>
                    <a:pt x="2075" y="1545"/>
                  </a:lnTo>
                  <a:lnTo>
                    <a:pt x="2075" y="1545"/>
                  </a:lnTo>
                  <a:lnTo>
                    <a:pt x="2075" y="1545"/>
                  </a:lnTo>
                  <a:lnTo>
                    <a:pt x="2075" y="1545"/>
                  </a:lnTo>
                  <a:lnTo>
                    <a:pt x="2075" y="1545"/>
                  </a:lnTo>
                  <a:lnTo>
                    <a:pt x="2075" y="1545"/>
                  </a:lnTo>
                  <a:lnTo>
                    <a:pt x="2075" y="1545"/>
                  </a:lnTo>
                  <a:lnTo>
                    <a:pt x="2075" y="1545"/>
                  </a:lnTo>
                  <a:lnTo>
                    <a:pt x="2075" y="1545"/>
                  </a:lnTo>
                  <a:lnTo>
                    <a:pt x="2075" y="1545"/>
                  </a:lnTo>
                  <a:lnTo>
                    <a:pt x="2075" y="1545"/>
                  </a:lnTo>
                  <a:lnTo>
                    <a:pt x="2075" y="1545"/>
                  </a:lnTo>
                  <a:lnTo>
                    <a:pt x="2075" y="1545"/>
                  </a:lnTo>
                  <a:lnTo>
                    <a:pt x="2071" y="1545"/>
                  </a:lnTo>
                  <a:lnTo>
                    <a:pt x="2071" y="1545"/>
                  </a:lnTo>
                  <a:lnTo>
                    <a:pt x="2071" y="1545"/>
                  </a:lnTo>
                  <a:lnTo>
                    <a:pt x="2071" y="1545"/>
                  </a:lnTo>
                  <a:lnTo>
                    <a:pt x="2071" y="1545"/>
                  </a:lnTo>
                  <a:lnTo>
                    <a:pt x="2071" y="1549"/>
                  </a:lnTo>
                  <a:lnTo>
                    <a:pt x="2071" y="1549"/>
                  </a:lnTo>
                  <a:lnTo>
                    <a:pt x="2071" y="1549"/>
                  </a:lnTo>
                  <a:lnTo>
                    <a:pt x="2071" y="1549"/>
                  </a:lnTo>
                  <a:lnTo>
                    <a:pt x="2071" y="1549"/>
                  </a:lnTo>
                  <a:lnTo>
                    <a:pt x="2071" y="1549"/>
                  </a:lnTo>
                  <a:lnTo>
                    <a:pt x="2071" y="1549"/>
                  </a:lnTo>
                  <a:lnTo>
                    <a:pt x="2071" y="1549"/>
                  </a:lnTo>
                  <a:lnTo>
                    <a:pt x="2071" y="1549"/>
                  </a:lnTo>
                  <a:lnTo>
                    <a:pt x="2066" y="1549"/>
                  </a:lnTo>
                  <a:lnTo>
                    <a:pt x="2066" y="1549"/>
                  </a:lnTo>
                  <a:lnTo>
                    <a:pt x="2066" y="1549"/>
                  </a:lnTo>
                  <a:lnTo>
                    <a:pt x="2066" y="1545"/>
                  </a:lnTo>
                  <a:lnTo>
                    <a:pt x="2066" y="1545"/>
                  </a:lnTo>
                  <a:lnTo>
                    <a:pt x="2066" y="1545"/>
                  </a:lnTo>
                  <a:lnTo>
                    <a:pt x="2066" y="1545"/>
                  </a:lnTo>
                  <a:lnTo>
                    <a:pt x="2066" y="1545"/>
                  </a:lnTo>
                  <a:lnTo>
                    <a:pt x="2066" y="1545"/>
                  </a:lnTo>
                  <a:lnTo>
                    <a:pt x="2066" y="1545"/>
                  </a:lnTo>
                  <a:lnTo>
                    <a:pt x="2066" y="1545"/>
                  </a:lnTo>
                  <a:lnTo>
                    <a:pt x="2066" y="1545"/>
                  </a:lnTo>
                  <a:lnTo>
                    <a:pt x="2066" y="1545"/>
                  </a:lnTo>
                  <a:lnTo>
                    <a:pt x="2066" y="1545"/>
                  </a:lnTo>
                  <a:lnTo>
                    <a:pt x="2066" y="1545"/>
                  </a:lnTo>
                  <a:lnTo>
                    <a:pt x="2062" y="1545"/>
                  </a:lnTo>
                  <a:lnTo>
                    <a:pt x="2062" y="1545"/>
                  </a:lnTo>
                  <a:lnTo>
                    <a:pt x="2062" y="1545"/>
                  </a:lnTo>
                  <a:lnTo>
                    <a:pt x="2062" y="1545"/>
                  </a:lnTo>
                  <a:lnTo>
                    <a:pt x="2062" y="1545"/>
                  </a:lnTo>
                  <a:lnTo>
                    <a:pt x="2062" y="1545"/>
                  </a:lnTo>
                  <a:lnTo>
                    <a:pt x="2062" y="1545"/>
                  </a:lnTo>
                  <a:lnTo>
                    <a:pt x="2062" y="1545"/>
                  </a:lnTo>
                  <a:lnTo>
                    <a:pt x="2062" y="1545"/>
                  </a:lnTo>
                  <a:lnTo>
                    <a:pt x="2062" y="1545"/>
                  </a:lnTo>
                  <a:lnTo>
                    <a:pt x="2062" y="1545"/>
                  </a:lnTo>
                  <a:lnTo>
                    <a:pt x="2062" y="1545"/>
                  </a:lnTo>
                  <a:lnTo>
                    <a:pt x="2057" y="1545"/>
                  </a:lnTo>
                  <a:lnTo>
                    <a:pt x="2057" y="1545"/>
                  </a:lnTo>
                  <a:lnTo>
                    <a:pt x="2057" y="1545"/>
                  </a:lnTo>
                  <a:lnTo>
                    <a:pt x="2057" y="1545"/>
                  </a:lnTo>
                  <a:lnTo>
                    <a:pt x="2057" y="1545"/>
                  </a:lnTo>
                  <a:lnTo>
                    <a:pt x="2057" y="1545"/>
                  </a:lnTo>
                  <a:lnTo>
                    <a:pt x="2057" y="1545"/>
                  </a:lnTo>
                  <a:lnTo>
                    <a:pt x="2057" y="1545"/>
                  </a:lnTo>
                  <a:lnTo>
                    <a:pt x="2057" y="1545"/>
                  </a:lnTo>
                  <a:lnTo>
                    <a:pt x="2057" y="1545"/>
                  </a:lnTo>
                  <a:lnTo>
                    <a:pt x="2057" y="1545"/>
                  </a:lnTo>
                  <a:lnTo>
                    <a:pt x="2057" y="1549"/>
                  </a:lnTo>
                  <a:lnTo>
                    <a:pt x="2057" y="1549"/>
                  </a:lnTo>
                  <a:lnTo>
                    <a:pt x="2057" y="1554"/>
                  </a:lnTo>
                  <a:lnTo>
                    <a:pt x="2057" y="1554"/>
                  </a:lnTo>
                  <a:lnTo>
                    <a:pt x="2057" y="1558"/>
                  </a:lnTo>
                  <a:lnTo>
                    <a:pt x="2057" y="1558"/>
                  </a:lnTo>
                  <a:lnTo>
                    <a:pt x="2057" y="1563"/>
                  </a:lnTo>
                  <a:lnTo>
                    <a:pt x="2057" y="1563"/>
                  </a:lnTo>
                  <a:lnTo>
                    <a:pt x="2057" y="1567"/>
                  </a:lnTo>
                  <a:lnTo>
                    <a:pt x="2057" y="1567"/>
                  </a:lnTo>
                  <a:lnTo>
                    <a:pt x="2057" y="1572"/>
                  </a:lnTo>
                  <a:lnTo>
                    <a:pt x="2057" y="1572"/>
                  </a:lnTo>
                  <a:lnTo>
                    <a:pt x="2057" y="1576"/>
                  </a:lnTo>
                  <a:lnTo>
                    <a:pt x="2057" y="1581"/>
                  </a:lnTo>
                  <a:lnTo>
                    <a:pt x="2057" y="1581"/>
                  </a:lnTo>
                  <a:lnTo>
                    <a:pt x="2057" y="1585"/>
                  </a:lnTo>
                  <a:lnTo>
                    <a:pt x="2057" y="1585"/>
                  </a:lnTo>
                  <a:lnTo>
                    <a:pt x="2057" y="1590"/>
                  </a:lnTo>
                  <a:lnTo>
                    <a:pt x="2057" y="1590"/>
                  </a:lnTo>
                  <a:lnTo>
                    <a:pt x="2057" y="1594"/>
                  </a:lnTo>
                  <a:lnTo>
                    <a:pt x="2057" y="1594"/>
                  </a:lnTo>
                  <a:lnTo>
                    <a:pt x="2057" y="1598"/>
                  </a:lnTo>
                  <a:lnTo>
                    <a:pt x="2057" y="1598"/>
                  </a:lnTo>
                  <a:lnTo>
                    <a:pt x="2057" y="1603"/>
                  </a:lnTo>
                  <a:lnTo>
                    <a:pt x="2057" y="1603"/>
                  </a:lnTo>
                  <a:lnTo>
                    <a:pt x="2057" y="1607"/>
                  </a:lnTo>
                  <a:lnTo>
                    <a:pt x="2057" y="1607"/>
                  </a:lnTo>
                  <a:lnTo>
                    <a:pt x="2057" y="1612"/>
                  </a:lnTo>
                  <a:lnTo>
                    <a:pt x="2057" y="1612"/>
                  </a:lnTo>
                  <a:lnTo>
                    <a:pt x="2057" y="1616"/>
                  </a:lnTo>
                  <a:lnTo>
                    <a:pt x="2057" y="1616"/>
                  </a:lnTo>
                  <a:lnTo>
                    <a:pt x="2057" y="1616"/>
                  </a:lnTo>
                  <a:lnTo>
                    <a:pt x="2057" y="1621"/>
                  </a:lnTo>
                  <a:lnTo>
                    <a:pt x="2057" y="1621"/>
                  </a:lnTo>
                  <a:lnTo>
                    <a:pt x="2057" y="1625"/>
                  </a:lnTo>
                  <a:lnTo>
                    <a:pt x="2057" y="1625"/>
                  </a:lnTo>
                  <a:lnTo>
                    <a:pt x="2057" y="1630"/>
                  </a:lnTo>
                  <a:lnTo>
                    <a:pt x="2057" y="1630"/>
                  </a:lnTo>
                  <a:lnTo>
                    <a:pt x="2057" y="1634"/>
                  </a:lnTo>
                  <a:lnTo>
                    <a:pt x="2057" y="1634"/>
                  </a:lnTo>
                  <a:lnTo>
                    <a:pt x="2057" y="1639"/>
                  </a:lnTo>
                  <a:lnTo>
                    <a:pt x="2057" y="1639"/>
                  </a:lnTo>
                  <a:lnTo>
                    <a:pt x="2057" y="1643"/>
                  </a:lnTo>
                  <a:lnTo>
                    <a:pt x="2053" y="1643"/>
                  </a:lnTo>
                  <a:lnTo>
                    <a:pt x="2053" y="1648"/>
                  </a:lnTo>
                  <a:lnTo>
                    <a:pt x="2053" y="1648"/>
                  </a:lnTo>
                  <a:lnTo>
                    <a:pt x="2053" y="1652"/>
                  </a:lnTo>
                  <a:lnTo>
                    <a:pt x="2053" y="1652"/>
                  </a:lnTo>
                  <a:lnTo>
                    <a:pt x="2053" y="1652"/>
                  </a:lnTo>
                  <a:lnTo>
                    <a:pt x="2053" y="1657"/>
                  </a:lnTo>
                  <a:lnTo>
                    <a:pt x="2053" y="1657"/>
                  </a:lnTo>
                  <a:lnTo>
                    <a:pt x="2053" y="1661"/>
                  </a:lnTo>
                  <a:lnTo>
                    <a:pt x="2053" y="1661"/>
                  </a:lnTo>
                  <a:lnTo>
                    <a:pt x="2053" y="1665"/>
                  </a:lnTo>
                  <a:lnTo>
                    <a:pt x="2053" y="1665"/>
                  </a:lnTo>
                  <a:lnTo>
                    <a:pt x="2053" y="1670"/>
                  </a:lnTo>
                  <a:lnTo>
                    <a:pt x="2053" y="1670"/>
                  </a:lnTo>
                  <a:lnTo>
                    <a:pt x="2053" y="1670"/>
                  </a:lnTo>
                  <a:lnTo>
                    <a:pt x="2053" y="1674"/>
                  </a:lnTo>
                  <a:lnTo>
                    <a:pt x="2053" y="1674"/>
                  </a:lnTo>
                  <a:lnTo>
                    <a:pt x="2053" y="1679"/>
                  </a:lnTo>
                  <a:lnTo>
                    <a:pt x="2053" y="1679"/>
                  </a:lnTo>
                  <a:lnTo>
                    <a:pt x="2053" y="1683"/>
                  </a:lnTo>
                  <a:lnTo>
                    <a:pt x="2053" y="1683"/>
                  </a:lnTo>
                  <a:lnTo>
                    <a:pt x="2053" y="1683"/>
                  </a:lnTo>
                  <a:lnTo>
                    <a:pt x="2053" y="1688"/>
                  </a:lnTo>
                  <a:lnTo>
                    <a:pt x="2053" y="1688"/>
                  </a:lnTo>
                  <a:lnTo>
                    <a:pt x="2053" y="1692"/>
                  </a:lnTo>
                  <a:lnTo>
                    <a:pt x="2053" y="1692"/>
                  </a:lnTo>
                  <a:lnTo>
                    <a:pt x="2053" y="1697"/>
                  </a:lnTo>
                  <a:lnTo>
                    <a:pt x="2053" y="1697"/>
                  </a:lnTo>
                  <a:lnTo>
                    <a:pt x="2053" y="1697"/>
                  </a:lnTo>
                  <a:lnTo>
                    <a:pt x="2048" y="1701"/>
                  </a:lnTo>
                  <a:lnTo>
                    <a:pt x="2048" y="1701"/>
                  </a:lnTo>
                  <a:lnTo>
                    <a:pt x="2048" y="1706"/>
                  </a:lnTo>
                  <a:lnTo>
                    <a:pt x="2048" y="1706"/>
                  </a:lnTo>
                  <a:lnTo>
                    <a:pt x="2048" y="1706"/>
                  </a:lnTo>
                  <a:lnTo>
                    <a:pt x="2048" y="1710"/>
                  </a:lnTo>
                  <a:lnTo>
                    <a:pt x="2048" y="1710"/>
                  </a:lnTo>
                  <a:lnTo>
                    <a:pt x="2048" y="1715"/>
                  </a:lnTo>
                  <a:lnTo>
                    <a:pt x="2048" y="1715"/>
                  </a:lnTo>
                  <a:lnTo>
                    <a:pt x="2048" y="1715"/>
                  </a:lnTo>
                  <a:lnTo>
                    <a:pt x="2048" y="1719"/>
                  </a:lnTo>
                  <a:lnTo>
                    <a:pt x="2048" y="1719"/>
                  </a:lnTo>
                  <a:lnTo>
                    <a:pt x="2048" y="1719"/>
                  </a:lnTo>
                  <a:lnTo>
                    <a:pt x="2048" y="1719"/>
                  </a:lnTo>
                  <a:lnTo>
                    <a:pt x="2048" y="1719"/>
                  </a:lnTo>
                  <a:lnTo>
                    <a:pt x="2048" y="1724"/>
                  </a:lnTo>
                  <a:lnTo>
                    <a:pt x="2048" y="1724"/>
                  </a:lnTo>
                  <a:lnTo>
                    <a:pt x="2048" y="1724"/>
                  </a:lnTo>
                  <a:lnTo>
                    <a:pt x="2048" y="1724"/>
                  </a:lnTo>
                  <a:lnTo>
                    <a:pt x="2048" y="1724"/>
                  </a:lnTo>
                  <a:lnTo>
                    <a:pt x="2048" y="1728"/>
                  </a:lnTo>
                  <a:lnTo>
                    <a:pt x="2048" y="1728"/>
                  </a:lnTo>
                  <a:lnTo>
                    <a:pt x="2048" y="1728"/>
                  </a:lnTo>
                  <a:lnTo>
                    <a:pt x="2048" y="1728"/>
                  </a:lnTo>
                  <a:lnTo>
                    <a:pt x="2048" y="1728"/>
                  </a:lnTo>
                  <a:lnTo>
                    <a:pt x="2048" y="1728"/>
                  </a:lnTo>
                  <a:lnTo>
                    <a:pt x="2048" y="1732"/>
                  </a:lnTo>
                  <a:lnTo>
                    <a:pt x="2048" y="1732"/>
                  </a:lnTo>
                  <a:lnTo>
                    <a:pt x="2044" y="1732"/>
                  </a:lnTo>
                  <a:lnTo>
                    <a:pt x="2044" y="1732"/>
                  </a:lnTo>
                  <a:lnTo>
                    <a:pt x="2044" y="1732"/>
                  </a:lnTo>
                  <a:lnTo>
                    <a:pt x="2044" y="1737"/>
                  </a:lnTo>
                  <a:lnTo>
                    <a:pt x="2044" y="1737"/>
                  </a:lnTo>
                  <a:lnTo>
                    <a:pt x="2044" y="1737"/>
                  </a:lnTo>
                  <a:lnTo>
                    <a:pt x="2044" y="1737"/>
                  </a:lnTo>
                  <a:lnTo>
                    <a:pt x="2044" y="1737"/>
                  </a:lnTo>
                  <a:lnTo>
                    <a:pt x="2044" y="1737"/>
                  </a:lnTo>
                  <a:lnTo>
                    <a:pt x="2044" y="1741"/>
                  </a:lnTo>
                  <a:lnTo>
                    <a:pt x="2044" y="1741"/>
                  </a:lnTo>
                  <a:lnTo>
                    <a:pt x="2044" y="1741"/>
                  </a:lnTo>
                  <a:lnTo>
                    <a:pt x="2044" y="1741"/>
                  </a:lnTo>
                  <a:lnTo>
                    <a:pt x="2044" y="1741"/>
                  </a:lnTo>
                  <a:lnTo>
                    <a:pt x="2044" y="1746"/>
                  </a:lnTo>
                  <a:lnTo>
                    <a:pt x="2044" y="1746"/>
                  </a:lnTo>
                  <a:lnTo>
                    <a:pt x="2044" y="1746"/>
                  </a:lnTo>
                  <a:lnTo>
                    <a:pt x="2044" y="1746"/>
                  </a:lnTo>
                  <a:lnTo>
                    <a:pt x="2044" y="1746"/>
                  </a:lnTo>
                  <a:lnTo>
                    <a:pt x="2044" y="1746"/>
                  </a:lnTo>
                  <a:lnTo>
                    <a:pt x="2044" y="1750"/>
                  </a:lnTo>
                  <a:lnTo>
                    <a:pt x="2044" y="1750"/>
                  </a:lnTo>
                  <a:lnTo>
                    <a:pt x="2044" y="1750"/>
                  </a:lnTo>
                  <a:lnTo>
                    <a:pt x="2044" y="1750"/>
                  </a:lnTo>
                  <a:lnTo>
                    <a:pt x="2044" y="1750"/>
                  </a:lnTo>
                  <a:lnTo>
                    <a:pt x="2044" y="1750"/>
                  </a:lnTo>
                  <a:lnTo>
                    <a:pt x="2044" y="1755"/>
                  </a:lnTo>
                  <a:lnTo>
                    <a:pt x="2044" y="1755"/>
                  </a:lnTo>
                  <a:lnTo>
                    <a:pt x="2044" y="1755"/>
                  </a:lnTo>
                  <a:lnTo>
                    <a:pt x="2039" y="1755"/>
                  </a:lnTo>
                  <a:lnTo>
                    <a:pt x="2039" y="1755"/>
                  </a:lnTo>
                  <a:lnTo>
                    <a:pt x="2039" y="1755"/>
                  </a:lnTo>
                  <a:lnTo>
                    <a:pt x="2039" y="1759"/>
                  </a:lnTo>
                  <a:lnTo>
                    <a:pt x="2039" y="1759"/>
                  </a:lnTo>
                  <a:lnTo>
                    <a:pt x="2039" y="1759"/>
                  </a:lnTo>
                  <a:lnTo>
                    <a:pt x="2039" y="1759"/>
                  </a:lnTo>
                  <a:lnTo>
                    <a:pt x="2039" y="1759"/>
                  </a:lnTo>
                  <a:lnTo>
                    <a:pt x="2039" y="1764"/>
                  </a:lnTo>
                  <a:lnTo>
                    <a:pt x="2039" y="1764"/>
                  </a:lnTo>
                  <a:lnTo>
                    <a:pt x="2039" y="1764"/>
                  </a:lnTo>
                  <a:lnTo>
                    <a:pt x="2039" y="1764"/>
                  </a:lnTo>
                  <a:lnTo>
                    <a:pt x="2039" y="1768"/>
                  </a:lnTo>
                  <a:lnTo>
                    <a:pt x="2039" y="1768"/>
                  </a:lnTo>
                  <a:lnTo>
                    <a:pt x="2039" y="1768"/>
                  </a:lnTo>
                  <a:lnTo>
                    <a:pt x="2039" y="1773"/>
                  </a:lnTo>
                  <a:lnTo>
                    <a:pt x="2039" y="1773"/>
                  </a:lnTo>
                  <a:lnTo>
                    <a:pt x="2035" y="1773"/>
                  </a:lnTo>
                  <a:lnTo>
                    <a:pt x="2035" y="1777"/>
                  </a:lnTo>
                  <a:lnTo>
                    <a:pt x="2035" y="1777"/>
                  </a:lnTo>
                  <a:lnTo>
                    <a:pt x="2035" y="1777"/>
                  </a:lnTo>
                  <a:lnTo>
                    <a:pt x="2035" y="1782"/>
                  </a:lnTo>
                  <a:lnTo>
                    <a:pt x="2035" y="1782"/>
                  </a:lnTo>
                  <a:lnTo>
                    <a:pt x="2035" y="1782"/>
                  </a:lnTo>
                  <a:lnTo>
                    <a:pt x="2035" y="1786"/>
                  </a:lnTo>
                  <a:lnTo>
                    <a:pt x="2035" y="1786"/>
                  </a:lnTo>
                  <a:lnTo>
                    <a:pt x="2035" y="1786"/>
                  </a:lnTo>
                  <a:lnTo>
                    <a:pt x="2035" y="1791"/>
                  </a:lnTo>
                  <a:lnTo>
                    <a:pt x="2035" y="1791"/>
                  </a:lnTo>
                  <a:lnTo>
                    <a:pt x="2035" y="1795"/>
                  </a:lnTo>
                  <a:lnTo>
                    <a:pt x="2035" y="1795"/>
                  </a:lnTo>
                  <a:lnTo>
                    <a:pt x="2035" y="1795"/>
                  </a:lnTo>
                  <a:lnTo>
                    <a:pt x="2030" y="1799"/>
                  </a:lnTo>
                  <a:lnTo>
                    <a:pt x="2030" y="1799"/>
                  </a:lnTo>
                  <a:lnTo>
                    <a:pt x="2030" y="1799"/>
                  </a:lnTo>
                  <a:lnTo>
                    <a:pt x="2030" y="1804"/>
                  </a:lnTo>
                  <a:lnTo>
                    <a:pt x="2030" y="1804"/>
                  </a:lnTo>
                  <a:lnTo>
                    <a:pt x="2030" y="1804"/>
                  </a:lnTo>
                  <a:lnTo>
                    <a:pt x="2030" y="1808"/>
                  </a:lnTo>
                  <a:lnTo>
                    <a:pt x="2030" y="1808"/>
                  </a:lnTo>
                  <a:lnTo>
                    <a:pt x="2030" y="1813"/>
                  </a:lnTo>
                  <a:lnTo>
                    <a:pt x="2030" y="1813"/>
                  </a:lnTo>
                  <a:lnTo>
                    <a:pt x="2030" y="1813"/>
                  </a:lnTo>
                  <a:lnTo>
                    <a:pt x="2030" y="1813"/>
                  </a:lnTo>
                  <a:lnTo>
                    <a:pt x="2030" y="1817"/>
                  </a:lnTo>
                  <a:lnTo>
                    <a:pt x="2030" y="1817"/>
                  </a:lnTo>
                  <a:lnTo>
                    <a:pt x="2030" y="1817"/>
                  </a:lnTo>
                  <a:lnTo>
                    <a:pt x="2030" y="1817"/>
                  </a:lnTo>
                  <a:lnTo>
                    <a:pt x="2030" y="1817"/>
                  </a:lnTo>
                  <a:lnTo>
                    <a:pt x="2030" y="1817"/>
                  </a:lnTo>
                  <a:lnTo>
                    <a:pt x="2030" y="1822"/>
                  </a:lnTo>
                  <a:lnTo>
                    <a:pt x="2030" y="1822"/>
                  </a:lnTo>
                  <a:lnTo>
                    <a:pt x="2030" y="1822"/>
                  </a:lnTo>
                  <a:lnTo>
                    <a:pt x="2030" y="1822"/>
                  </a:lnTo>
                  <a:lnTo>
                    <a:pt x="2030" y="1822"/>
                  </a:lnTo>
                  <a:lnTo>
                    <a:pt x="2030" y="1826"/>
                  </a:lnTo>
                  <a:lnTo>
                    <a:pt x="2030" y="1826"/>
                  </a:lnTo>
                  <a:lnTo>
                    <a:pt x="2030" y="1826"/>
                  </a:lnTo>
                  <a:lnTo>
                    <a:pt x="2030" y="1826"/>
                  </a:lnTo>
                  <a:lnTo>
                    <a:pt x="2026" y="1826"/>
                  </a:lnTo>
                  <a:lnTo>
                    <a:pt x="2026" y="1826"/>
                  </a:lnTo>
                  <a:lnTo>
                    <a:pt x="2026" y="1831"/>
                  </a:lnTo>
                  <a:lnTo>
                    <a:pt x="2026" y="1831"/>
                  </a:lnTo>
                  <a:lnTo>
                    <a:pt x="2026" y="1831"/>
                  </a:lnTo>
                  <a:lnTo>
                    <a:pt x="2026" y="1831"/>
                  </a:lnTo>
                  <a:lnTo>
                    <a:pt x="2026" y="1831"/>
                  </a:lnTo>
                  <a:lnTo>
                    <a:pt x="2026" y="1831"/>
                  </a:lnTo>
                  <a:lnTo>
                    <a:pt x="2026" y="1835"/>
                  </a:lnTo>
                  <a:lnTo>
                    <a:pt x="2026" y="1835"/>
                  </a:lnTo>
                  <a:lnTo>
                    <a:pt x="2026" y="1835"/>
                  </a:lnTo>
                  <a:lnTo>
                    <a:pt x="2026" y="1835"/>
                  </a:lnTo>
                  <a:lnTo>
                    <a:pt x="2026" y="1835"/>
                  </a:lnTo>
                  <a:lnTo>
                    <a:pt x="2026" y="1835"/>
                  </a:lnTo>
                  <a:lnTo>
                    <a:pt x="2026" y="1840"/>
                  </a:lnTo>
                  <a:lnTo>
                    <a:pt x="2026" y="1840"/>
                  </a:lnTo>
                  <a:lnTo>
                    <a:pt x="2026" y="1840"/>
                  </a:lnTo>
                  <a:lnTo>
                    <a:pt x="2026" y="1840"/>
                  </a:lnTo>
                  <a:lnTo>
                    <a:pt x="2026" y="1840"/>
                  </a:lnTo>
                  <a:lnTo>
                    <a:pt x="2026" y="1840"/>
                  </a:lnTo>
                  <a:lnTo>
                    <a:pt x="2026" y="1844"/>
                  </a:lnTo>
                  <a:lnTo>
                    <a:pt x="2026" y="1844"/>
                  </a:lnTo>
                  <a:lnTo>
                    <a:pt x="2026" y="1844"/>
                  </a:lnTo>
                  <a:lnTo>
                    <a:pt x="2026" y="1844"/>
                  </a:lnTo>
                  <a:lnTo>
                    <a:pt x="2026" y="1844"/>
                  </a:lnTo>
                  <a:lnTo>
                    <a:pt x="2026" y="1844"/>
                  </a:lnTo>
                  <a:lnTo>
                    <a:pt x="2026" y="1844"/>
                  </a:lnTo>
                  <a:lnTo>
                    <a:pt x="2026" y="1849"/>
                  </a:lnTo>
                  <a:lnTo>
                    <a:pt x="2026" y="1849"/>
                  </a:lnTo>
                  <a:lnTo>
                    <a:pt x="2026" y="1849"/>
                  </a:lnTo>
                  <a:lnTo>
                    <a:pt x="2026" y="1849"/>
                  </a:lnTo>
                  <a:lnTo>
                    <a:pt x="2026" y="1849"/>
                  </a:lnTo>
                  <a:lnTo>
                    <a:pt x="2026" y="1849"/>
                  </a:lnTo>
                  <a:lnTo>
                    <a:pt x="2026" y="1849"/>
                  </a:lnTo>
                  <a:lnTo>
                    <a:pt x="2026" y="1853"/>
                  </a:lnTo>
                  <a:lnTo>
                    <a:pt x="2026" y="1853"/>
                  </a:lnTo>
                  <a:lnTo>
                    <a:pt x="2026" y="1853"/>
                  </a:lnTo>
                  <a:lnTo>
                    <a:pt x="2026" y="1853"/>
                  </a:lnTo>
                  <a:lnTo>
                    <a:pt x="2026" y="1853"/>
                  </a:lnTo>
                  <a:lnTo>
                    <a:pt x="2026" y="1858"/>
                  </a:lnTo>
                  <a:lnTo>
                    <a:pt x="2026" y="1858"/>
                  </a:lnTo>
                  <a:lnTo>
                    <a:pt x="2026" y="1858"/>
                  </a:lnTo>
                  <a:lnTo>
                    <a:pt x="2026" y="1858"/>
                  </a:lnTo>
                  <a:lnTo>
                    <a:pt x="2026" y="1862"/>
                  </a:lnTo>
                  <a:lnTo>
                    <a:pt x="2026" y="1862"/>
                  </a:lnTo>
                  <a:lnTo>
                    <a:pt x="2026" y="1862"/>
                  </a:lnTo>
                  <a:lnTo>
                    <a:pt x="2026" y="1862"/>
                  </a:lnTo>
                  <a:lnTo>
                    <a:pt x="2026" y="1862"/>
                  </a:lnTo>
                  <a:lnTo>
                    <a:pt x="2026" y="1862"/>
                  </a:lnTo>
                  <a:lnTo>
                    <a:pt x="2026" y="1866"/>
                  </a:lnTo>
                  <a:lnTo>
                    <a:pt x="2026" y="1866"/>
                  </a:lnTo>
                  <a:lnTo>
                    <a:pt x="2026" y="1866"/>
                  </a:lnTo>
                  <a:lnTo>
                    <a:pt x="2026" y="1866"/>
                  </a:lnTo>
                  <a:lnTo>
                    <a:pt x="2026" y="1866"/>
                  </a:lnTo>
                  <a:lnTo>
                    <a:pt x="2026" y="1866"/>
                  </a:lnTo>
                  <a:lnTo>
                    <a:pt x="2026" y="1866"/>
                  </a:lnTo>
                  <a:lnTo>
                    <a:pt x="2026" y="1871"/>
                  </a:lnTo>
                  <a:lnTo>
                    <a:pt x="2026" y="1871"/>
                  </a:lnTo>
                  <a:lnTo>
                    <a:pt x="2026" y="1871"/>
                  </a:lnTo>
                  <a:lnTo>
                    <a:pt x="2026" y="1871"/>
                  </a:lnTo>
                  <a:lnTo>
                    <a:pt x="2026" y="1871"/>
                  </a:lnTo>
                  <a:lnTo>
                    <a:pt x="2026" y="1871"/>
                  </a:lnTo>
                  <a:lnTo>
                    <a:pt x="2026" y="1871"/>
                  </a:lnTo>
                  <a:lnTo>
                    <a:pt x="2026" y="1871"/>
                  </a:lnTo>
                  <a:lnTo>
                    <a:pt x="2026" y="1875"/>
                  </a:lnTo>
                  <a:lnTo>
                    <a:pt x="2026" y="1875"/>
                  </a:lnTo>
                  <a:lnTo>
                    <a:pt x="2026" y="1875"/>
                  </a:lnTo>
                  <a:lnTo>
                    <a:pt x="2026" y="1875"/>
                  </a:lnTo>
                  <a:lnTo>
                    <a:pt x="2026" y="1875"/>
                  </a:lnTo>
                  <a:lnTo>
                    <a:pt x="2026" y="1875"/>
                  </a:lnTo>
                  <a:lnTo>
                    <a:pt x="2026" y="1875"/>
                  </a:lnTo>
                  <a:lnTo>
                    <a:pt x="2026" y="1880"/>
                  </a:lnTo>
                  <a:lnTo>
                    <a:pt x="2026" y="1880"/>
                  </a:lnTo>
                  <a:lnTo>
                    <a:pt x="2026" y="1880"/>
                  </a:lnTo>
                  <a:lnTo>
                    <a:pt x="2026" y="1880"/>
                  </a:lnTo>
                  <a:lnTo>
                    <a:pt x="2026" y="1880"/>
                  </a:lnTo>
                  <a:lnTo>
                    <a:pt x="2026" y="1880"/>
                  </a:lnTo>
                  <a:lnTo>
                    <a:pt x="2026" y="1880"/>
                  </a:lnTo>
                  <a:lnTo>
                    <a:pt x="2022" y="1884"/>
                  </a:lnTo>
                  <a:lnTo>
                    <a:pt x="2022" y="1884"/>
                  </a:lnTo>
                  <a:lnTo>
                    <a:pt x="2022" y="1884"/>
                  </a:lnTo>
                  <a:lnTo>
                    <a:pt x="2022" y="1884"/>
                  </a:lnTo>
                  <a:lnTo>
                    <a:pt x="2022" y="1884"/>
                  </a:lnTo>
                  <a:lnTo>
                    <a:pt x="2022" y="1884"/>
                  </a:lnTo>
                  <a:lnTo>
                    <a:pt x="2022" y="1884"/>
                  </a:lnTo>
                  <a:lnTo>
                    <a:pt x="2022" y="1889"/>
                  </a:lnTo>
                  <a:lnTo>
                    <a:pt x="2022" y="1889"/>
                  </a:lnTo>
                  <a:lnTo>
                    <a:pt x="2022" y="1889"/>
                  </a:lnTo>
                  <a:lnTo>
                    <a:pt x="2022" y="1893"/>
                  </a:lnTo>
                  <a:lnTo>
                    <a:pt x="2022" y="1893"/>
                  </a:lnTo>
                  <a:lnTo>
                    <a:pt x="2022" y="1893"/>
                  </a:lnTo>
                  <a:lnTo>
                    <a:pt x="2022" y="1893"/>
                  </a:lnTo>
                  <a:lnTo>
                    <a:pt x="2022" y="1898"/>
                  </a:lnTo>
                  <a:lnTo>
                    <a:pt x="2022" y="1898"/>
                  </a:lnTo>
                  <a:lnTo>
                    <a:pt x="2022" y="1898"/>
                  </a:lnTo>
                  <a:lnTo>
                    <a:pt x="2022" y="1902"/>
                  </a:lnTo>
                  <a:lnTo>
                    <a:pt x="2022" y="1902"/>
                  </a:lnTo>
                  <a:lnTo>
                    <a:pt x="2022" y="1902"/>
                  </a:lnTo>
                  <a:lnTo>
                    <a:pt x="2022" y="1902"/>
                  </a:lnTo>
                  <a:lnTo>
                    <a:pt x="2022" y="1902"/>
                  </a:lnTo>
                  <a:lnTo>
                    <a:pt x="2022" y="1902"/>
                  </a:lnTo>
                  <a:lnTo>
                    <a:pt x="2022" y="1902"/>
                  </a:lnTo>
                  <a:lnTo>
                    <a:pt x="2022" y="1902"/>
                  </a:lnTo>
                  <a:lnTo>
                    <a:pt x="2022" y="1902"/>
                  </a:lnTo>
                  <a:lnTo>
                    <a:pt x="2022" y="1902"/>
                  </a:lnTo>
                  <a:lnTo>
                    <a:pt x="2022" y="1907"/>
                  </a:lnTo>
                  <a:lnTo>
                    <a:pt x="2022" y="1907"/>
                  </a:lnTo>
                  <a:lnTo>
                    <a:pt x="2022" y="1907"/>
                  </a:lnTo>
                  <a:lnTo>
                    <a:pt x="2022" y="1907"/>
                  </a:lnTo>
                  <a:lnTo>
                    <a:pt x="2022" y="1907"/>
                  </a:lnTo>
                  <a:lnTo>
                    <a:pt x="2022" y="1907"/>
                  </a:lnTo>
                  <a:lnTo>
                    <a:pt x="2022" y="1907"/>
                  </a:lnTo>
                  <a:lnTo>
                    <a:pt x="2022" y="1907"/>
                  </a:lnTo>
                  <a:lnTo>
                    <a:pt x="2022" y="1907"/>
                  </a:lnTo>
                  <a:lnTo>
                    <a:pt x="2022" y="1907"/>
                  </a:lnTo>
                  <a:lnTo>
                    <a:pt x="2022" y="1907"/>
                  </a:lnTo>
                  <a:lnTo>
                    <a:pt x="2022" y="1911"/>
                  </a:lnTo>
                  <a:lnTo>
                    <a:pt x="2022" y="1911"/>
                  </a:lnTo>
                  <a:lnTo>
                    <a:pt x="2022" y="1911"/>
                  </a:lnTo>
                  <a:lnTo>
                    <a:pt x="2022" y="1911"/>
                  </a:lnTo>
                  <a:lnTo>
                    <a:pt x="2022" y="1911"/>
                  </a:lnTo>
                  <a:lnTo>
                    <a:pt x="2022" y="1911"/>
                  </a:lnTo>
                  <a:lnTo>
                    <a:pt x="2022" y="1911"/>
                  </a:lnTo>
                  <a:lnTo>
                    <a:pt x="2022" y="1911"/>
                  </a:lnTo>
                  <a:lnTo>
                    <a:pt x="2022" y="1911"/>
                  </a:lnTo>
                  <a:lnTo>
                    <a:pt x="2022" y="1911"/>
                  </a:lnTo>
                  <a:lnTo>
                    <a:pt x="2022" y="1911"/>
                  </a:lnTo>
                  <a:lnTo>
                    <a:pt x="2022" y="1911"/>
                  </a:lnTo>
                  <a:lnTo>
                    <a:pt x="2022" y="1911"/>
                  </a:lnTo>
                  <a:lnTo>
                    <a:pt x="2022" y="1911"/>
                  </a:lnTo>
                  <a:lnTo>
                    <a:pt x="2022" y="1911"/>
                  </a:lnTo>
                  <a:lnTo>
                    <a:pt x="2022" y="1911"/>
                  </a:lnTo>
                  <a:lnTo>
                    <a:pt x="2022" y="1911"/>
                  </a:lnTo>
                  <a:lnTo>
                    <a:pt x="2022" y="1911"/>
                  </a:lnTo>
                  <a:lnTo>
                    <a:pt x="2022" y="1907"/>
                  </a:lnTo>
                  <a:lnTo>
                    <a:pt x="2022" y="1907"/>
                  </a:lnTo>
                  <a:lnTo>
                    <a:pt x="2022" y="1907"/>
                  </a:lnTo>
                  <a:lnTo>
                    <a:pt x="2022" y="1907"/>
                  </a:lnTo>
                  <a:lnTo>
                    <a:pt x="2022" y="1907"/>
                  </a:lnTo>
                  <a:lnTo>
                    <a:pt x="2022" y="1907"/>
                  </a:lnTo>
                  <a:lnTo>
                    <a:pt x="2022" y="1907"/>
                  </a:lnTo>
                  <a:lnTo>
                    <a:pt x="2022" y="1907"/>
                  </a:lnTo>
                  <a:lnTo>
                    <a:pt x="2022" y="1907"/>
                  </a:lnTo>
                  <a:lnTo>
                    <a:pt x="2022" y="1907"/>
                  </a:lnTo>
                  <a:lnTo>
                    <a:pt x="2022" y="1907"/>
                  </a:lnTo>
                  <a:lnTo>
                    <a:pt x="2022" y="1907"/>
                  </a:lnTo>
                  <a:lnTo>
                    <a:pt x="2022" y="1907"/>
                  </a:lnTo>
                  <a:lnTo>
                    <a:pt x="2022" y="1907"/>
                  </a:lnTo>
                  <a:lnTo>
                    <a:pt x="2022" y="1907"/>
                  </a:lnTo>
                  <a:lnTo>
                    <a:pt x="2026" y="1907"/>
                  </a:lnTo>
                  <a:lnTo>
                    <a:pt x="2026" y="1907"/>
                  </a:lnTo>
                  <a:lnTo>
                    <a:pt x="2026" y="1907"/>
                  </a:lnTo>
                  <a:lnTo>
                    <a:pt x="2026" y="1907"/>
                  </a:lnTo>
                  <a:lnTo>
                    <a:pt x="2026" y="1907"/>
                  </a:lnTo>
                  <a:lnTo>
                    <a:pt x="2026" y="1907"/>
                  </a:lnTo>
                  <a:lnTo>
                    <a:pt x="2026" y="1907"/>
                  </a:lnTo>
                  <a:lnTo>
                    <a:pt x="2026" y="1907"/>
                  </a:lnTo>
                  <a:lnTo>
                    <a:pt x="2026" y="1907"/>
                  </a:lnTo>
                  <a:lnTo>
                    <a:pt x="2026" y="1907"/>
                  </a:lnTo>
                  <a:lnTo>
                    <a:pt x="2026" y="1907"/>
                  </a:lnTo>
                  <a:lnTo>
                    <a:pt x="2026" y="1907"/>
                  </a:lnTo>
                  <a:lnTo>
                    <a:pt x="2026" y="1902"/>
                  </a:lnTo>
                  <a:lnTo>
                    <a:pt x="2026" y="1902"/>
                  </a:lnTo>
                  <a:lnTo>
                    <a:pt x="2026" y="1902"/>
                  </a:lnTo>
                  <a:lnTo>
                    <a:pt x="2026" y="1902"/>
                  </a:lnTo>
                  <a:lnTo>
                    <a:pt x="2026" y="1902"/>
                  </a:lnTo>
                  <a:lnTo>
                    <a:pt x="2026" y="1902"/>
                  </a:lnTo>
                  <a:lnTo>
                    <a:pt x="2026" y="1902"/>
                  </a:lnTo>
                  <a:lnTo>
                    <a:pt x="2026" y="1902"/>
                  </a:lnTo>
                  <a:lnTo>
                    <a:pt x="2026" y="1902"/>
                  </a:lnTo>
                  <a:lnTo>
                    <a:pt x="2026" y="1902"/>
                  </a:lnTo>
                  <a:lnTo>
                    <a:pt x="2026" y="1902"/>
                  </a:lnTo>
                  <a:lnTo>
                    <a:pt x="2026" y="1902"/>
                  </a:lnTo>
                  <a:lnTo>
                    <a:pt x="2026" y="1902"/>
                  </a:lnTo>
                  <a:lnTo>
                    <a:pt x="2026" y="1902"/>
                  </a:lnTo>
                  <a:lnTo>
                    <a:pt x="2026" y="1902"/>
                  </a:lnTo>
                  <a:lnTo>
                    <a:pt x="2026" y="1898"/>
                  </a:lnTo>
                  <a:lnTo>
                    <a:pt x="2026" y="1898"/>
                  </a:lnTo>
                  <a:lnTo>
                    <a:pt x="2026" y="1898"/>
                  </a:lnTo>
                  <a:lnTo>
                    <a:pt x="2030" y="1898"/>
                  </a:lnTo>
                  <a:lnTo>
                    <a:pt x="2030" y="1898"/>
                  </a:lnTo>
                  <a:lnTo>
                    <a:pt x="2030" y="1898"/>
                  </a:lnTo>
                  <a:lnTo>
                    <a:pt x="2030" y="1898"/>
                  </a:lnTo>
                  <a:lnTo>
                    <a:pt x="2030" y="1898"/>
                  </a:lnTo>
                  <a:lnTo>
                    <a:pt x="2030" y="1898"/>
                  </a:lnTo>
                  <a:lnTo>
                    <a:pt x="2030" y="1893"/>
                  </a:lnTo>
                  <a:lnTo>
                    <a:pt x="2030" y="1893"/>
                  </a:lnTo>
                  <a:lnTo>
                    <a:pt x="2030" y="1893"/>
                  </a:lnTo>
                  <a:lnTo>
                    <a:pt x="2030" y="1893"/>
                  </a:lnTo>
                  <a:lnTo>
                    <a:pt x="2030" y="1893"/>
                  </a:lnTo>
                  <a:lnTo>
                    <a:pt x="2030" y="1893"/>
                  </a:lnTo>
                  <a:lnTo>
                    <a:pt x="2030" y="1893"/>
                  </a:lnTo>
                  <a:lnTo>
                    <a:pt x="2030" y="1893"/>
                  </a:lnTo>
                  <a:lnTo>
                    <a:pt x="2030" y="1893"/>
                  </a:lnTo>
                  <a:lnTo>
                    <a:pt x="2030" y="1889"/>
                  </a:lnTo>
                  <a:lnTo>
                    <a:pt x="2030" y="1889"/>
                  </a:lnTo>
                  <a:lnTo>
                    <a:pt x="2030" y="1889"/>
                  </a:lnTo>
                  <a:lnTo>
                    <a:pt x="2030" y="1889"/>
                  </a:lnTo>
                  <a:lnTo>
                    <a:pt x="2030" y="1889"/>
                  </a:lnTo>
                  <a:lnTo>
                    <a:pt x="2030" y="1889"/>
                  </a:lnTo>
                  <a:lnTo>
                    <a:pt x="2030" y="1889"/>
                  </a:lnTo>
                  <a:lnTo>
                    <a:pt x="2030" y="1889"/>
                  </a:lnTo>
                  <a:lnTo>
                    <a:pt x="2035" y="1884"/>
                  </a:lnTo>
                  <a:lnTo>
                    <a:pt x="2035" y="1884"/>
                  </a:lnTo>
                  <a:lnTo>
                    <a:pt x="2035" y="1884"/>
                  </a:lnTo>
                  <a:lnTo>
                    <a:pt x="2035" y="1884"/>
                  </a:lnTo>
                  <a:lnTo>
                    <a:pt x="2035" y="1884"/>
                  </a:lnTo>
                  <a:lnTo>
                    <a:pt x="2035" y="1884"/>
                  </a:lnTo>
                  <a:lnTo>
                    <a:pt x="2035" y="1884"/>
                  </a:lnTo>
                  <a:lnTo>
                    <a:pt x="2035" y="1880"/>
                  </a:lnTo>
                  <a:lnTo>
                    <a:pt x="2035" y="1880"/>
                  </a:lnTo>
                  <a:lnTo>
                    <a:pt x="2035" y="1880"/>
                  </a:lnTo>
                  <a:lnTo>
                    <a:pt x="2035" y="1880"/>
                  </a:lnTo>
                  <a:lnTo>
                    <a:pt x="2035" y="1880"/>
                  </a:lnTo>
                  <a:lnTo>
                    <a:pt x="2035" y="1880"/>
                  </a:lnTo>
                  <a:lnTo>
                    <a:pt x="2035" y="1880"/>
                  </a:lnTo>
                  <a:lnTo>
                    <a:pt x="2035" y="1875"/>
                  </a:lnTo>
                  <a:lnTo>
                    <a:pt x="2035" y="1875"/>
                  </a:lnTo>
                  <a:lnTo>
                    <a:pt x="2035" y="1875"/>
                  </a:lnTo>
                  <a:lnTo>
                    <a:pt x="2035" y="1875"/>
                  </a:lnTo>
                  <a:lnTo>
                    <a:pt x="2035" y="1875"/>
                  </a:lnTo>
                  <a:lnTo>
                    <a:pt x="2035" y="1875"/>
                  </a:lnTo>
                  <a:lnTo>
                    <a:pt x="2035" y="1875"/>
                  </a:lnTo>
                  <a:lnTo>
                    <a:pt x="2035" y="1871"/>
                  </a:lnTo>
                  <a:lnTo>
                    <a:pt x="2035" y="1871"/>
                  </a:lnTo>
                  <a:lnTo>
                    <a:pt x="2035" y="1871"/>
                  </a:lnTo>
                  <a:lnTo>
                    <a:pt x="2035" y="1871"/>
                  </a:lnTo>
                  <a:lnTo>
                    <a:pt x="2035" y="1871"/>
                  </a:lnTo>
                  <a:lnTo>
                    <a:pt x="2035" y="1871"/>
                  </a:lnTo>
                  <a:lnTo>
                    <a:pt x="2035" y="1871"/>
                  </a:lnTo>
                  <a:lnTo>
                    <a:pt x="2035" y="1866"/>
                  </a:lnTo>
                  <a:lnTo>
                    <a:pt x="2039" y="1866"/>
                  </a:lnTo>
                  <a:lnTo>
                    <a:pt x="2039" y="1866"/>
                  </a:lnTo>
                  <a:lnTo>
                    <a:pt x="2039" y="1866"/>
                  </a:lnTo>
                  <a:lnTo>
                    <a:pt x="2039" y="1866"/>
                  </a:lnTo>
                  <a:lnTo>
                    <a:pt x="2039" y="1866"/>
                  </a:lnTo>
                  <a:lnTo>
                    <a:pt x="2039" y="1866"/>
                  </a:lnTo>
                  <a:lnTo>
                    <a:pt x="2039" y="1862"/>
                  </a:lnTo>
                  <a:lnTo>
                    <a:pt x="2039" y="1862"/>
                  </a:lnTo>
                  <a:lnTo>
                    <a:pt x="2039" y="1862"/>
                  </a:lnTo>
                  <a:lnTo>
                    <a:pt x="2039" y="1862"/>
                  </a:lnTo>
                  <a:lnTo>
                    <a:pt x="2039" y="1862"/>
                  </a:lnTo>
                  <a:lnTo>
                    <a:pt x="2039" y="1862"/>
                  </a:lnTo>
                  <a:lnTo>
                    <a:pt x="2039" y="1858"/>
                  </a:lnTo>
                  <a:lnTo>
                    <a:pt x="2039" y="1858"/>
                  </a:lnTo>
                  <a:lnTo>
                    <a:pt x="2039" y="1858"/>
                  </a:lnTo>
                  <a:lnTo>
                    <a:pt x="2039" y="1858"/>
                  </a:lnTo>
                  <a:lnTo>
                    <a:pt x="2039" y="1858"/>
                  </a:lnTo>
                  <a:lnTo>
                    <a:pt x="2039" y="1853"/>
                  </a:lnTo>
                  <a:lnTo>
                    <a:pt x="2039" y="1853"/>
                  </a:lnTo>
                  <a:lnTo>
                    <a:pt x="2039" y="1853"/>
                  </a:lnTo>
                  <a:lnTo>
                    <a:pt x="2039" y="1853"/>
                  </a:lnTo>
                  <a:lnTo>
                    <a:pt x="2039" y="1849"/>
                  </a:lnTo>
                  <a:lnTo>
                    <a:pt x="2039" y="1849"/>
                  </a:lnTo>
                  <a:lnTo>
                    <a:pt x="2039" y="1849"/>
                  </a:lnTo>
                  <a:lnTo>
                    <a:pt x="2039" y="1844"/>
                  </a:lnTo>
                  <a:lnTo>
                    <a:pt x="2039" y="1844"/>
                  </a:lnTo>
                  <a:lnTo>
                    <a:pt x="2039" y="1844"/>
                  </a:lnTo>
                  <a:lnTo>
                    <a:pt x="2039" y="1840"/>
                  </a:lnTo>
                  <a:lnTo>
                    <a:pt x="2044" y="1840"/>
                  </a:lnTo>
                  <a:lnTo>
                    <a:pt x="2044" y="1840"/>
                  </a:lnTo>
                  <a:lnTo>
                    <a:pt x="2044" y="1835"/>
                  </a:lnTo>
                  <a:lnTo>
                    <a:pt x="2044" y="1835"/>
                  </a:lnTo>
                  <a:lnTo>
                    <a:pt x="2044" y="1831"/>
                  </a:lnTo>
                  <a:lnTo>
                    <a:pt x="2044" y="1826"/>
                  </a:lnTo>
                  <a:lnTo>
                    <a:pt x="2044" y="1826"/>
                  </a:lnTo>
                  <a:lnTo>
                    <a:pt x="2044" y="1822"/>
                  </a:lnTo>
                  <a:lnTo>
                    <a:pt x="2044" y="1822"/>
                  </a:lnTo>
                  <a:lnTo>
                    <a:pt x="2044" y="1817"/>
                  </a:lnTo>
                  <a:lnTo>
                    <a:pt x="2044" y="1817"/>
                  </a:lnTo>
                  <a:lnTo>
                    <a:pt x="2044" y="1817"/>
                  </a:lnTo>
                  <a:lnTo>
                    <a:pt x="2044" y="1813"/>
                  </a:lnTo>
                  <a:lnTo>
                    <a:pt x="2044" y="1813"/>
                  </a:lnTo>
                  <a:lnTo>
                    <a:pt x="2044" y="1813"/>
                  </a:lnTo>
                  <a:lnTo>
                    <a:pt x="2044" y="1808"/>
                  </a:lnTo>
                  <a:lnTo>
                    <a:pt x="2044" y="1808"/>
                  </a:lnTo>
                  <a:lnTo>
                    <a:pt x="2044" y="1808"/>
                  </a:lnTo>
                  <a:lnTo>
                    <a:pt x="2044" y="1808"/>
                  </a:lnTo>
                  <a:lnTo>
                    <a:pt x="2048" y="1804"/>
                  </a:lnTo>
                  <a:lnTo>
                    <a:pt x="2048" y="1804"/>
                  </a:lnTo>
                  <a:lnTo>
                    <a:pt x="2048" y="1804"/>
                  </a:lnTo>
                  <a:lnTo>
                    <a:pt x="2048" y="1804"/>
                  </a:lnTo>
                  <a:lnTo>
                    <a:pt x="2048" y="1799"/>
                  </a:lnTo>
                  <a:lnTo>
                    <a:pt x="2048" y="1799"/>
                  </a:lnTo>
                  <a:lnTo>
                    <a:pt x="2048" y="1799"/>
                  </a:lnTo>
                  <a:lnTo>
                    <a:pt x="2048" y="1799"/>
                  </a:lnTo>
                  <a:lnTo>
                    <a:pt x="2048" y="1799"/>
                  </a:lnTo>
                  <a:lnTo>
                    <a:pt x="2048" y="1799"/>
                  </a:lnTo>
                  <a:lnTo>
                    <a:pt x="2048" y="1799"/>
                  </a:lnTo>
                  <a:lnTo>
                    <a:pt x="2048" y="1795"/>
                  </a:lnTo>
                  <a:lnTo>
                    <a:pt x="2048" y="1795"/>
                  </a:lnTo>
                  <a:lnTo>
                    <a:pt x="2048" y="1795"/>
                  </a:lnTo>
                  <a:lnTo>
                    <a:pt x="2048" y="1795"/>
                  </a:lnTo>
                  <a:lnTo>
                    <a:pt x="2048" y="1795"/>
                  </a:lnTo>
                  <a:lnTo>
                    <a:pt x="2048" y="1795"/>
                  </a:lnTo>
                  <a:lnTo>
                    <a:pt x="2048" y="1795"/>
                  </a:lnTo>
                  <a:lnTo>
                    <a:pt x="2048" y="1791"/>
                  </a:lnTo>
                  <a:lnTo>
                    <a:pt x="2048" y="1791"/>
                  </a:lnTo>
                  <a:lnTo>
                    <a:pt x="2048" y="1791"/>
                  </a:lnTo>
                  <a:lnTo>
                    <a:pt x="2048" y="1791"/>
                  </a:lnTo>
                  <a:lnTo>
                    <a:pt x="2048" y="1791"/>
                  </a:lnTo>
                  <a:lnTo>
                    <a:pt x="2048" y="1791"/>
                  </a:lnTo>
                  <a:lnTo>
                    <a:pt x="2048" y="1791"/>
                  </a:lnTo>
                  <a:lnTo>
                    <a:pt x="2048" y="1786"/>
                  </a:lnTo>
                  <a:lnTo>
                    <a:pt x="2048" y="1786"/>
                  </a:lnTo>
                  <a:lnTo>
                    <a:pt x="2048" y="1786"/>
                  </a:lnTo>
                  <a:lnTo>
                    <a:pt x="2048" y="1786"/>
                  </a:lnTo>
                  <a:lnTo>
                    <a:pt x="2048" y="1786"/>
                  </a:lnTo>
                  <a:lnTo>
                    <a:pt x="2048" y="1786"/>
                  </a:lnTo>
                  <a:lnTo>
                    <a:pt x="2048" y="1786"/>
                  </a:lnTo>
                  <a:lnTo>
                    <a:pt x="2048" y="1782"/>
                  </a:lnTo>
                  <a:lnTo>
                    <a:pt x="2053" y="1782"/>
                  </a:lnTo>
                  <a:lnTo>
                    <a:pt x="2053" y="1782"/>
                  </a:lnTo>
                  <a:lnTo>
                    <a:pt x="2053" y="1782"/>
                  </a:lnTo>
                  <a:lnTo>
                    <a:pt x="2053" y="1782"/>
                  </a:lnTo>
                  <a:lnTo>
                    <a:pt x="2053" y="1782"/>
                  </a:lnTo>
                  <a:lnTo>
                    <a:pt x="2053" y="1782"/>
                  </a:lnTo>
                  <a:lnTo>
                    <a:pt x="2053" y="1782"/>
                  </a:lnTo>
                  <a:lnTo>
                    <a:pt x="2053" y="1777"/>
                  </a:lnTo>
                  <a:lnTo>
                    <a:pt x="2053" y="1777"/>
                  </a:lnTo>
                  <a:lnTo>
                    <a:pt x="2053" y="1777"/>
                  </a:lnTo>
                  <a:lnTo>
                    <a:pt x="2053" y="1777"/>
                  </a:lnTo>
                  <a:lnTo>
                    <a:pt x="2053" y="1777"/>
                  </a:lnTo>
                  <a:lnTo>
                    <a:pt x="2053" y="1777"/>
                  </a:lnTo>
                  <a:lnTo>
                    <a:pt x="2053" y="1777"/>
                  </a:lnTo>
                  <a:lnTo>
                    <a:pt x="2053" y="1777"/>
                  </a:lnTo>
                  <a:lnTo>
                    <a:pt x="2053" y="1773"/>
                  </a:lnTo>
                  <a:lnTo>
                    <a:pt x="2053" y="1773"/>
                  </a:lnTo>
                  <a:lnTo>
                    <a:pt x="2053" y="1773"/>
                  </a:lnTo>
                  <a:lnTo>
                    <a:pt x="2053" y="1773"/>
                  </a:lnTo>
                  <a:lnTo>
                    <a:pt x="2053" y="1773"/>
                  </a:lnTo>
                  <a:lnTo>
                    <a:pt x="2053" y="1773"/>
                  </a:lnTo>
                  <a:lnTo>
                    <a:pt x="2053" y="1773"/>
                  </a:lnTo>
                  <a:lnTo>
                    <a:pt x="2053" y="1773"/>
                  </a:lnTo>
                  <a:lnTo>
                    <a:pt x="2057" y="1768"/>
                  </a:lnTo>
                  <a:lnTo>
                    <a:pt x="2057" y="1768"/>
                  </a:lnTo>
                  <a:lnTo>
                    <a:pt x="2057" y="1768"/>
                  </a:lnTo>
                  <a:lnTo>
                    <a:pt x="2057" y="1768"/>
                  </a:lnTo>
                  <a:lnTo>
                    <a:pt x="2057" y="1768"/>
                  </a:lnTo>
                  <a:lnTo>
                    <a:pt x="2057" y="1764"/>
                  </a:lnTo>
                  <a:lnTo>
                    <a:pt x="2057" y="1764"/>
                  </a:lnTo>
                  <a:lnTo>
                    <a:pt x="2057" y="1764"/>
                  </a:lnTo>
                  <a:lnTo>
                    <a:pt x="2062" y="1759"/>
                  </a:lnTo>
                  <a:lnTo>
                    <a:pt x="2062" y="1759"/>
                  </a:lnTo>
                  <a:lnTo>
                    <a:pt x="2062" y="1755"/>
                  </a:lnTo>
                  <a:lnTo>
                    <a:pt x="2062" y="1755"/>
                  </a:lnTo>
                  <a:lnTo>
                    <a:pt x="2066" y="1750"/>
                  </a:lnTo>
                  <a:lnTo>
                    <a:pt x="2066" y="1750"/>
                  </a:lnTo>
                  <a:lnTo>
                    <a:pt x="2066" y="1746"/>
                  </a:lnTo>
                  <a:lnTo>
                    <a:pt x="2066" y="1741"/>
                  </a:lnTo>
                  <a:lnTo>
                    <a:pt x="2071" y="1741"/>
                  </a:lnTo>
                  <a:lnTo>
                    <a:pt x="2071" y="1737"/>
                  </a:lnTo>
                  <a:lnTo>
                    <a:pt x="2071" y="1737"/>
                  </a:lnTo>
                  <a:lnTo>
                    <a:pt x="2075" y="1732"/>
                  </a:lnTo>
                  <a:lnTo>
                    <a:pt x="2075" y="1728"/>
                  </a:lnTo>
                  <a:lnTo>
                    <a:pt x="2075" y="1728"/>
                  </a:lnTo>
                  <a:lnTo>
                    <a:pt x="2080" y="1724"/>
                  </a:lnTo>
                  <a:lnTo>
                    <a:pt x="2080" y="1719"/>
                  </a:lnTo>
                  <a:lnTo>
                    <a:pt x="2080" y="1719"/>
                  </a:lnTo>
                  <a:lnTo>
                    <a:pt x="2084" y="1715"/>
                  </a:lnTo>
                  <a:lnTo>
                    <a:pt x="2084" y="1710"/>
                  </a:lnTo>
                  <a:lnTo>
                    <a:pt x="2084" y="1706"/>
                  </a:lnTo>
                  <a:lnTo>
                    <a:pt x="2084" y="1706"/>
                  </a:lnTo>
                  <a:lnTo>
                    <a:pt x="2089" y="1706"/>
                  </a:lnTo>
                  <a:lnTo>
                    <a:pt x="2089" y="1701"/>
                  </a:lnTo>
                  <a:lnTo>
                    <a:pt x="2089" y="1701"/>
                  </a:lnTo>
                  <a:lnTo>
                    <a:pt x="2089" y="1697"/>
                  </a:lnTo>
                  <a:lnTo>
                    <a:pt x="2089" y="1697"/>
                  </a:lnTo>
                  <a:lnTo>
                    <a:pt x="2093" y="1697"/>
                  </a:lnTo>
                  <a:lnTo>
                    <a:pt x="2093" y="1692"/>
                  </a:lnTo>
                  <a:lnTo>
                    <a:pt x="2093" y="1692"/>
                  </a:lnTo>
                  <a:lnTo>
                    <a:pt x="2093" y="1688"/>
                  </a:lnTo>
                  <a:lnTo>
                    <a:pt x="2093" y="1688"/>
                  </a:lnTo>
                  <a:lnTo>
                    <a:pt x="2093" y="1688"/>
                  </a:lnTo>
                  <a:lnTo>
                    <a:pt x="2098" y="1683"/>
                  </a:lnTo>
                  <a:lnTo>
                    <a:pt x="2098" y="1683"/>
                  </a:lnTo>
                  <a:lnTo>
                    <a:pt x="2098" y="1679"/>
                  </a:lnTo>
                  <a:lnTo>
                    <a:pt x="2098" y="1679"/>
                  </a:lnTo>
                  <a:lnTo>
                    <a:pt x="2098" y="1674"/>
                  </a:lnTo>
                  <a:lnTo>
                    <a:pt x="2102" y="1674"/>
                  </a:lnTo>
                  <a:lnTo>
                    <a:pt x="2102" y="1674"/>
                  </a:lnTo>
                  <a:lnTo>
                    <a:pt x="2102" y="1670"/>
                  </a:lnTo>
                  <a:lnTo>
                    <a:pt x="2102" y="1670"/>
                  </a:lnTo>
                  <a:lnTo>
                    <a:pt x="2102" y="1665"/>
                  </a:lnTo>
                  <a:lnTo>
                    <a:pt x="2106" y="1665"/>
                  </a:lnTo>
                  <a:lnTo>
                    <a:pt x="2106" y="1661"/>
                  </a:lnTo>
                  <a:lnTo>
                    <a:pt x="2106" y="1661"/>
                  </a:lnTo>
                  <a:lnTo>
                    <a:pt x="2106" y="1657"/>
                  </a:lnTo>
                  <a:lnTo>
                    <a:pt x="2106" y="1657"/>
                  </a:lnTo>
                  <a:lnTo>
                    <a:pt x="2111" y="1652"/>
                  </a:lnTo>
                  <a:lnTo>
                    <a:pt x="2111" y="1652"/>
                  </a:lnTo>
                  <a:lnTo>
                    <a:pt x="2111" y="1652"/>
                  </a:lnTo>
                  <a:lnTo>
                    <a:pt x="2111" y="1648"/>
                  </a:lnTo>
                  <a:lnTo>
                    <a:pt x="2111" y="1648"/>
                  </a:lnTo>
                  <a:lnTo>
                    <a:pt x="2115" y="1643"/>
                  </a:lnTo>
                  <a:lnTo>
                    <a:pt x="2115" y="1643"/>
                  </a:lnTo>
                  <a:lnTo>
                    <a:pt x="2115" y="1639"/>
                  </a:lnTo>
                  <a:lnTo>
                    <a:pt x="2115" y="1639"/>
                  </a:lnTo>
                  <a:lnTo>
                    <a:pt x="2115" y="1634"/>
                  </a:lnTo>
                  <a:lnTo>
                    <a:pt x="2120" y="1634"/>
                  </a:lnTo>
                  <a:lnTo>
                    <a:pt x="2120" y="1630"/>
                  </a:lnTo>
                  <a:lnTo>
                    <a:pt x="2120" y="1630"/>
                  </a:lnTo>
                  <a:lnTo>
                    <a:pt x="2120" y="1625"/>
                  </a:lnTo>
                  <a:lnTo>
                    <a:pt x="2120" y="1625"/>
                  </a:lnTo>
                  <a:lnTo>
                    <a:pt x="2124" y="1621"/>
                  </a:lnTo>
                  <a:lnTo>
                    <a:pt x="2124" y="1621"/>
                  </a:lnTo>
                  <a:lnTo>
                    <a:pt x="2124" y="1616"/>
                  </a:lnTo>
                  <a:lnTo>
                    <a:pt x="2124" y="1616"/>
                  </a:lnTo>
                  <a:lnTo>
                    <a:pt x="2124" y="1612"/>
                  </a:lnTo>
                  <a:lnTo>
                    <a:pt x="2129" y="1612"/>
                  </a:lnTo>
                  <a:lnTo>
                    <a:pt x="2129" y="1607"/>
                  </a:lnTo>
                  <a:lnTo>
                    <a:pt x="2129" y="1607"/>
                  </a:lnTo>
                  <a:lnTo>
                    <a:pt x="2129" y="1603"/>
                  </a:lnTo>
                  <a:lnTo>
                    <a:pt x="2129" y="1603"/>
                  </a:lnTo>
                  <a:lnTo>
                    <a:pt x="2133" y="1598"/>
                  </a:lnTo>
                  <a:lnTo>
                    <a:pt x="2133" y="1598"/>
                  </a:lnTo>
                  <a:lnTo>
                    <a:pt x="2133" y="1594"/>
                  </a:lnTo>
                  <a:lnTo>
                    <a:pt x="2133" y="1594"/>
                  </a:lnTo>
                  <a:lnTo>
                    <a:pt x="2133" y="1590"/>
                  </a:lnTo>
                  <a:lnTo>
                    <a:pt x="2138" y="1590"/>
                  </a:lnTo>
                  <a:lnTo>
                    <a:pt x="2138" y="1585"/>
                  </a:lnTo>
                  <a:lnTo>
                    <a:pt x="2138" y="1585"/>
                  </a:lnTo>
                  <a:lnTo>
                    <a:pt x="2138" y="1581"/>
                  </a:lnTo>
                  <a:lnTo>
                    <a:pt x="2138" y="1581"/>
                  </a:lnTo>
                  <a:lnTo>
                    <a:pt x="2142" y="1576"/>
                  </a:lnTo>
                  <a:lnTo>
                    <a:pt x="2142" y="1576"/>
                  </a:lnTo>
                  <a:lnTo>
                    <a:pt x="2142" y="1572"/>
                  </a:lnTo>
                  <a:lnTo>
                    <a:pt x="2142" y="1572"/>
                  </a:lnTo>
                  <a:lnTo>
                    <a:pt x="2142" y="1567"/>
                  </a:lnTo>
                  <a:lnTo>
                    <a:pt x="2147" y="1567"/>
                  </a:lnTo>
                  <a:lnTo>
                    <a:pt x="2147" y="1563"/>
                  </a:lnTo>
                  <a:lnTo>
                    <a:pt x="2147" y="1563"/>
                  </a:lnTo>
                  <a:lnTo>
                    <a:pt x="2147" y="1558"/>
                  </a:lnTo>
                  <a:lnTo>
                    <a:pt x="2147" y="1558"/>
                  </a:lnTo>
                  <a:lnTo>
                    <a:pt x="2151" y="1554"/>
                  </a:lnTo>
                  <a:lnTo>
                    <a:pt x="2151" y="1554"/>
                  </a:lnTo>
                  <a:lnTo>
                    <a:pt x="2151" y="1549"/>
                  </a:lnTo>
                  <a:lnTo>
                    <a:pt x="2151" y="1549"/>
                  </a:lnTo>
                  <a:lnTo>
                    <a:pt x="2151" y="1545"/>
                  </a:lnTo>
                  <a:lnTo>
                    <a:pt x="2156" y="1545"/>
                  </a:lnTo>
                  <a:lnTo>
                    <a:pt x="2156" y="1540"/>
                  </a:lnTo>
                  <a:lnTo>
                    <a:pt x="2156" y="1540"/>
                  </a:lnTo>
                  <a:lnTo>
                    <a:pt x="2156" y="1536"/>
                  </a:lnTo>
                  <a:lnTo>
                    <a:pt x="2156" y="1536"/>
                  </a:lnTo>
                  <a:lnTo>
                    <a:pt x="2160" y="1531"/>
                  </a:lnTo>
                  <a:lnTo>
                    <a:pt x="2160" y="1531"/>
                  </a:lnTo>
                  <a:lnTo>
                    <a:pt x="2160" y="1527"/>
                  </a:lnTo>
                  <a:lnTo>
                    <a:pt x="2160" y="1527"/>
                  </a:lnTo>
                  <a:lnTo>
                    <a:pt x="2160" y="1523"/>
                  </a:lnTo>
                  <a:lnTo>
                    <a:pt x="2160" y="1523"/>
                  </a:lnTo>
                  <a:lnTo>
                    <a:pt x="2165" y="1518"/>
                  </a:lnTo>
                  <a:lnTo>
                    <a:pt x="2165" y="1518"/>
                  </a:lnTo>
                  <a:lnTo>
                    <a:pt x="2165" y="1514"/>
                  </a:lnTo>
                  <a:lnTo>
                    <a:pt x="2165" y="1514"/>
                  </a:lnTo>
                  <a:lnTo>
                    <a:pt x="2165" y="1509"/>
                  </a:lnTo>
                  <a:lnTo>
                    <a:pt x="2169" y="1509"/>
                  </a:lnTo>
                  <a:lnTo>
                    <a:pt x="2169" y="1505"/>
                  </a:lnTo>
                  <a:lnTo>
                    <a:pt x="2169" y="1505"/>
                  </a:lnTo>
                  <a:lnTo>
                    <a:pt x="2169" y="1500"/>
                  </a:lnTo>
                  <a:lnTo>
                    <a:pt x="2169" y="1500"/>
                  </a:lnTo>
                  <a:lnTo>
                    <a:pt x="2169" y="1496"/>
                  </a:lnTo>
                  <a:lnTo>
                    <a:pt x="2174" y="1496"/>
                  </a:lnTo>
                  <a:lnTo>
                    <a:pt x="2174" y="1491"/>
                  </a:lnTo>
                  <a:lnTo>
                    <a:pt x="2174" y="1491"/>
                  </a:lnTo>
                  <a:lnTo>
                    <a:pt x="2174" y="1487"/>
                  </a:lnTo>
                  <a:lnTo>
                    <a:pt x="2174" y="1487"/>
                  </a:lnTo>
                  <a:lnTo>
                    <a:pt x="2174" y="1487"/>
                  </a:lnTo>
                  <a:lnTo>
                    <a:pt x="2174" y="1487"/>
                  </a:lnTo>
                  <a:lnTo>
                    <a:pt x="2174" y="1482"/>
                  </a:lnTo>
                  <a:lnTo>
                    <a:pt x="2174" y="1482"/>
                  </a:lnTo>
                  <a:lnTo>
                    <a:pt x="2174" y="1482"/>
                  </a:lnTo>
                  <a:lnTo>
                    <a:pt x="2174" y="1482"/>
                  </a:lnTo>
                  <a:lnTo>
                    <a:pt x="2178" y="1478"/>
                  </a:lnTo>
                  <a:lnTo>
                    <a:pt x="2178" y="1478"/>
                  </a:lnTo>
                  <a:lnTo>
                    <a:pt x="2178" y="1478"/>
                  </a:lnTo>
                  <a:lnTo>
                    <a:pt x="2178" y="1478"/>
                  </a:lnTo>
                  <a:lnTo>
                    <a:pt x="2178" y="1473"/>
                  </a:lnTo>
                  <a:lnTo>
                    <a:pt x="2178" y="1473"/>
                  </a:lnTo>
                  <a:lnTo>
                    <a:pt x="2178" y="1473"/>
                  </a:lnTo>
                  <a:lnTo>
                    <a:pt x="2178" y="1473"/>
                  </a:lnTo>
                  <a:lnTo>
                    <a:pt x="2178" y="1469"/>
                  </a:lnTo>
                  <a:lnTo>
                    <a:pt x="2178" y="1469"/>
                  </a:lnTo>
                  <a:lnTo>
                    <a:pt x="2178" y="1469"/>
                  </a:lnTo>
                  <a:lnTo>
                    <a:pt x="2178" y="1469"/>
                  </a:lnTo>
                  <a:lnTo>
                    <a:pt x="2178" y="1465"/>
                  </a:lnTo>
                  <a:lnTo>
                    <a:pt x="2178" y="1465"/>
                  </a:lnTo>
                  <a:lnTo>
                    <a:pt x="2183" y="1465"/>
                  </a:lnTo>
                  <a:lnTo>
                    <a:pt x="2183" y="1465"/>
                  </a:lnTo>
                  <a:lnTo>
                    <a:pt x="2183" y="1460"/>
                  </a:lnTo>
                  <a:lnTo>
                    <a:pt x="2183" y="1460"/>
                  </a:lnTo>
                  <a:lnTo>
                    <a:pt x="2183" y="1460"/>
                  </a:lnTo>
                  <a:lnTo>
                    <a:pt x="2183" y="1460"/>
                  </a:lnTo>
                  <a:lnTo>
                    <a:pt x="2183" y="1456"/>
                  </a:lnTo>
                  <a:lnTo>
                    <a:pt x="2183" y="1456"/>
                  </a:lnTo>
                  <a:lnTo>
                    <a:pt x="2183" y="1456"/>
                  </a:lnTo>
                  <a:lnTo>
                    <a:pt x="2183" y="1456"/>
                  </a:lnTo>
                  <a:lnTo>
                    <a:pt x="2183" y="1456"/>
                  </a:lnTo>
                  <a:lnTo>
                    <a:pt x="2183" y="1451"/>
                  </a:lnTo>
                  <a:lnTo>
                    <a:pt x="2183" y="1451"/>
                  </a:lnTo>
                  <a:lnTo>
                    <a:pt x="2183" y="1451"/>
                  </a:lnTo>
                  <a:lnTo>
                    <a:pt x="2183" y="1451"/>
                  </a:lnTo>
                  <a:lnTo>
                    <a:pt x="2187" y="1447"/>
                  </a:lnTo>
                  <a:lnTo>
                    <a:pt x="2187" y="1447"/>
                  </a:lnTo>
                  <a:lnTo>
                    <a:pt x="2187" y="1447"/>
                  </a:lnTo>
                  <a:lnTo>
                    <a:pt x="2187" y="1447"/>
                  </a:lnTo>
                  <a:lnTo>
                    <a:pt x="2187" y="1442"/>
                  </a:lnTo>
                  <a:lnTo>
                    <a:pt x="2187" y="1442"/>
                  </a:lnTo>
                  <a:lnTo>
                    <a:pt x="2187" y="1442"/>
                  </a:lnTo>
                  <a:lnTo>
                    <a:pt x="2187" y="1442"/>
                  </a:lnTo>
                  <a:lnTo>
                    <a:pt x="2187" y="1442"/>
                  </a:lnTo>
                  <a:lnTo>
                    <a:pt x="2187" y="1438"/>
                  </a:lnTo>
                  <a:lnTo>
                    <a:pt x="2187" y="1438"/>
                  </a:lnTo>
                  <a:lnTo>
                    <a:pt x="2187" y="1438"/>
                  </a:lnTo>
                  <a:lnTo>
                    <a:pt x="2187" y="1438"/>
                  </a:lnTo>
                  <a:lnTo>
                    <a:pt x="2187" y="1433"/>
                  </a:lnTo>
                  <a:lnTo>
                    <a:pt x="2187" y="1433"/>
                  </a:lnTo>
                  <a:lnTo>
                    <a:pt x="2187" y="1433"/>
                  </a:lnTo>
                  <a:lnTo>
                    <a:pt x="2187" y="1433"/>
                  </a:lnTo>
                  <a:lnTo>
                    <a:pt x="2191" y="1429"/>
                  </a:lnTo>
                  <a:lnTo>
                    <a:pt x="2191" y="1429"/>
                  </a:lnTo>
                  <a:lnTo>
                    <a:pt x="2191" y="1429"/>
                  </a:lnTo>
                  <a:lnTo>
                    <a:pt x="2191" y="1429"/>
                  </a:lnTo>
                  <a:lnTo>
                    <a:pt x="2191" y="1429"/>
                  </a:lnTo>
                  <a:lnTo>
                    <a:pt x="2191" y="1424"/>
                  </a:lnTo>
                  <a:lnTo>
                    <a:pt x="2191" y="1424"/>
                  </a:lnTo>
                  <a:lnTo>
                    <a:pt x="2191" y="1424"/>
                  </a:lnTo>
                  <a:lnTo>
                    <a:pt x="2191" y="1424"/>
                  </a:lnTo>
                  <a:lnTo>
                    <a:pt x="2191" y="1420"/>
                  </a:lnTo>
                  <a:lnTo>
                    <a:pt x="2191" y="1420"/>
                  </a:lnTo>
                  <a:lnTo>
                    <a:pt x="2191" y="1420"/>
                  </a:lnTo>
                  <a:lnTo>
                    <a:pt x="2191" y="1420"/>
                  </a:lnTo>
                  <a:lnTo>
                    <a:pt x="2191" y="1420"/>
                  </a:lnTo>
                  <a:lnTo>
                    <a:pt x="2191" y="1415"/>
                  </a:lnTo>
                  <a:lnTo>
                    <a:pt x="2191" y="1415"/>
                  </a:lnTo>
                  <a:lnTo>
                    <a:pt x="2191" y="1415"/>
                  </a:lnTo>
                  <a:lnTo>
                    <a:pt x="2191" y="1415"/>
                  </a:lnTo>
                  <a:lnTo>
                    <a:pt x="2191" y="1415"/>
                  </a:lnTo>
                  <a:lnTo>
                    <a:pt x="2191" y="1411"/>
                  </a:lnTo>
                  <a:lnTo>
                    <a:pt x="2191" y="1411"/>
                  </a:lnTo>
                  <a:lnTo>
                    <a:pt x="2191" y="1411"/>
                  </a:lnTo>
                  <a:lnTo>
                    <a:pt x="2196" y="1411"/>
                  </a:lnTo>
                  <a:lnTo>
                    <a:pt x="2196" y="1406"/>
                  </a:lnTo>
                  <a:lnTo>
                    <a:pt x="2196" y="1406"/>
                  </a:lnTo>
                  <a:lnTo>
                    <a:pt x="2196" y="1406"/>
                  </a:lnTo>
                  <a:lnTo>
                    <a:pt x="2196" y="1406"/>
                  </a:lnTo>
                  <a:lnTo>
                    <a:pt x="2196" y="1406"/>
                  </a:lnTo>
                  <a:lnTo>
                    <a:pt x="2196" y="1402"/>
                  </a:lnTo>
                  <a:lnTo>
                    <a:pt x="2196" y="1402"/>
                  </a:lnTo>
                  <a:lnTo>
                    <a:pt x="2196" y="1402"/>
                  </a:lnTo>
                  <a:lnTo>
                    <a:pt x="2196" y="1402"/>
                  </a:lnTo>
                  <a:lnTo>
                    <a:pt x="2196" y="1402"/>
                  </a:lnTo>
                  <a:lnTo>
                    <a:pt x="2196" y="1398"/>
                  </a:lnTo>
                  <a:lnTo>
                    <a:pt x="2196" y="1398"/>
                  </a:lnTo>
                  <a:lnTo>
                    <a:pt x="2196" y="1398"/>
                  </a:lnTo>
                  <a:lnTo>
                    <a:pt x="2196" y="1398"/>
                  </a:lnTo>
                  <a:lnTo>
                    <a:pt x="2196" y="1398"/>
                  </a:lnTo>
                  <a:lnTo>
                    <a:pt x="2196" y="1393"/>
                  </a:lnTo>
                  <a:lnTo>
                    <a:pt x="2196" y="1393"/>
                  </a:lnTo>
                  <a:lnTo>
                    <a:pt x="2196" y="1393"/>
                  </a:lnTo>
                  <a:lnTo>
                    <a:pt x="2196" y="1393"/>
                  </a:lnTo>
                  <a:lnTo>
                    <a:pt x="2196" y="1393"/>
                  </a:lnTo>
                  <a:lnTo>
                    <a:pt x="2196" y="1389"/>
                  </a:lnTo>
                  <a:lnTo>
                    <a:pt x="2196" y="1389"/>
                  </a:lnTo>
                  <a:lnTo>
                    <a:pt x="2196" y="1389"/>
                  </a:lnTo>
                  <a:lnTo>
                    <a:pt x="2196" y="1389"/>
                  </a:lnTo>
                  <a:lnTo>
                    <a:pt x="2196" y="1389"/>
                  </a:lnTo>
                  <a:lnTo>
                    <a:pt x="2196" y="1384"/>
                  </a:lnTo>
                  <a:lnTo>
                    <a:pt x="2196" y="1384"/>
                  </a:lnTo>
                  <a:lnTo>
                    <a:pt x="2196" y="1384"/>
                  </a:lnTo>
                  <a:lnTo>
                    <a:pt x="2196" y="1384"/>
                  </a:lnTo>
                  <a:lnTo>
                    <a:pt x="2196" y="1384"/>
                  </a:lnTo>
                  <a:lnTo>
                    <a:pt x="2196" y="1384"/>
                  </a:lnTo>
                  <a:lnTo>
                    <a:pt x="2196" y="1380"/>
                  </a:lnTo>
                  <a:lnTo>
                    <a:pt x="2196" y="1380"/>
                  </a:lnTo>
                  <a:lnTo>
                    <a:pt x="2196" y="1380"/>
                  </a:lnTo>
                  <a:lnTo>
                    <a:pt x="2196" y="1380"/>
                  </a:lnTo>
                  <a:lnTo>
                    <a:pt x="2196" y="1380"/>
                  </a:lnTo>
                  <a:lnTo>
                    <a:pt x="2200" y="1375"/>
                  </a:lnTo>
                  <a:lnTo>
                    <a:pt x="2200" y="1375"/>
                  </a:lnTo>
                  <a:lnTo>
                    <a:pt x="2200" y="1375"/>
                  </a:lnTo>
                  <a:lnTo>
                    <a:pt x="2200" y="1375"/>
                  </a:lnTo>
                  <a:lnTo>
                    <a:pt x="2200" y="1375"/>
                  </a:lnTo>
                  <a:lnTo>
                    <a:pt x="2200" y="1375"/>
                  </a:lnTo>
                  <a:lnTo>
                    <a:pt x="2200" y="1371"/>
                  </a:lnTo>
                  <a:lnTo>
                    <a:pt x="2200" y="1371"/>
                  </a:lnTo>
                  <a:lnTo>
                    <a:pt x="2200" y="1371"/>
                  </a:lnTo>
                  <a:lnTo>
                    <a:pt x="2200" y="1371"/>
                  </a:lnTo>
                  <a:lnTo>
                    <a:pt x="2200" y="1371"/>
                  </a:lnTo>
                  <a:lnTo>
                    <a:pt x="2200" y="1371"/>
                  </a:lnTo>
                  <a:lnTo>
                    <a:pt x="2200" y="1366"/>
                  </a:lnTo>
                  <a:lnTo>
                    <a:pt x="2200" y="1366"/>
                  </a:lnTo>
                  <a:lnTo>
                    <a:pt x="2200" y="1366"/>
                  </a:lnTo>
                  <a:lnTo>
                    <a:pt x="2200" y="1366"/>
                  </a:lnTo>
                  <a:lnTo>
                    <a:pt x="2200" y="1366"/>
                  </a:lnTo>
                  <a:lnTo>
                    <a:pt x="2200" y="1366"/>
                  </a:lnTo>
                  <a:lnTo>
                    <a:pt x="2200" y="1362"/>
                  </a:lnTo>
                  <a:lnTo>
                    <a:pt x="2200" y="1362"/>
                  </a:lnTo>
                  <a:lnTo>
                    <a:pt x="2200" y="1362"/>
                  </a:lnTo>
                  <a:lnTo>
                    <a:pt x="2200" y="1362"/>
                  </a:lnTo>
                  <a:lnTo>
                    <a:pt x="2200" y="1362"/>
                  </a:lnTo>
                  <a:lnTo>
                    <a:pt x="2200" y="1362"/>
                  </a:lnTo>
                  <a:lnTo>
                    <a:pt x="2200" y="1362"/>
                  </a:lnTo>
                  <a:lnTo>
                    <a:pt x="2200" y="1357"/>
                  </a:lnTo>
                  <a:lnTo>
                    <a:pt x="2200" y="1357"/>
                  </a:lnTo>
                  <a:lnTo>
                    <a:pt x="2200" y="1357"/>
                  </a:lnTo>
                  <a:lnTo>
                    <a:pt x="2200" y="1357"/>
                  </a:lnTo>
                  <a:lnTo>
                    <a:pt x="2200" y="1357"/>
                  </a:lnTo>
                  <a:lnTo>
                    <a:pt x="2200" y="1357"/>
                  </a:lnTo>
                  <a:lnTo>
                    <a:pt x="2200" y="1353"/>
                  </a:lnTo>
                  <a:lnTo>
                    <a:pt x="2200" y="1353"/>
                  </a:lnTo>
                  <a:lnTo>
                    <a:pt x="2200" y="1353"/>
                  </a:lnTo>
                  <a:lnTo>
                    <a:pt x="2200" y="1353"/>
                  </a:lnTo>
                  <a:lnTo>
                    <a:pt x="2200" y="1353"/>
                  </a:lnTo>
                  <a:lnTo>
                    <a:pt x="2196" y="1353"/>
                  </a:lnTo>
                  <a:lnTo>
                    <a:pt x="2196" y="1353"/>
                  </a:lnTo>
                  <a:lnTo>
                    <a:pt x="2196" y="1353"/>
                  </a:lnTo>
                  <a:lnTo>
                    <a:pt x="2196" y="1348"/>
                  </a:lnTo>
                  <a:lnTo>
                    <a:pt x="2196" y="1348"/>
                  </a:lnTo>
                  <a:lnTo>
                    <a:pt x="2196" y="1348"/>
                  </a:lnTo>
                  <a:lnTo>
                    <a:pt x="2196" y="1348"/>
                  </a:lnTo>
                  <a:lnTo>
                    <a:pt x="2196" y="1348"/>
                  </a:lnTo>
                  <a:lnTo>
                    <a:pt x="2196" y="1348"/>
                  </a:lnTo>
                  <a:lnTo>
                    <a:pt x="2196" y="1348"/>
                  </a:lnTo>
                  <a:lnTo>
                    <a:pt x="2196" y="1344"/>
                  </a:lnTo>
                  <a:lnTo>
                    <a:pt x="2196" y="1344"/>
                  </a:lnTo>
                  <a:lnTo>
                    <a:pt x="2196" y="1344"/>
                  </a:lnTo>
                  <a:lnTo>
                    <a:pt x="2196" y="1344"/>
                  </a:lnTo>
                  <a:lnTo>
                    <a:pt x="2196" y="1344"/>
                  </a:lnTo>
                  <a:lnTo>
                    <a:pt x="2196" y="1344"/>
                  </a:lnTo>
                  <a:lnTo>
                    <a:pt x="2196" y="1344"/>
                  </a:lnTo>
                  <a:lnTo>
                    <a:pt x="2196" y="1344"/>
                  </a:lnTo>
                  <a:lnTo>
                    <a:pt x="2196" y="1344"/>
                  </a:lnTo>
                  <a:lnTo>
                    <a:pt x="2196" y="1344"/>
                  </a:lnTo>
                  <a:lnTo>
                    <a:pt x="2196" y="1344"/>
                  </a:lnTo>
                  <a:lnTo>
                    <a:pt x="2196" y="1344"/>
                  </a:lnTo>
                  <a:lnTo>
                    <a:pt x="2196" y="1344"/>
                  </a:lnTo>
                  <a:lnTo>
                    <a:pt x="2196" y="1339"/>
                  </a:lnTo>
                  <a:lnTo>
                    <a:pt x="2196" y="1339"/>
                  </a:lnTo>
                  <a:lnTo>
                    <a:pt x="2196" y="1339"/>
                  </a:lnTo>
                  <a:lnTo>
                    <a:pt x="2196" y="1339"/>
                  </a:lnTo>
                  <a:lnTo>
                    <a:pt x="2196" y="1339"/>
                  </a:lnTo>
                  <a:lnTo>
                    <a:pt x="2196" y="1339"/>
                  </a:lnTo>
                  <a:lnTo>
                    <a:pt x="2196" y="1339"/>
                  </a:lnTo>
                  <a:lnTo>
                    <a:pt x="2196" y="1339"/>
                  </a:lnTo>
                  <a:lnTo>
                    <a:pt x="2196" y="1339"/>
                  </a:lnTo>
                  <a:lnTo>
                    <a:pt x="2196" y="1339"/>
                  </a:lnTo>
                  <a:lnTo>
                    <a:pt x="2196" y="1339"/>
                  </a:lnTo>
                  <a:lnTo>
                    <a:pt x="2196" y="1339"/>
                  </a:lnTo>
                  <a:lnTo>
                    <a:pt x="2196" y="1339"/>
                  </a:lnTo>
                  <a:lnTo>
                    <a:pt x="2196" y="1339"/>
                  </a:lnTo>
                  <a:lnTo>
                    <a:pt x="2196" y="1339"/>
                  </a:lnTo>
                  <a:lnTo>
                    <a:pt x="2196" y="1339"/>
                  </a:lnTo>
                  <a:lnTo>
                    <a:pt x="2196" y="1339"/>
                  </a:lnTo>
                  <a:lnTo>
                    <a:pt x="2196" y="1339"/>
                  </a:lnTo>
                  <a:lnTo>
                    <a:pt x="2196" y="1339"/>
                  </a:lnTo>
                  <a:lnTo>
                    <a:pt x="2196" y="1339"/>
                  </a:lnTo>
                  <a:lnTo>
                    <a:pt x="2196" y="1335"/>
                  </a:lnTo>
                  <a:lnTo>
                    <a:pt x="2196" y="1335"/>
                  </a:lnTo>
                  <a:lnTo>
                    <a:pt x="2196" y="1335"/>
                  </a:lnTo>
                  <a:lnTo>
                    <a:pt x="2196" y="1335"/>
                  </a:lnTo>
                  <a:lnTo>
                    <a:pt x="2196" y="1335"/>
                  </a:lnTo>
                  <a:lnTo>
                    <a:pt x="2196" y="1335"/>
                  </a:lnTo>
                  <a:lnTo>
                    <a:pt x="2196" y="1335"/>
                  </a:lnTo>
                  <a:lnTo>
                    <a:pt x="2196" y="1335"/>
                  </a:lnTo>
                  <a:lnTo>
                    <a:pt x="2196" y="1335"/>
                  </a:lnTo>
                  <a:lnTo>
                    <a:pt x="2196" y="1335"/>
                  </a:lnTo>
                  <a:lnTo>
                    <a:pt x="2196" y="1335"/>
                  </a:lnTo>
                  <a:lnTo>
                    <a:pt x="2196" y="1335"/>
                  </a:lnTo>
                  <a:lnTo>
                    <a:pt x="2196" y="1335"/>
                  </a:lnTo>
                  <a:lnTo>
                    <a:pt x="2196" y="1335"/>
                  </a:lnTo>
                  <a:lnTo>
                    <a:pt x="2196" y="1335"/>
                  </a:lnTo>
                  <a:lnTo>
                    <a:pt x="2196" y="1335"/>
                  </a:lnTo>
                  <a:lnTo>
                    <a:pt x="2196" y="1335"/>
                  </a:lnTo>
                  <a:lnTo>
                    <a:pt x="2191" y="1335"/>
                  </a:lnTo>
                  <a:lnTo>
                    <a:pt x="2191" y="1335"/>
                  </a:lnTo>
                  <a:lnTo>
                    <a:pt x="2191" y="1335"/>
                  </a:lnTo>
                  <a:lnTo>
                    <a:pt x="2191" y="1335"/>
                  </a:lnTo>
                  <a:lnTo>
                    <a:pt x="2191" y="1335"/>
                  </a:lnTo>
                  <a:lnTo>
                    <a:pt x="2191" y="1335"/>
                  </a:lnTo>
                  <a:lnTo>
                    <a:pt x="2191" y="1331"/>
                  </a:lnTo>
                  <a:lnTo>
                    <a:pt x="2191" y="1331"/>
                  </a:lnTo>
                  <a:lnTo>
                    <a:pt x="2191" y="1331"/>
                  </a:lnTo>
                  <a:lnTo>
                    <a:pt x="2191" y="1331"/>
                  </a:lnTo>
                  <a:lnTo>
                    <a:pt x="2191" y="1331"/>
                  </a:lnTo>
                  <a:lnTo>
                    <a:pt x="2191" y="1331"/>
                  </a:lnTo>
                  <a:lnTo>
                    <a:pt x="2191" y="1331"/>
                  </a:lnTo>
                  <a:lnTo>
                    <a:pt x="2191" y="1331"/>
                  </a:lnTo>
                  <a:lnTo>
                    <a:pt x="2191" y="1331"/>
                  </a:lnTo>
                  <a:lnTo>
                    <a:pt x="2191" y="1331"/>
                  </a:lnTo>
                  <a:lnTo>
                    <a:pt x="2191" y="1331"/>
                  </a:lnTo>
                  <a:lnTo>
                    <a:pt x="2191" y="1331"/>
                  </a:lnTo>
                  <a:lnTo>
                    <a:pt x="2191" y="1331"/>
                  </a:lnTo>
                  <a:lnTo>
                    <a:pt x="2191" y="1331"/>
                  </a:lnTo>
                  <a:lnTo>
                    <a:pt x="2191" y="1331"/>
                  </a:lnTo>
                  <a:lnTo>
                    <a:pt x="2191" y="1331"/>
                  </a:lnTo>
                  <a:lnTo>
                    <a:pt x="2191" y="1331"/>
                  </a:lnTo>
                  <a:lnTo>
                    <a:pt x="2191" y="1331"/>
                  </a:lnTo>
                  <a:lnTo>
                    <a:pt x="2191" y="1331"/>
                  </a:lnTo>
                  <a:lnTo>
                    <a:pt x="2191" y="1331"/>
                  </a:lnTo>
                  <a:lnTo>
                    <a:pt x="2191" y="1331"/>
                  </a:lnTo>
                  <a:lnTo>
                    <a:pt x="2191" y="1331"/>
                  </a:lnTo>
                  <a:lnTo>
                    <a:pt x="2191" y="1331"/>
                  </a:lnTo>
                  <a:lnTo>
                    <a:pt x="2191" y="1331"/>
                  </a:lnTo>
                  <a:lnTo>
                    <a:pt x="2191" y="1331"/>
                  </a:lnTo>
                  <a:lnTo>
                    <a:pt x="2191" y="1331"/>
                  </a:lnTo>
                  <a:lnTo>
                    <a:pt x="2191" y="1331"/>
                  </a:lnTo>
                  <a:lnTo>
                    <a:pt x="2191" y="1331"/>
                  </a:lnTo>
                  <a:lnTo>
                    <a:pt x="2191" y="1331"/>
                  </a:lnTo>
                  <a:lnTo>
                    <a:pt x="2191" y="1331"/>
                  </a:lnTo>
                  <a:lnTo>
                    <a:pt x="2191" y="1331"/>
                  </a:lnTo>
                  <a:lnTo>
                    <a:pt x="2191" y="1331"/>
                  </a:lnTo>
                  <a:lnTo>
                    <a:pt x="2191" y="1326"/>
                  </a:lnTo>
                  <a:lnTo>
                    <a:pt x="2191" y="1326"/>
                  </a:lnTo>
                  <a:lnTo>
                    <a:pt x="2191" y="1326"/>
                  </a:lnTo>
                  <a:lnTo>
                    <a:pt x="2191" y="1326"/>
                  </a:lnTo>
                  <a:lnTo>
                    <a:pt x="2191" y="1326"/>
                  </a:lnTo>
                  <a:lnTo>
                    <a:pt x="2191" y="1326"/>
                  </a:lnTo>
                  <a:lnTo>
                    <a:pt x="2191" y="1326"/>
                  </a:lnTo>
                  <a:lnTo>
                    <a:pt x="2191" y="1326"/>
                  </a:lnTo>
                  <a:lnTo>
                    <a:pt x="2191" y="1326"/>
                  </a:lnTo>
                  <a:lnTo>
                    <a:pt x="2187" y="1326"/>
                  </a:lnTo>
                  <a:lnTo>
                    <a:pt x="2187" y="1326"/>
                  </a:lnTo>
                  <a:lnTo>
                    <a:pt x="2187" y="1326"/>
                  </a:lnTo>
                  <a:lnTo>
                    <a:pt x="2187" y="1326"/>
                  </a:lnTo>
                  <a:lnTo>
                    <a:pt x="2187" y="1326"/>
                  </a:lnTo>
                  <a:lnTo>
                    <a:pt x="2187" y="1326"/>
                  </a:lnTo>
                  <a:lnTo>
                    <a:pt x="2187" y="1326"/>
                  </a:lnTo>
                  <a:lnTo>
                    <a:pt x="2187" y="1326"/>
                  </a:lnTo>
                  <a:lnTo>
                    <a:pt x="2187" y="1326"/>
                  </a:lnTo>
                  <a:lnTo>
                    <a:pt x="2187" y="1322"/>
                  </a:lnTo>
                  <a:lnTo>
                    <a:pt x="2187" y="1322"/>
                  </a:lnTo>
                  <a:lnTo>
                    <a:pt x="2183" y="1322"/>
                  </a:lnTo>
                  <a:lnTo>
                    <a:pt x="2183" y="1322"/>
                  </a:lnTo>
                  <a:lnTo>
                    <a:pt x="2183" y="1322"/>
                  </a:lnTo>
                  <a:lnTo>
                    <a:pt x="2183" y="1322"/>
                  </a:lnTo>
                  <a:lnTo>
                    <a:pt x="2183" y="1322"/>
                  </a:lnTo>
                  <a:lnTo>
                    <a:pt x="2183" y="1322"/>
                  </a:lnTo>
                  <a:lnTo>
                    <a:pt x="2183" y="1322"/>
                  </a:lnTo>
                  <a:lnTo>
                    <a:pt x="2183" y="1322"/>
                  </a:lnTo>
                  <a:lnTo>
                    <a:pt x="2183" y="1322"/>
                  </a:lnTo>
                  <a:lnTo>
                    <a:pt x="2183" y="1322"/>
                  </a:lnTo>
                  <a:lnTo>
                    <a:pt x="2183" y="1322"/>
                  </a:lnTo>
                  <a:lnTo>
                    <a:pt x="2183" y="1322"/>
                  </a:lnTo>
                  <a:lnTo>
                    <a:pt x="2183" y="1322"/>
                  </a:lnTo>
                  <a:lnTo>
                    <a:pt x="2183" y="1322"/>
                  </a:lnTo>
                  <a:lnTo>
                    <a:pt x="2183" y="1322"/>
                  </a:lnTo>
                  <a:lnTo>
                    <a:pt x="2183" y="1322"/>
                  </a:lnTo>
                  <a:lnTo>
                    <a:pt x="2183" y="1322"/>
                  </a:lnTo>
                  <a:lnTo>
                    <a:pt x="2183" y="1317"/>
                  </a:lnTo>
                  <a:lnTo>
                    <a:pt x="2178" y="1317"/>
                  </a:lnTo>
                  <a:lnTo>
                    <a:pt x="2178" y="1317"/>
                  </a:lnTo>
                  <a:lnTo>
                    <a:pt x="2178" y="1317"/>
                  </a:lnTo>
                  <a:lnTo>
                    <a:pt x="2178" y="1317"/>
                  </a:lnTo>
                  <a:lnTo>
                    <a:pt x="2178" y="1317"/>
                  </a:lnTo>
                  <a:lnTo>
                    <a:pt x="2178" y="1317"/>
                  </a:lnTo>
                  <a:lnTo>
                    <a:pt x="2178" y="1317"/>
                  </a:lnTo>
                  <a:lnTo>
                    <a:pt x="2178" y="1317"/>
                  </a:lnTo>
                  <a:lnTo>
                    <a:pt x="2178" y="1317"/>
                  </a:lnTo>
                  <a:lnTo>
                    <a:pt x="2178" y="1317"/>
                  </a:lnTo>
                  <a:lnTo>
                    <a:pt x="2178" y="1317"/>
                  </a:lnTo>
                  <a:lnTo>
                    <a:pt x="2178" y="1317"/>
                  </a:lnTo>
                  <a:lnTo>
                    <a:pt x="2178" y="1317"/>
                  </a:lnTo>
                  <a:lnTo>
                    <a:pt x="2178" y="1317"/>
                  </a:lnTo>
                  <a:lnTo>
                    <a:pt x="2178" y="1317"/>
                  </a:lnTo>
                  <a:lnTo>
                    <a:pt x="2178" y="1317"/>
                  </a:lnTo>
                  <a:lnTo>
                    <a:pt x="2178" y="1317"/>
                  </a:lnTo>
                  <a:lnTo>
                    <a:pt x="2178" y="1317"/>
                  </a:lnTo>
                  <a:lnTo>
                    <a:pt x="2178" y="1317"/>
                  </a:lnTo>
                  <a:lnTo>
                    <a:pt x="2174" y="1317"/>
                  </a:lnTo>
                  <a:lnTo>
                    <a:pt x="2174" y="1317"/>
                  </a:lnTo>
                  <a:lnTo>
                    <a:pt x="2174" y="1317"/>
                  </a:lnTo>
                  <a:lnTo>
                    <a:pt x="2174" y="1317"/>
                  </a:lnTo>
                  <a:lnTo>
                    <a:pt x="2174" y="1317"/>
                  </a:lnTo>
                  <a:lnTo>
                    <a:pt x="2174" y="1317"/>
                  </a:lnTo>
                  <a:lnTo>
                    <a:pt x="2174" y="1317"/>
                  </a:lnTo>
                  <a:lnTo>
                    <a:pt x="2174" y="1313"/>
                  </a:lnTo>
                  <a:lnTo>
                    <a:pt x="2174" y="1313"/>
                  </a:lnTo>
                  <a:lnTo>
                    <a:pt x="2174" y="1313"/>
                  </a:lnTo>
                  <a:lnTo>
                    <a:pt x="2174" y="1313"/>
                  </a:lnTo>
                  <a:lnTo>
                    <a:pt x="2174" y="1313"/>
                  </a:lnTo>
                  <a:lnTo>
                    <a:pt x="2174" y="1313"/>
                  </a:lnTo>
                  <a:lnTo>
                    <a:pt x="2174" y="1313"/>
                  </a:lnTo>
                  <a:lnTo>
                    <a:pt x="2174" y="1313"/>
                  </a:lnTo>
                  <a:lnTo>
                    <a:pt x="2174" y="1313"/>
                  </a:lnTo>
                  <a:lnTo>
                    <a:pt x="2174" y="1313"/>
                  </a:lnTo>
                  <a:lnTo>
                    <a:pt x="2174" y="1313"/>
                  </a:lnTo>
                  <a:lnTo>
                    <a:pt x="2174" y="1313"/>
                  </a:lnTo>
                  <a:lnTo>
                    <a:pt x="2174" y="1313"/>
                  </a:lnTo>
                  <a:lnTo>
                    <a:pt x="2174" y="1313"/>
                  </a:lnTo>
                  <a:lnTo>
                    <a:pt x="2169" y="1313"/>
                  </a:lnTo>
                  <a:lnTo>
                    <a:pt x="2169" y="1313"/>
                  </a:lnTo>
                  <a:lnTo>
                    <a:pt x="2169" y="1313"/>
                  </a:lnTo>
                  <a:lnTo>
                    <a:pt x="2169" y="1313"/>
                  </a:lnTo>
                  <a:lnTo>
                    <a:pt x="2169" y="1313"/>
                  </a:lnTo>
                  <a:lnTo>
                    <a:pt x="2169" y="1313"/>
                  </a:lnTo>
                  <a:lnTo>
                    <a:pt x="2169" y="1313"/>
                  </a:lnTo>
                  <a:lnTo>
                    <a:pt x="2169" y="1313"/>
                  </a:lnTo>
                  <a:lnTo>
                    <a:pt x="2169" y="1313"/>
                  </a:lnTo>
                  <a:lnTo>
                    <a:pt x="2169" y="1313"/>
                  </a:lnTo>
                  <a:lnTo>
                    <a:pt x="2169" y="1313"/>
                  </a:lnTo>
                  <a:lnTo>
                    <a:pt x="2169" y="1313"/>
                  </a:lnTo>
                  <a:lnTo>
                    <a:pt x="2169" y="1313"/>
                  </a:lnTo>
                  <a:lnTo>
                    <a:pt x="2169" y="1313"/>
                  </a:lnTo>
                  <a:lnTo>
                    <a:pt x="2169" y="1313"/>
                  </a:lnTo>
                  <a:lnTo>
                    <a:pt x="2169" y="1313"/>
                  </a:lnTo>
                  <a:lnTo>
                    <a:pt x="2169" y="1313"/>
                  </a:lnTo>
                  <a:lnTo>
                    <a:pt x="2169" y="1313"/>
                  </a:lnTo>
                  <a:lnTo>
                    <a:pt x="2169" y="1313"/>
                  </a:lnTo>
                  <a:lnTo>
                    <a:pt x="2169" y="1313"/>
                  </a:lnTo>
                  <a:lnTo>
                    <a:pt x="2169" y="1313"/>
                  </a:lnTo>
                  <a:lnTo>
                    <a:pt x="2169" y="1313"/>
                  </a:lnTo>
                  <a:lnTo>
                    <a:pt x="2169" y="1313"/>
                  </a:lnTo>
                  <a:lnTo>
                    <a:pt x="2169" y="1313"/>
                  </a:lnTo>
                  <a:lnTo>
                    <a:pt x="2165" y="1313"/>
                  </a:lnTo>
                  <a:lnTo>
                    <a:pt x="2165" y="1313"/>
                  </a:lnTo>
                  <a:lnTo>
                    <a:pt x="2165" y="1313"/>
                  </a:lnTo>
                  <a:lnTo>
                    <a:pt x="2165" y="1313"/>
                  </a:lnTo>
                  <a:lnTo>
                    <a:pt x="2165" y="1313"/>
                  </a:lnTo>
                  <a:lnTo>
                    <a:pt x="2165" y="1313"/>
                  </a:lnTo>
                  <a:lnTo>
                    <a:pt x="2165" y="1313"/>
                  </a:lnTo>
                  <a:lnTo>
                    <a:pt x="2165" y="1313"/>
                  </a:lnTo>
                  <a:lnTo>
                    <a:pt x="2165" y="1313"/>
                  </a:lnTo>
                  <a:lnTo>
                    <a:pt x="2165" y="1313"/>
                  </a:lnTo>
                  <a:lnTo>
                    <a:pt x="2165" y="1313"/>
                  </a:lnTo>
                  <a:lnTo>
                    <a:pt x="2165" y="1313"/>
                  </a:lnTo>
                  <a:lnTo>
                    <a:pt x="2165" y="1313"/>
                  </a:lnTo>
                  <a:lnTo>
                    <a:pt x="2165" y="1313"/>
                  </a:lnTo>
                  <a:lnTo>
                    <a:pt x="2165" y="1313"/>
                  </a:lnTo>
                  <a:lnTo>
                    <a:pt x="2165" y="1313"/>
                  </a:lnTo>
                  <a:lnTo>
                    <a:pt x="2165" y="1313"/>
                  </a:lnTo>
                  <a:lnTo>
                    <a:pt x="2165" y="1313"/>
                  </a:lnTo>
                  <a:lnTo>
                    <a:pt x="2165" y="1313"/>
                  </a:lnTo>
                  <a:lnTo>
                    <a:pt x="2165" y="1308"/>
                  </a:lnTo>
                  <a:lnTo>
                    <a:pt x="2165" y="1308"/>
                  </a:lnTo>
                  <a:lnTo>
                    <a:pt x="2165" y="1308"/>
                  </a:lnTo>
                  <a:lnTo>
                    <a:pt x="2165" y="1308"/>
                  </a:lnTo>
                  <a:lnTo>
                    <a:pt x="2165" y="1308"/>
                  </a:lnTo>
                  <a:lnTo>
                    <a:pt x="2165" y="1308"/>
                  </a:lnTo>
                  <a:lnTo>
                    <a:pt x="2165" y="1308"/>
                  </a:lnTo>
                  <a:lnTo>
                    <a:pt x="2165" y="1308"/>
                  </a:lnTo>
                  <a:lnTo>
                    <a:pt x="2165" y="1308"/>
                  </a:lnTo>
                  <a:lnTo>
                    <a:pt x="2165" y="1308"/>
                  </a:lnTo>
                  <a:lnTo>
                    <a:pt x="2160" y="1308"/>
                  </a:lnTo>
                  <a:lnTo>
                    <a:pt x="2160" y="1308"/>
                  </a:lnTo>
                  <a:lnTo>
                    <a:pt x="2160" y="1308"/>
                  </a:lnTo>
                  <a:lnTo>
                    <a:pt x="2160" y="1308"/>
                  </a:lnTo>
                  <a:lnTo>
                    <a:pt x="2160" y="1308"/>
                  </a:lnTo>
                  <a:lnTo>
                    <a:pt x="2160" y="1308"/>
                  </a:lnTo>
                  <a:lnTo>
                    <a:pt x="2160" y="1308"/>
                  </a:lnTo>
                  <a:lnTo>
                    <a:pt x="2160" y="1308"/>
                  </a:lnTo>
                  <a:lnTo>
                    <a:pt x="2160" y="1308"/>
                  </a:lnTo>
                  <a:lnTo>
                    <a:pt x="2160" y="1308"/>
                  </a:lnTo>
                  <a:lnTo>
                    <a:pt x="2160" y="1308"/>
                  </a:lnTo>
                  <a:lnTo>
                    <a:pt x="2160" y="1308"/>
                  </a:lnTo>
                  <a:lnTo>
                    <a:pt x="2160" y="1308"/>
                  </a:lnTo>
                  <a:lnTo>
                    <a:pt x="2160" y="1308"/>
                  </a:lnTo>
                  <a:lnTo>
                    <a:pt x="2160" y="1308"/>
                  </a:lnTo>
                  <a:lnTo>
                    <a:pt x="2160" y="1308"/>
                  </a:lnTo>
                  <a:lnTo>
                    <a:pt x="2160" y="1308"/>
                  </a:lnTo>
                  <a:lnTo>
                    <a:pt x="2160" y="1308"/>
                  </a:lnTo>
                  <a:lnTo>
                    <a:pt x="2160" y="1308"/>
                  </a:lnTo>
                  <a:lnTo>
                    <a:pt x="2160" y="1308"/>
                  </a:lnTo>
                  <a:lnTo>
                    <a:pt x="2160" y="1308"/>
                  </a:lnTo>
                  <a:close/>
                  <a:moveTo>
                    <a:pt x="1498" y="1567"/>
                  </a:moveTo>
                  <a:lnTo>
                    <a:pt x="1498" y="1567"/>
                  </a:lnTo>
                  <a:lnTo>
                    <a:pt x="1494" y="1567"/>
                  </a:lnTo>
                  <a:lnTo>
                    <a:pt x="1494" y="1567"/>
                  </a:lnTo>
                  <a:lnTo>
                    <a:pt x="1494" y="1567"/>
                  </a:lnTo>
                  <a:lnTo>
                    <a:pt x="1494" y="1567"/>
                  </a:lnTo>
                  <a:lnTo>
                    <a:pt x="1489" y="1567"/>
                  </a:lnTo>
                  <a:lnTo>
                    <a:pt x="1489" y="1567"/>
                  </a:lnTo>
                  <a:lnTo>
                    <a:pt x="1489" y="1567"/>
                  </a:lnTo>
                  <a:lnTo>
                    <a:pt x="1489" y="1567"/>
                  </a:lnTo>
                  <a:lnTo>
                    <a:pt x="1489" y="1567"/>
                  </a:lnTo>
                  <a:lnTo>
                    <a:pt x="1485" y="1567"/>
                  </a:lnTo>
                  <a:lnTo>
                    <a:pt x="1485" y="1567"/>
                  </a:lnTo>
                  <a:lnTo>
                    <a:pt x="1485" y="1572"/>
                  </a:lnTo>
                  <a:lnTo>
                    <a:pt x="1485" y="1572"/>
                  </a:lnTo>
                  <a:lnTo>
                    <a:pt x="1485" y="1572"/>
                  </a:lnTo>
                  <a:lnTo>
                    <a:pt x="1480" y="1572"/>
                  </a:lnTo>
                  <a:lnTo>
                    <a:pt x="1480" y="1572"/>
                  </a:lnTo>
                  <a:lnTo>
                    <a:pt x="1480" y="1572"/>
                  </a:lnTo>
                  <a:lnTo>
                    <a:pt x="1480" y="1572"/>
                  </a:lnTo>
                  <a:lnTo>
                    <a:pt x="1480" y="1572"/>
                  </a:lnTo>
                  <a:lnTo>
                    <a:pt x="1476" y="1572"/>
                  </a:lnTo>
                  <a:lnTo>
                    <a:pt x="1476" y="1572"/>
                  </a:lnTo>
                  <a:lnTo>
                    <a:pt x="1476" y="1572"/>
                  </a:lnTo>
                  <a:lnTo>
                    <a:pt x="1476" y="1572"/>
                  </a:lnTo>
                  <a:lnTo>
                    <a:pt x="1476" y="1572"/>
                  </a:lnTo>
                  <a:lnTo>
                    <a:pt x="1476" y="1572"/>
                  </a:lnTo>
                  <a:lnTo>
                    <a:pt x="1476" y="1572"/>
                  </a:lnTo>
                  <a:lnTo>
                    <a:pt x="1476" y="1572"/>
                  </a:lnTo>
                  <a:lnTo>
                    <a:pt x="1471" y="1572"/>
                  </a:lnTo>
                  <a:lnTo>
                    <a:pt x="1471" y="1572"/>
                  </a:lnTo>
                  <a:lnTo>
                    <a:pt x="1471" y="1572"/>
                  </a:lnTo>
                  <a:lnTo>
                    <a:pt x="1471" y="1572"/>
                  </a:lnTo>
                  <a:lnTo>
                    <a:pt x="1471" y="1572"/>
                  </a:lnTo>
                  <a:lnTo>
                    <a:pt x="1471" y="1572"/>
                  </a:lnTo>
                  <a:lnTo>
                    <a:pt x="1471" y="1572"/>
                  </a:lnTo>
                  <a:lnTo>
                    <a:pt x="1471" y="1572"/>
                  </a:lnTo>
                  <a:lnTo>
                    <a:pt x="1471" y="1572"/>
                  </a:lnTo>
                  <a:lnTo>
                    <a:pt x="1471" y="1572"/>
                  </a:lnTo>
                  <a:lnTo>
                    <a:pt x="1467" y="1572"/>
                  </a:lnTo>
                  <a:lnTo>
                    <a:pt x="1467" y="1572"/>
                  </a:lnTo>
                  <a:lnTo>
                    <a:pt x="1467" y="1572"/>
                  </a:lnTo>
                  <a:lnTo>
                    <a:pt x="1467" y="1572"/>
                  </a:lnTo>
                  <a:lnTo>
                    <a:pt x="1467" y="1572"/>
                  </a:lnTo>
                  <a:lnTo>
                    <a:pt x="1467" y="1572"/>
                  </a:lnTo>
                  <a:lnTo>
                    <a:pt x="1467" y="1572"/>
                  </a:lnTo>
                  <a:lnTo>
                    <a:pt x="1467" y="1572"/>
                  </a:lnTo>
                  <a:lnTo>
                    <a:pt x="1467" y="1576"/>
                  </a:lnTo>
                  <a:lnTo>
                    <a:pt x="1462" y="1576"/>
                  </a:lnTo>
                  <a:lnTo>
                    <a:pt x="1462" y="1576"/>
                  </a:lnTo>
                  <a:lnTo>
                    <a:pt x="1462" y="1576"/>
                  </a:lnTo>
                  <a:lnTo>
                    <a:pt x="1458" y="1576"/>
                  </a:lnTo>
                  <a:lnTo>
                    <a:pt x="1458" y="1576"/>
                  </a:lnTo>
                  <a:lnTo>
                    <a:pt x="1458" y="1576"/>
                  </a:lnTo>
                  <a:lnTo>
                    <a:pt x="1458" y="1576"/>
                  </a:lnTo>
                  <a:lnTo>
                    <a:pt x="1454" y="1581"/>
                  </a:lnTo>
                  <a:lnTo>
                    <a:pt x="1454" y="1581"/>
                  </a:lnTo>
                  <a:lnTo>
                    <a:pt x="1454" y="1581"/>
                  </a:lnTo>
                  <a:lnTo>
                    <a:pt x="1454" y="1581"/>
                  </a:lnTo>
                  <a:lnTo>
                    <a:pt x="1449" y="1581"/>
                  </a:lnTo>
                  <a:lnTo>
                    <a:pt x="1449" y="1581"/>
                  </a:lnTo>
                  <a:lnTo>
                    <a:pt x="1449" y="1581"/>
                  </a:lnTo>
                  <a:lnTo>
                    <a:pt x="1445" y="1585"/>
                  </a:lnTo>
                  <a:lnTo>
                    <a:pt x="1445" y="1585"/>
                  </a:lnTo>
                  <a:lnTo>
                    <a:pt x="1445" y="1585"/>
                  </a:lnTo>
                  <a:lnTo>
                    <a:pt x="1445" y="1585"/>
                  </a:lnTo>
                  <a:lnTo>
                    <a:pt x="1440" y="1585"/>
                  </a:lnTo>
                  <a:lnTo>
                    <a:pt x="1440" y="1585"/>
                  </a:lnTo>
                  <a:lnTo>
                    <a:pt x="1440" y="1585"/>
                  </a:lnTo>
                  <a:lnTo>
                    <a:pt x="1440" y="1585"/>
                  </a:lnTo>
                  <a:lnTo>
                    <a:pt x="1436" y="1590"/>
                  </a:lnTo>
                  <a:lnTo>
                    <a:pt x="1436" y="1590"/>
                  </a:lnTo>
                  <a:lnTo>
                    <a:pt x="1431" y="1590"/>
                  </a:lnTo>
                  <a:lnTo>
                    <a:pt x="1431" y="1590"/>
                  </a:lnTo>
                  <a:lnTo>
                    <a:pt x="1431" y="1590"/>
                  </a:lnTo>
                  <a:lnTo>
                    <a:pt x="1431" y="1590"/>
                  </a:lnTo>
                  <a:lnTo>
                    <a:pt x="1431" y="1590"/>
                  </a:lnTo>
                  <a:lnTo>
                    <a:pt x="1431" y="1590"/>
                  </a:lnTo>
                  <a:lnTo>
                    <a:pt x="1431" y="1590"/>
                  </a:lnTo>
                  <a:lnTo>
                    <a:pt x="1431" y="1590"/>
                  </a:lnTo>
                  <a:lnTo>
                    <a:pt x="1431" y="1590"/>
                  </a:lnTo>
                  <a:lnTo>
                    <a:pt x="1431" y="1590"/>
                  </a:lnTo>
                  <a:lnTo>
                    <a:pt x="1431" y="1590"/>
                  </a:lnTo>
                  <a:lnTo>
                    <a:pt x="1431" y="1590"/>
                  </a:lnTo>
                  <a:lnTo>
                    <a:pt x="1431" y="1590"/>
                  </a:lnTo>
                  <a:lnTo>
                    <a:pt x="1431" y="1590"/>
                  </a:lnTo>
                  <a:lnTo>
                    <a:pt x="1431" y="1590"/>
                  </a:lnTo>
                  <a:lnTo>
                    <a:pt x="1431" y="1590"/>
                  </a:lnTo>
                  <a:lnTo>
                    <a:pt x="1431" y="1594"/>
                  </a:lnTo>
                  <a:lnTo>
                    <a:pt x="1427" y="1594"/>
                  </a:lnTo>
                  <a:lnTo>
                    <a:pt x="1427" y="1594"/>
                  </a:lnTo>
                  <a:lnTo>
                    <a:pt x="1427" y="1594"/>
                  </a:lnTo>
                  <a:lnTo>
                    <a:pt x="1427" y="1594"/>
                  </a:lnTo>
                  <a:lnTo>
                    <a:pt x="1427" y="1594"/>
                  </a:lnTo>
                  <a:lnTo>
                    <a:pt x="1427" y="1594"/>
                  </a:lnTo>
                  <a:lnTo>
                    <a:pt x="1427" y="1594"/>
                  </a:lnTo>
                  <a:lnTo>
                    <a:pt x="1427" y="1594"/>
                  </a:lnTo>
                  <a:lnTo>
                    <a:pt x="1427" y="1594"/>
                  </a:lnTo>
                  <a:lnTo>
                    <a:pt x="1427" y="1594"/>
                  </a:lnTo>
                  <a:lnTo>
                    <a:pt x="1427" y="1594"/>
                  </a:lnTo>
                  <a:lnTo>
                    <a:pt x="1427" y="1594"/>
                  </a:lnTo>
                  <a:lnTo>
                    <a:pt x="1427" y="1594"/>
                  </a:lnTo>
                  <a:lnTo>
                    <a:pt x="1427" y="1594"/>
                  </a:lnTo>
                  <a:lnTo>
                    <a:pt x="1427" y="1594"/>
                  </a:lnTo>
                  <a:lnTo>
                    <a:pt x="1427" y="1594"/>
                  </a:lnTo>
                  <a:lnTo>
                    <a:pt x="1422" y="1594"/>
                  </a:lnTo>
                  <a:lnTo>
                    <a:pt x="1422" y="1598"/>
                  </a:lnTo>
                  <a:lnTo>
                    <a:pt x="1422" y="1598"/>
                  </a:lnTo>
                  <a:lnTo>
                    <a:pt x="1422" y="1598"/>
                  </a:lnTo>
                  <a:lnTo>
                    <a:pt x="1422" y="1598"/>
                  </a:lnTo>
                  <a:lnTo>
                    <a:pt x="1422" y="1598"/>
                  </a:lnTo>
                  <a:lnTo>
                    <a:pt x="1422" y="1598"/>
                  </a:lnTo>
                  <a:lnTo>
                    <a:pt x="1422" y="1598"/>
                  </a:lnTo>
                  <a:lnTo>
                    <a:pt x="1422" y="1598"/>
                  </a:lnTo>
                  <a:lnTo>
                    <a:pt x="1422" y="1598"/>
                  </a:lnTo>
                  <a:lnTo>
                    <a:pt x="1422" y="1598"/>
                  </a:lnTo>
                  <a:lnTo>
                    <a:pt x="1422" y="1598"/>
                  </a:lnTo>
                  <a:lnTo>
                    <a:pt x="1422" y="1598"/>
                  </a:lnTo>
                  <a:lnTo>
                    <a:pt x="1422" y="1598"/>
                  </a:lnTo>
                  <a:lnTo>
                    <a:pt x="1418" y="1603"/>
                  </a:lnTo>
                  <a:lnTo>
                    <a:pt x="1418" y="1603"/>
                  </a:lnTo>
                  <a:lnTo>
                    <a:pt x="1418" y="1603"/>
                  </a:lnTo>
                  <a:lnTo>
                    <a:pt x="1418" y="1603"/>
                  </a:lnTo>
                  <a:lnTo>
                    <a:pt x="1418" y="1603"/>
                  </a:lnTo>
                  <a:lnTo>
                    <a:pt x="1418" y="1603"/>
                  </a:lnTo>
                  <a:lnTo>
                    <a:pt x="1418" y="1603"/>
                  </a:lnTo>
                  <a:lnTo>
                    <a:pt x="1418" y="1603"/>
                  </a:lnTo>
                  <a:lnTo>
                    <a:pt x="1418" y="1603"/>
                  </a:lnTo>
                  <a:lnTo>
                    <a:pt x="1418" y="1603"/>
                  </a:lnTo>
                  <a:lnTo>
                    <a:pt x="1418" y="1603"/>
                  </a:lnTo>
                  <a:lnTo>
                    <a:pt x="1418" y="1607"/>
                  </a:lnTo>
                  <a:lnTo>
                    <a:pt x="1418" y="1607"/>
                  </a:lnTo>
                  <a:lnTo>
                    <a:pt x="1418" y="1607"/>
                  </a:lnTo>
                  <a:lnTo>
                    <a:pt x="1413" y="1607"/>
                  </a:lnTo>
                  <a:lnTo>
                    <a:pt x="1413" y="1607"/>
                  </a:lnTo>
                  <a:lnTo>
                    <a:pt x="1413" y="1607"/>
                  </a:lnTo>
                  <a:lnTo>
                    <a:pt x="1413" y="1607"/>
                  </a:lnTo>
                  <a:lnTo>
                    <a:pt x="1413" y="1607"/>
                  </a:lnTo>
                  <a:lnTo>
                    <a:pt x="1413" y="1607"/>
                  </a:lnTo>
                  <a:lnTo>
                    <a:pt x="1413" y="1607"/>
                  </a:lnTo>
                  <a:lnTo>
                    <a:pt x="1413" y="1607"/>
                  </a:lnTo>
                  <a:lnTo>
                    <a:pt x="1413" y="1607"/>
                  </a:lnTo>
                  <a:lnTo>
                    <a:pt x="1413" y="1612"/>
                  </a:lnTo>
                  <a:lnTo>
                    <a:pt x="1413" y="1612"/>
                  </a:lnTo>
                  <a:lnTo>
                    <a:pt x="1413" y="1612"/>
                  </a:lnTo>
                  <a:lnTo>
                    <a:pt x="1413" y="1612"/>
                  </a:lnTo>
                  <a:lnTo>
                    <a:pt x="1413" y="1612"/>
                  </a:lnTo>
                  <a:lnTo>
                    <a:pt x="1413" y="1612"/>
                  </a:lnTo>
                  <a:lnTo>
                    <a:pt x="1413" y="1612"/>
                  </a:lnTo>
                  <a:lnTo>
                    <a:pt x="1413" y="1612"/>
                  </a:lnTo>
                  <a:lnTo>
                    <a:pt x="1413" y="1612"/>
                  </a:lnTo>
                  <a:lnTo>
                    <a:pt x="1413" y="1612"/>
                  </a:lnTo>
                  <a:lnTo>
                    <a:pt x="1413" y="1612"/>
                  </a:lnTo>
                  <a:lnTo>
                    <a:pt x="1413" y="1612"/>
                  </a:lnTo>
                  <a:lnTo>
                    <a:pt x="1413" y="1612"/>
                  </a:lnTo>
                  <a:lnTo>
                    <a:pt x="1413" y="1612"/>
                  </a:lnTo>
                  <a:lnTo>
                    <a:pt x="1413" y="1612"/>
                  </a:lnTo>
                  <a:lnTo>
                    <a:pt x="1413" y="1612"/>
                  </a:lnTo>
                  <a:lnTo>
                    <a:pt x="1413" y="1612"/>
                  </a:lnTo>
                  <a:lnTo>
                    <a:pt x="1413" y="1612"/>
                  </a:lnTo>
                  <a:lnTo>
                    <a:pt x="1413" y="1612"/>
                  </a:lnTo>
                  <a:lnTo>
                    <a:pt x="1413" y="1612"/>
                  </a:lnTo>
                  <a:lnTo>
                    <a:pt x="1413" y="1612"/>
                  </a:lnTo>
                  <a:lnTo>
                    <a:pt x="1413" y="1612"/>
                  </a:lnTo>
                  <a:lnTo>
                    <a:pt x="1409" y="1616"/>
                  </a:lnTo>
                  <a:lnTo>
                    <a:pt x="1409" y="1616"/>
                  </a:lnTo>
                  <a:lnTo>
                    <a:pt x="1409" y="1616"/>
                  </a:lnTo>
                  <a:lnTo>
                    <a:pt x="1409" y="1616"/>
                  </a:lnTo>
                  <a:lnTo>
                    <a:pt x="1409" y="1616"/>
                  </a:lnTo>
                  <a:lnTo>
                    <a:pt x="1409" y="1616"/>
                  </a:lnTo>
                  <a:lnTo>
                    <a:pt x="1409" y="1616"/>
                  </a:lnTo>
                  <a:lnTo>
                    <a:pt x="1409" y="1616"/>
                  </a:lnTo>
                  <a:lnTo>
                    <a:pt x="1409" y="1616"/>
                  </a:lnTo>
                  <a:lnTo>
                    <a:pt x="1409" y="1616"/>
                  </a:lnTo>
                  <a:lnTo>
                    <a:pt x="1409" y="1616"/>
                  </a:lnTo>
                  <a:lnTo>
                    <a:pt x="1409" y="1616"/>
                  </a:lnTo>
                  <a:lnTo>
                    <a:pt x="1409" y="1616"/>
                  </a:lnTo>
                  <a:lnTo>
                    <a:pt x="1409" y="1616"/>
                  </a:lnTo>
                  <a:lnTo>
                    <a:pt x="1409" y="1616"/>
                  </a:lnTo>
                  <a:lnTo>
                    <a:pt x="1409" y="1616"/>
                  </a:lnTo>
                  <a:lnTo>
                    <a:pt x="1409" y="1616"/>
                  </a:lnTo>
                  <a:lnTo>
                    <a:pt x="1409" y="1616"/>
                  </a:lnTo>
                  <a:lnTo>
                    <a:pt x="1409" y="1616"/>
                  </a:lnTo>
                  <a:lnTo>
                    <a:pt x="1409" y="1616"/>
                  </a:lnTo>
                  <a:lnTo>
                    <a:pt x="1409" y="1616"/>
                  </a:lnTo>
                  <a:lnTo>
                    <a:pt x="1409" y="1616"/>
                  </a:lnTo>
                  <a:lnTo>
                    <a:pt x="1409" y="1616"/>
                  </a:lnTo>
                  <a:lnTo>
                    <a:pt x="1409" y="1616"/>
                  </a:lnTo>
                  <a:lnTo>
                    <a:pt x="1409" y="1616"/>
                  </a:lnTo>
                  <a:lnTo>
                    <a:pt x="1409" y="1616"/>
                  </a:lnTo>
                  <a:lnTo>
                    <a:pt x="1409" y="1616"/>
                  </a:lnTo>
                  <a:lnTo>
                    <a:pt x="1409" y="1616"/>
                  </a:lnTo>
                  <a:lnTo>
                    <a:pt x="1409" y="1616"/>
                  </a:lnTo>
                  <a:lnTo>
                    <a:pt x="1409" y="1616"/>
                  </a:lnTo>
                  <a:lnTo>
                    <a:pt x="1409" y="1616"/>
                  </a:lnTo>
                  <a:lnTo>
                    <a:pt x="1409" y="1621"/>
                  </a:lnTo>
                  <a:lnTo>
                    <a:pt x="1409" y="1621"/>
                  </a:lnTo>
                  <a:lnTo>
                    <a:pt x="1409" y="1621"/>
                  </a:lnTo>
                  <a:lnTo>
                    <a:pt x="1409" y="1621"/>
                  </a:lnTo>
                  <a:lnTo>
                    <a:pt x="1409" y="1621"/>
                  </a:lnTo>
                  <a:lnTo>
                    <a:pt x="1409" y="1621"/>
                  </a:lnTo>
                  <a:lnTo>
                    <a:pt x="1409" y="1621"/>
                  </a:lnTo>
                  <a:lnTo>
                    <a:pt x="1409" y="1621"/>
                  </a:lnTo>
                  <a:lnTo>
                    <a:pt x="1409" y="1621"/>
                  </a:lnTo>
                  <a:lnTo>
                    <a:pt x="1409" y="1621"/>
                  </a:lnTo>
                  <a:lnTo>
                    <a:pt x="1409" y="1621"/>
                  </a:lnTo>
                  <a:lnTo>
                    <a:pt x="1409" y="1621"/>
                  </a:lnTo>
                  <a:lnTo>
                    <a:pt x="1409" y="1621"/>
                  </a:lnTo>
                  <a:lnTo>
                    <a:pt x="1409" y="1621"/>
                  </a:lnTo>
                  <a:lnTo>
                    <a:pt x="1409" y="1621"/>
                  </a:lnTo>
                  <a:lnTo>
                    <a:pt x="1409" y="1621"/>
                  </a:lnTo>
                  <a:lnTo>
                    <a:pt x="1409" y="1621"/>
                  </a:lnTo>
                  <a:lnTo>
                    <a:pt x="1409" y="1621"/>
                  </a:lnTo>
                  <a:lnTo>
                    <a:pt x="1409" y="1621"/>
                  </a:lnTo>
                  <a:lnTo>
                    <a:pt x="1409" y="1621"/>
                  </a:lnTo>
                  <a:lnTo>
                    <a:pt x="1409" y="1621"/>
                  </a:lnTo>
                  <a:lnTo>
                    <a:pt x="1409" y="1621"/>
                  </a:lnTo>
                  <a:lnTo>
                    <a:pt x="1409" y="1621"/>
                  </a:lnTo>
                  <a:lnTo>
                    <a:pt x="1409" y="1621"/>
                  </a:lnTo>
                  <a:lnTo>
                    <a:pt x="1409" y="1621"/>
                  </a:lnTo>
                  <a:lnTo>
                    <a:pt x="1413" y="1621"/>
                  </a:lnTo>
                  <a:lnTo>
                    <a:pt x="1413" y="1621"/>
                  </a:lnTo>
                  <a:lnTo>
                    <a:pt x="1413" y="1621"/>
                  </a:lnTo>
                  <a:lnTo>
                    <a:pt x="1413" y="1625"/>
                  </a:lnTo>
                  <a:lnTo>
                    <a:pt x="1413" y="1625"/>
                  </a:lnTo>
                  <a:lnTo>
                    <a:pt x="1413" y="1625"/>
                  </a:lnTo>
                  <a:lnTo>
                    <a:pt x="1413" y="1625"/>
                  </a:lnTo>
                  <a:lnTo>
                    <a:pt x="1413" y="1625"/>
                  </a:lnTo>
                  <a:lnTo>
                    <a:pt x="1413" y="1625"/>
                  </a:lnTo>
                  <a:lnTo>
                    <a:pt x="1413" y="1625"/>
                  </a:lnTo>
                  <a:lnTo>
                    <a:pt x="1418" y="1625"/>
                  </a:lnTo>
                  <a:lnTo>
                    <a:pt x="1418" y="1625"/>
                  </a:lnTo>
                  <a:lnTo>
                    <a:pt x="1418" y="1625"/>
                  </a:lnTo>
                  <a:lnTo>
                    <a:pt x="1418" y="1630"/>
                  </a:lnTo>
                  <a:lnTo>
                    <a:pt x="1418" y="1630"/>
                  </a:lnTo>
                  <a:lnTo>
                    <a:pt x="1418" y="1630"/>
                  </a:lnTo>
                  <a:lnTo>
                    <a:pt x="1418" y="1630"/>
                  </a:lnTo>
                  <a:lnTo>
                    <a:pt x="1418" y="1630"/>
                  </a:lnTo>
                  <a:lnTo>
                    <a:pt x="1418" y="1630"/>
                  </a:lnTo>
                  <a:lnTo>
                    <a:pt x="1422" y="1630"/>
                  </a:lnTo>
                  <a:lnTo>
                    <a:pt x="1422" y="1630"/>
                  </a:lnTo>
                  <a:lnTo>
                    <a:pt x="1422" y="1630"/>
                  </a:lnTo>
                  <a:lnTo>
                    <a:pt x="1422" y="1630"/>
                  </a:lnTo>
                  <a:lnTo>
                    <a:pt x="1422" y="1630"/>
                  </a:lnTo>
                  <a:lnTo>
                    <a:pt x="1422" y="1634"/>
                  </a:lnTo>
                  <a:lnTo>
                    <a:pt x="1422" y="1634"/>
                  </a:lnTo>
                  <a:lnTo>
                    <a:pt x="1422" y="1634"/>
                  </a:lnTo>
                  <a:lnTo>
                    <a:pt x="1422" y="1634"/>
                  </a:lnTo>
                  <a:lnTo>
                    <a:pt x="1427" y="1634"/>
                  </a:lnTo>
                  <a:lnTo>
                    <a:pt x="1427" y="1634"/>
                  </a:lnTo>
                  <a:lnTo>
                    <a:pt x="1427" y="1634"/>
                  </a:lnTo>
                  <a:lnTo>
                    <a:pt x="1427" y="1634"/>
                  </a:lnTo>
                  <a:lnTo>
                    <a:pt x="1427" y="1634"/>
                  </a:lnTo>
                  <a:lnTo>
                    <a:pt x="1427" y="1634"/>
                  </a:lnTo>
                  <a:lnTo>
                    <a:pt x="1427" y="1634"/>
                  </a:lnTo>
                  <a:lnTo>
                    <a:pt x="1427" y="1634"/>
                  </a:lnTo>
                  <a:lnTo>
                    <a:pt x="1427" y="1634"/>
                  </a:lnTo>
                  <a:lnTo>
                    <a:pt x="1431" y="1639"/>
                  </a:lnTo>
                  <a:lnTo>
                    <a:pt x="1431" y="1639"/>
                  </a:lnTo>
                  <a:lnTo>
                    <a:pt x="1431" y="1639"/>
                  </a:lnTo>
                  <a:lnTo>
                    <a:pt x="1431" y="1639"/>
                  </a:lnTo>
                  <a:lnTo>
                    <a:pt x="1431" y="1639"/>
                  </a:lnTo>
                  <a:lnTo>
                    <a:pt x="1431" y="1639"/>
                  </a:lnTo>
                  <a:lnTo>
                    <a:pt x="1431" y="1639"/>
                  </a:lnTo>
                  <a:lnTo>
                    <a:pt x="1431" y="1639"/>
                  </a:lnTo>
                  <a:lnTo>
                    <a:pt x="1431" y="1639"/>
                  </a:lnTo>
                  <a:lnTo>
                    <a:pt x="1436" y="1639"/>
                  </a:lnTo>
                  <a:lnTo>
                    <a:pt x="1436" y="1639"/>
                  </a:lnTo>
                  <a:lnTo>
                    <a:pt x="1436" y="1639"/>
                  </a:lnTo>
                  <a:lnTo>
                    <a:pt x="1436" y="1639"/>
                  </a:lnTo>
                  <a:lnTo>
                    <a:pt x="1436" y="1639"/>
                  </a:lnTo>
                  <a:lnTo>
                    <a:pt x="1436" y="1643"/>
                  </a:lnTo>
                  <a:lnTo>
                    <a:pt x="1436" y="1643"/>
                  </a:lnTo>
                  <a:lnTo>
                    <a:pt x="1436" y="1643"/>
                  </a:lnTo>
                  <a:lnTo>
                    <a:pt x="1436" y="1643"/>
                  </a:lnTo>
                  <a:lnTo>
                    <a:pt x="1440" y="1643"/>
                  </a:lnTo>
                  <a:lnTo>
                    <a:pt x="1440" y="1643"/>
                  </a:lnTo>
                  <a:lnTo>
                    <a:pt x="1440" y="1643"/>
                  </a:lnTo>
                  <a:lnTo>
                    <a:pt x="1440" y="1643"/>
                  </a:lnTo>
                  <a:lnTo>
                    <a:pt x="1440" y="1643"/>
                  </a:lnTo>
                  <a:lnTo>
                    <a:pt x="1440" y="1643"/>
                  </a:lnTo>
                  <a:lnTo>
                    <a:pt x="1440" y="1643"/>
                  </a:lnTo>
                  <a:lnTo>
                    <a:pt x="1440" y="1643"/>
                  </a:lnTo>
                  <a:lnTo>
                    <a:pt x="1445" y="1643"/>
                  </a:lnTo>
                  <a:lnTo>
                    <a:pt x="1445" y="1643"/>
                  </a:lnTo>
                  <a:lnTo>
                    <a:pt x="1445" y="1643"/>
                  </a:lnTo>
                  <a:lnTo>
                    <a:pt x="1445" y="1643"/>
                  </a:lnTo>
                  <a:lnTo>
                    <a:pt x="1445" y="1648"/>
                  </a:lnTo>
                  <a:lnTo>
                    <a:pt x="1445" y="1648"/>
                  </a:lnTo>
                  <a:lnTo>
                    <a:pt x="1445" y="1648"/>
                  </a:lnTo>
                  <a:lnTo>
                    <a:pt x="1445" y="1648"/>
                  </a:lnTo>
                  <a:lnTo>
                    <a:pt x="1445" y="1648"/>
                  </a:lnTo>
                  <a:lnTo>
                    <a:pt x="1449" y="1648"/>
                  </a:lnTo>
                  <a:lnTo>
                    <a:pt x="1449" y="1648"/>
                  </a:lnTo>
                  <a:lnTo>
                    <a:pt x="1449" y="1648"/>
                  </a:lnTo>
                  <a:lnTo>
                    <a:pt x="1449" y="1648"/>
                  </a:lnTo>
                  <a:lnTo>
                    <a:pt x="1449" y="1648"/>
                  </a:lnTo>
                  <a:lnTo>
                    <a:pt x="1449" y="1648"/>
                  </a:lnTo>
                  <a:lnTo>
                    <a:pt x="1449" y="1648"/>
                  </a:lnTo>
                  <a:lnTo>
                    <a:pt x="1449" y="1648"/>
                  </a:lnTo>
                  <a:lnTo>
                    <a:pt x="1454" y="1648"/>
                  </a:lnTo>
                  <a:lnTo>
                    <a:pt x="1454" y="1648"/>
                  </a:lnTo>
                  <a:lnTo>
                    <a:pt x="1454" y="1648"/>
                  </a:lnTo>
                  <a:lnTo>
                    <a:pt x="1454" y="1648"/>
                  </a:lnTo>
                  <a:lnTo>
                    <a:pt x="1454" y="1648"/>
                  </a:lnTo>
                  <a:lnTo>
                    <a:pt x="1454" y="1652"/>
                  </a:lnTo>
                  <a:lnTo>
                    <a:pt x="1454" y="1652"/>
                  </a:lnTo>
                  <a:lnTo>
                    <a:pt x="1454" y="1652"/>
                  </a:lnTo>
                  <a:lnTo>
                    <a:pt x="1458" y="1652"/>
                  </a:lnTo>
                  <a:lnTo>
                    <a:pt x="1458" y="1652"/>
                  </a:lnTo>
                  <a:lnTo>
                    <a:pt x="1458" y="1652"/>
                  </a:lnTo>
                  <a:lnTo>
                    <a:pt x="1458" y="1652"/>
                  </a:lnTo>
                  <a:lnTo>
                    <a:pt x="1458" y="1652"/>
                  </a:lnTo>
                  <a:lnTo>
                    <a:pt x="1458" y="1652"/>
                  </a:lnTo>
                  <a:lnTo>
                    <a:pt x="1458" y="1652"/>
                  </a:lnTo>
                  <a:lnTo>
                    <a:pt x="1458" y="1652"/>
                  </a:lnTo>
                  <a:lnTo>
                    <a:pt x="1462" y="1652"/>
                  </a:lnTo>
                  <a:lnTo>
                    <a:pt x="1462" y="1652"/>
                  </a:lnTo>
                  <a:lnTo>
                    <a:pt x="1462" y="1652"/>
                  </a:lnTo>
                  <a:lnTo>
                    <a:pt x="1462" y="1652"/>
                  </a:lnTo>
                  <a:lnTo>
                    <a:pt x="1462" y="1652"/>
                  </a:lnTo>
                  <a:lnTo>
                    <a:pt x="1462" y="1652"/>
                  </a:lnTo>
                  <a:lnTo>
                    <a:pt x="1462" y="1652"/>
                  </a:lnTo>
                  <a:lnTo>
                    <a:pt x="1462" y="1652"/>
                  </a:lnTo>
                  <a:lnTo>
                    <a:pt x="1467" y="1652"/>
                  </a:lnTo>
                  <a:lnTo>
                    <a:pt x="1467" y="1652"/>
                  </a:lnTo>
                  <a:lnTo>
                    <a:pt x="1467" y="1652"/>
                  </a:lnTo>
                  <a:lnTo>
                    <a:pt x="1467" y="1652"/>
                  </a:lnTo>
                  <a:lnTo>
                    <a:pt x="1467" y="1657"/>
                  </a:lnTo>
                  <a:lnTo>
                    <a:pt x="1467" y="1657"/>
                  </a:lnTo>
                  <a:lnTo>
                    <a:pt x="1467" y="1657"/>
                  </a:lnTo>
                  <a:lnTo>
                    <a:pt x="1467" y="1657"/>
                  </a:lnTo>
                  <a:lnTo>
                    <a:pt x="1471" y="1657"/>
                  </a:lnTo>
                  <a:lnTo>
                    <a:pt x="1471" y="1657"/>
                  </a:lnTo>
                  <a:lnTo>
                    <a:pt x="1471" y="1657"/>
                  </a:lnTo>
                  <a:lnTo>
                    <a:pt x="1471" y="1657"/>
                  </a:lnTo>
                  <a:lnTo>
                    <a:pt x="1471" y="1657"/>
                  </a:lnTo>
                  <a:lnTo>
                    <a:pt x="1471" y="1657"/>
                  </a:lnTo>
                  <a:lnTo>
                    <a:pt x="1471" y="1657"/>
                  </a:lnTo>
                  <a:lnTo>
                    <a:pt x="1471" y="1657"/>
                  </a:lnTo>
                  <a:lnTo>
                    <a:pt x="1476" y="1657"/>
                  </a:lnTo>
                  <a:lnTo>
                    <a:pt x="1476" y="1657"/>
                  </a:lnTo>
                  <a:lnTo>
                    <a:pt x="1476" y="1657"/>
                  </a:lnTo>
                  <a:lnTo>
                    <a:pt x="1476" y="1657"/>
                  </a:lnTo>
                  <a:lnTo>
                    <a:pt x="1476" y="1657"/>
                  </a:lnTo>
                  <a:lnTo>
                    <a:pt x="1476" y="1657"/>
                  </a:lnTo>
                  <a:lnTo>
                    <a:pt x="1476" y="1657"/>
                  </a:lnTo>
                  <a:lnTo>
                    <a:pt x="1476" y="1657"/>
                  </a:lnTo>
                  <a:lnTo>
                    <a:pt x="1480" y="1657"/>
                  </a:lnTo>
                  <a:lnTo>
                    <a:pt x="1480" y="1657"/>
                  </a:lnTo>
                  <a:lnTo>
                    <a:pt x="1480" y="1657"/>
                  </a:lnTo>
                  <a:lnTo>
                    <a:pt x="1480" y="1657"/>
                  </a:lnTo>
                  <a:lnTo>
                    <a:pt x="1480" y="1657"/>
                  </a:lnTo>
                  <a:lnTo>
                    <a:pt x="1480" y="1657"/>
                  </a:lnTo>
                  <a:lnTo>
                    <a:pt x="1480" y="1657"/>
                  </a:lnTo>
                  <a:lnTo>
                    <a:pt x="1485" y="1657"/>
                  </a:lnTo>
                  <a:lnTo>
                    <a:pt x="1485" y="1657"/>
                  </a:lnTo>
                  <a:lnTo>
                    <a:pt x="1485" y="1657"/>
                  </a:lnTo>
                  <a:lnTo>
                    <a:pt x="1485" y="1657"/>
                  </a:lnTo>
                  <a:lnTo>
                    <a:pt x="1485" y="1657"/>
                  </a:lnTo>
                  <a:lnTo>
                    <a:pt x="1485" y="1657"/>
                  </a:lnTo>
                  <a:lnTo>
                    <a:pt x="1485" y="1657"/>
                  </a:lnTo>
                  <a:lnTo>
                    <a:pt x="1485" y="1657"/>
                  </a:lnTo>
                  <a:lnTo>
                    <a:pt x="1489" y="1661"/>
                  </a:lnTo>
                  <a:lnTo>
                    <a:pt x="1489" y="1661"/>
                  </a:lnTo>
                  <a:lnTo>
                    <a:pt x="1489" y="1661"/>
                  </a:lnTo>
                  <a:lnTo>
                    <a:pt x="1489" y="1661"/>
                  </a:lnTo>
                  <a:lnTo>
                    <a:pt x="1489" y="1661"/>
                  </a:lnTo>
                  <a:lnTo>
                    <a:pt x="1489" y="1661"/>
                  </a:lnTo>
                  <a:lnTo>
                    <a:pt x="1489" y="1661"/>
                  </a:lnTo>
                  <a:lnTo>
                    <a:pt x="1494" y="1661"/>
                  </a:lnTo>
                  <a:lnTo>
                    <a:pt x="1494" y="1661"/>
                  </a:lnTo>
                  <a:lnTo>
                    <a:pt x="1494" y="1661"/>
                  </a:lnTo>
                  <a:lnTo>
                    <a:pt x="1494" y="1661"/>
                  </a:lnTo>
                  <a:lnTo>
                    <a:pt x="1494" y="1661"/>
                  </a:lnTo>
                  <a:lnTo>
                    <a:pt x="1494" y="1661"/>
                  </a:lnTo>
                  <a:lnTo>
                    <a:pt x="1494" y="1661"/>
                  </a:lnTo>
                  <a:lnTo>
                    <a:pt x="1498" y="1661"/>
                  </a:lnTo>
                  <a:lnTo>
                    <a:pt x="1498" y="1661"/>
                  </a:lnTo>
                  <a:lnTo>
                    <a:pt x="1498" y="1661"/>
                  </a:lnTo>
                  <a:lnTo>
                    <a:pt x="1498" y="1661"/>
                  </a:lnTo>
                  <a:lnTo>
                    <a:pt x="1498" y="1661"/>
                  </a:lnTo>
                  <a:lnTo>
                    <a:pt x="1498" y="1661"/>
                  </a:lnTo>
                  <a:lnTo>
                    <a:pt x="1498" y="1661"/>
                  </a:lnTo>
                  <a:lnTo>
                    <a:pt x="1498" y="1661"/>
                  </a:lnTo>
                  <a:lnTo>
                    <a:pt x="1503" y="1661"/>
                  </a:lnTo>
                  <a:lnTo>
                    <a:pt x="1503" y="1661"/>
                  </a:lnTo>
                  <a:lnTo>
                    <a:pt x="1503" y="1661"/>
                  </a:lnTo>
                  <a:lnTo>
                    <a:pt x="1503" y="1661"/>
                  </a:lnTo>
                  <a:lnTo>
                    <a:pt x="1503" y="1661"/>
                  </a:lnTo>
                  <a:lnTo>
                    <a:pt x="1503" y="1661"/>
                  </a:lnTo>
                  <a:lnTo>
                    <a:pt x="1503" y="1661"/>
                  </a:lnTo>
                  <a:lnTo>
                    <a:pt x="1507" y="1661"/>
                  </a:lnTo>
                  <a:lnTo>
                    <a:pt x="1507" y="1661"/>
                  </a:lnTo>
                  <a:lnTo>
                    <a:pt x="1507" y="1661"/>
                  </a:lnTo>
                  <a:lnTo>
                    <a:pt x="1507" y="1661"/>
                  </a:lnTo>
                  <a:lnTo>
                    <a:pt x="1507" y="1661"/>
                  </a:lnTo>
                  <a:lnTo>
                    <a:pt x="1507" y="1661"/>
                  </a:lnTo>
                  <a:lnTo>
                    <a:pt x="1507" y="1661"/>
                  </a:lnTo>
                  <a:lnTo>
                    <a:pt x="1512" y="1661"/>
                  </a:lnTo>
                  <a:lnTo>
                    <a:pt x="1512" y="1661"/>
                  </a:lnTo>
                  <a:lnTo>
                    <a:pt x="1512" y="1661"/>
                  </a:lnTo>
                  <a:lnTo>
                    <a:pt x="1512" y="1661"/>
                  </a:lnTo>
                  <a:lnTo>
                    <a:pt x="1512" y="1661"/>
                  </a:lnTo>
                  <a:lnTo>
                    <a:pt x="1512" y="1661"/>
                  </a:lnTo>
                  <a:lnTo>
                    <a:pt x="1512" y="1661"/>
                  </a:lnTo>
                  <a:lnTo>
                    <a:pt x="1516" y="1661"/>
                  </a:lnTo>
                  <a:lnTo>
                    <a:pt x="1516" y="1661"/>
                  </a:lnTo>
                  <a:lnTo>
                    <a:pt x="1516" y="1661"/>
                  </a:lnTo>
                  <a:lnTo>
                    <a:pt x="1516" y="1661"/>
                  </a:lnTo>
                  <a:lnTo>
                    <a:pt x="1516" y="1661"/>
                  </a:lnTo>
                  <a:lnTo>
                    <a:pt x="1516" y="1661"/>
                  </a:lnTo>
                  <a:lnTo>
                    <a:pt x="1516" y="1661"/>
                  </a:lnTo>
                  <a:lnTo>
                    <a:pt x="1521" y="1661"/>
                  </a:lnTo>
                  <a:lnTo>
                    <a:pt x="1521" y="1661"/>
                  </a:lnTo>
                  <a:lnTo>
                    <a:pt x="1521" y="1661"/>
                  </a:lnTo>
                  <a:lnTo>
                    <a:pt x="1521" y="1661"/>
                  </a:lnTo>
                  <a:lnTo>
                    <a:pt x="1521" y="1661"/>
                  </a:lnTo>
                  <a:lnTo>
                    <a:pt x="1521" y="1661"/>
                  </a:lnTo>
                  <a:lnTo>
                    <a:pt x="1525" y="1661"/>
                  </a:lnTo>
                  <a:lnTo>
                    <a:pt x="1525" y="1661"/>
                  </a:lnTo>
                  <a:lnTo>
                    <a:pt x="1525" y="1661"/>
                  </a:lnTo>
                  <a:lnTo>
                    <a:pt x="1525" y="1661"/>
                  </a:lnTo>
                  <a:lnTo>
                    <a:pt x="1525" y="1661"/>
                  </a:lnTo>
                  <a:lnTo>
                    <a:pt x="1525" y="1661"/>
                  </a:lnTo>
                  <a:lnTo>
                    <a:pt x="1525" y="1661"/>
                  </a:lnTo>
                  <a:lnTo>
                    <a:pt x="1530" y="1661"/>
                  </a:lnTo>
                  <a:lnTo>
                    <a:pt x="1530" y="1661"/>
                  </a:lnTo>
                  <a:lnTo>
                    <a:pt x="1530" y="1661"/>
                  </a:lnTo>
                  <a:lnTo>
                    <a:pt x="1530" y="1661"/>
                  </a:lnTo>
                  <a:lnTo>
                    <a:pt x="1530" y="1661"/>
                  </a:lnTo>
                  <a:lnTo>
                    <a:pt x="1530" y="1661"/>
                  </a:lnTo>
                  <a:lnTo>
                    <a:pt x="1530" y="1661"/>
                  </a:lnTo>
                  <a:lnTo>
                    <a:pt x="1534" y="1661"/>
                  </a:lnTo>
                  <a:lnTo>
                    <a:pt x="1534" y="1661"/>
                  </a:lnTo>
                  <a:lnTo>
                    <a:pt x="1534" y="1661"/>
                  </a:lnTo>
                  <a:lnTo>
                    <a:pt x="1534" y="1661"/>
                  </a:lnTo>
                  <a:lnTo>
                    <a:pt x="1534" y="1661"/>
                  </a:lnTo>
                  <a:lnTo>
                    <a:pt x="1534" y="1661"/>
                  </a:lnTo>
                  <a:lnTo>
                    <a:pt x="1534" y="1661"/>
                  </a:lnTo>
                  <a:lnTo>
                    <a:pt x="1539" y="1661"/>
                  </a:lnTo>
                  <a:lnTo>
                    <a:pt x="1539" y="1661"/>
                  </a:lnTo>
                  <a:lnTo>
                    <a:pt x="1539" y="1661"/>
                  </a:lnTo>
                  <a:lnTo>
                    <a:pt x="1539" y="1661"/>
                  </a:lnTo>
                  <a:lnTo>
                    <a:pt x="1539" y="1661"/>
                  </a:lnTo>
                  <a:lnTo>
                    <a:pt x="1539" y="1661"/>
                  </a:lnTo>
                  <a:lnTo>
                    <a:pt x="1543" y="1661"/>
                  </a:lnTo>
                  <a:lnTo>
                    <a:pt x="1543" y="1661"/>
                  </a:lnTo>
                  <a:lnTo>
                    <a:pt x="1543" y="1661"/>
                  </a:lnTo>
                  <a:lnTo>
                    <a:pt x="1543" y="1661"/>
                  </a:lnTo>
                  <a:lnTo>
                    <a:pt x="1543" y="1661"/>
                  </a:lnTo>
                  <a:lnTo>
                    <a:pt x="1543" y="1661"/>
                  </a:lnTo>
                  <a:lnTo>
                    <a:pt x="1543" y="1661"/>
                  </a:lnTo>
                  <a:lnTo>
                    <a:pt x="1547" y="1661"/>
                  </a:lnTo>
                  <a:lnTo>
                    <a:pt x="1547" y="1661"/>
                  </a:lnTo>
                  <a:lnTo>
                    <a:pt x="1547" y="1661"/>
                  </a:lnTo>
                  <a:lnTo>
                    <a:pt x="1547" y="1661"/>
                  </a:lnTo>
                  <a:lnTo>
                    <a:pt x="1547" y="1661"/>
                  </a:lnTo>
                  <a:lnTo>
                    <a:pt x="1547" y="1657"/>
                  </a:lnTo>
                  <a:lnTo>
                    <a:pt x="1552" y="1657"/>
                  </a:lnTo>
                  <a:lnTo>
                    <a:pt x="1552" y="1657"/>
                  </a:lnTo>
                  <a:lnTo>
                    <a:pt x="1552" y="1657"/>
                  </a:lnTo>
                  <a:lnTo>
                    <a:pt x="1552" y="1657"/>
                  </a:lnTo>
                  <a:lnTo>
                    <a:pt x="1552" y="1657"/>
                  </a:lnTo>
                  <a:lnTo>
                    <a:pt x="1552" y="1657"/>
                  </a:lnTo>
                  <a:lnTo>
                    <a:pt x="1552" y="1657"/>
                  </a:lnTo>
                  <a:lnTo>
                    <a:pt x="1556" y="1657"/>
                  </a:lnTo>
                  <a:lnTo>
                    <a:pt x="1556" y="1657"/>
                  </a:lnTo>
                  <a:lnTo>
                    <a:pt x="1556" y="1657"/>
                  </a:lnTo>
                  <a:lnTo>
                    <a:pt x="1556" y="1657"/>
                  </a:lnTo>
                  <a:lnTo>
                    <a:pt x="1556" y="1657"/>
                  </a:lnTo>
                  <a:lnTo>
                    <a:pt x="1556" y="1657"/>
                  </a:lnTo>
                  <a:lnTo>
                    <a:pt x="1561" y="1657"/>
                  </a:lnTo>
                  <a:lnTo>
                    <a:pt x="1561" y="1657"/>
                  </a:lnTo>
                  <a:lnTo>
                    <a:pt x="1561" y="1657"/>
                  </a:lnTo>
                  <a:lnTo>
                    <a:pt x="1561" y="1657"/>
                  </a:lnTo>
                  <a:lnTo>
                    <a:pt x="1561" y="1657"/>
                  </a:lnTo>
                  <a:lnTo>
                    <a:pt x="1561" y="1657"/>
                  </a:lnTo>
                  <a:lnTo>
                    <a:pt x="1561" y="1657"/>
                  </a:lnTo>
                  <a:lnTo>
                    <a:pt x="1565" y="1657"/>
                  </a:lnTo>
                  <a:lnTo>
                    <a:pt x="1565" y="1657"/>
                  </a:lnTo>
                  <a:lnTo>
                    <a:pt x="1565" y="1657"/>
                  </a:lnTo>
                  <a:lnTo>
                    <a:pt x="1565" y="1657"/>
                  </a:lnTo>
                  <a:lnTo>
                    <a:pt x="1565" y="1657"/>
                  </a:lnTo>
                  <a:lnTo>
                    <a:pt x="1565" y="1657"/>
                  </a:lnTo>
                  <a:lnTo>
                    <a:pt x="1570" y="1657"/>
                  </a:lnTo>
                  <a:lnTo>
                    <a:pt x="1570" y="1657"/>
                  </a:lnTo>
                  <a:lnTo>
                    <a:pt x="1570" y="1657"/>
                  </a:lnTo>
                  <a:lnTo>
                    <a:pt x="1570" y="1657"/>
                  </a:lnTo>
                  <a:lnTo>
                    <a:pt x="1570" y="1657"/>
                  </a:lnTo>
                  <a:lnTo>
                    <a:pt x="1570" y="1657"/>
                  </a:lnTo>
                  <a:lnTo>
                    <a:pt x="1574" y="1657"/>
                  </a:lnTo>
                  <a:lnTo>
                    <a:pt x="1574" y="1657"/>
                  </a:lnTo>
                  <a:lnTo>
                    <a:pt x="1574" y="1657"/>
                  </a:lnTo>
                  <a:lnTo>
                    <a:pt x="1574" y="1657"/>
                  </a:lnTo>
                  <a:lnTo>
                    <a:pt x="1574" y="1657"/>
                  </a:lnTo>
                  <a:lnTo>
                    <a:pt x="1574" y="1652"/>
                  </a:lnTo>
                  <a:lnTo>
                    <a:pt x="1574" y="1652"/>
                  </a:lnTo>
                  <a:lnTo>
                    <a:pt x="1579" y="1652"/>
                  </a:lnTo>
                  <a:lnTo>
                    <a:pt x="1579" y="1652"/>
                  </a:lnTo>
                  <a:lnTo>
                    <a:pt x="1579" y="1652"/>
                  </a:lnTo>
                  <a:lnTo>
                    <a:pt x="1579" y="1652"/>
                  </a:lnTo>
                  <a:lnTo>
                    <a:pt x="1579" y="1652"/>
                  </a:lnTo>
                  <a:lnTo>
                    <a:pt x="1579" y="1652"/>
                  </a:lnTo>
                  <a:lnTo>
                    <a:pt x="1583" y="1652"/>
                  </a:lnTo>
                  <a:lnTo>
                    <a:pt x="1583" y="1652"/>
                  </a:lnTo>
                  <a:lnTo>
                    <a:pt x="1583" y="1652"/>
                  </a:lnTo>
                  <a:lnTo>
                    <a:pt x="1583" y="1652"/>
                  </a:lnTo>
                  <a:lnTo>
                    <a:pt x="1583" y="1652"/>
                  </a:lnTo>
                  <a:lnTo>
                    <a:pt x="1583" y="1652"/>
                  </a:lnTo>
                  <a:lnTo>
                    <a:pt x="1583" y="1652"/>
                  </a:lnTo>
                  <a:lnTo>
                    <a:pt x="1583" y="1652"/>
                  </a:lnTo>
                  <a:lnTo>
                    <a:pt x="1583" y="1652"/>
                  </a:lnTo>
                  <a:lnTo>
                    <a:pt x="1583" y="1652"/>
                  </a:lnTo>
                  <a:lnTo>
                    <a:pt x="1583" y="1652"/>
                  </a:lnTo>
                  <a:lnTo>
                    <a:pt x="1583" y="1652"/>
                  </a:lnTo>
                  <a:lnTo>
                    <a:pt x="1583" y="1652"/>
                  </a:lnTo>
                  <a:lnTo>
                    <a:pt x="1583" y="1652"/>
                  </a:lnTo>
                  <a:lnTo>
                    <a:pt x="1583" y="1652"/>
                  </a:lnTo>
                  <a:lnTo>
                    <a:pt x="1579" y="1652"/>
                  </a:lnTo>
                  <a:lnTo>
                    <a:pt x="1579" y="1648"/>
                  </a:lnTo>
                  <a:lnTo>
                    <a:pt x="1579" y="1648"/>
                  </a:lnTo>
                  <a:lnTo>
                    <a:pt x="1579" y="1648"/>
                  </a:lnTo>
                  <a:lnTo>
                    <a:pt x="1579" y="1648"/>
                  </a:lnTo>
                  <a:lnTo>
                    <a:pt x="1579" y="1648"/>
                  </a:lnTo>
                  <a:lnTo>
                    <a:pt x="1579" y="1648"/>
                  </a:lnTo>
                  <a:lnTo>
                    <a:pt x="1579" y="1648"/>
                  </a:lnTo>
                  <a:lnTo>
                    <a:pt x="1574" y="1648"/>
                  </a:lnTo>
                  <a:lnTo>
                    <a:pt x="1574" y="1648"/>
                  </a:lnTo>
                  <a:lnTo>
                    <a:pt x="1574" y="1648"/>
                  </a:lnTo>
                  <a:lnTo>
                    <a:pt x="1574" y="1648"/>
                  </a:lnTo>
                  <a:lnTo>
                    <a:pt x="1574" y="1648"/>
                  </a:lnTo>
                  <a:lnTo>
                    <a:pt x="1574" y="1648"/>
                  </a:lnTo>
                  <a:lnTo>
                    <a:pt x="1574" y="1648"/>
                  </a:lnTo>
                  <a:lnTo>
                    <a:pt x="1574" y="1648"/>
                  </a:lnTo>
                  <a:lnTo>
                    <a:pt x="1574" y="1643"/>
                  </a:lnTo>
                  <a:lnTo>
                    <a:pt x="1570" y="1643"/>
                  </a:lnTo>
                  <a:lnTo>
                    <a:pt x="1570" y="1643"/>
                  </a:lnTo>
                  <a:lnTo>
                    <a:pt x="1570" y="1643"/>
                  </a:lnTo>
                  <a:lnTo>
                    <a:pt x="1570" y="1643"/>
                  </a:lnTo>
                  <a:lnTo>
                    <a:pt x="1570" y="1643"/>
                  </a:lnTo>
                  <a:lnTo>
                    <a:pt x="1570" y="1643"/>
                  </a:lnTo>
                  <a:lnTo>
                    <a:pt x="1570" y="1643"/>
                  </a:lnTo>
                  <a:lnTo>
                    <a:pt x="1570" y="1643"/>
                  </a:lnTo>
                  <a:lnTo>
                    <a:pt x="1565" y="1643"/>
                  </a:lnTo>
                  <a:lnTo>
                    <a:pt x="1565" y="1643"/>
                  </a:lnTo>
                  <a:lnTo>
                    <a:pt x="1565" y="1643"/>
                  </a:lnTo>
                  <a:lnTo>
                    <a:pt x="1565" y="1643"/>
                  </a:lnTo>
                  <a:lnTo>
                    <a:pt x="1565" y="1643"/>
                  </a:lnTo>
                  <a:lnTo>
                    <a:pt x="1565" y="1643"/>
                  </a:lnTo>
                  <a:lnTo>
                    <a:pt x="1565" y="1639"/>
                  </a:lnTo>
                  <a:lnTo>
                    <a:pt x="1565" y="1639"/>
                  </a:lnTo>
                  <a:lnTo>
                    <a:pt x="1565" y="1639"/>
                  </a:lnTo>
                  <a:lnTo>
                    <a:pt x="1561" y="1639"/>
                  </a:lnTo>
                  <a:lnTo>
                    <a:pt x="1561" y="1639"/>
                  </a:lnTo>
                  <a:lnTo>
                    <a:pt x="1561" y="1639"/>
                  </a:lnTo>
                  <a:lnTo>
                    <a:pt x="1561" y="1639"/>
                  </a:lnTo>
                  <a:lnTo>
                    <a:pt x="1561" y="1639"/>
                  </a:lnTo>
                  <a:lnTo>
                    <a:pt x="1561" y="1639"/>
                  </a:lnTo>
                  <a:lnTo>
                    <a:pt x="1561" y="1639"/>
                  </a:lnTo>
                  <a:lnTo>
                    <a:pt x="1561" y="1639"/>
                  </a:lnTo>
                  <a:lnTo>
                    <a:pt x="1561" y="1639"/>
                  </a:lnTo>
                  <a:lnTo>
                    <a:pt x="1556" y="1639"/>
                  </a:lnTo>
                  <a:lnTo>
                    <a:pt x="1556" y="1634"/>
                  </a:lnTo>
                  <a:lnTo>
                    <a:pt x="1556" y="1634"/>
                  </a:lnTo>
                  <a:lnTo>
                    <a:pt x="1556" y="1634"/>
                  </a:lnTo>
                  <a:lnTo>
                    <a:pt x="1556" y="1634"/>
                  </a:lnTo>
                  <a:lnTo>
                    <a:pt x="1556" y="1634"/>
                  </a:lnTo>
                  <a:lnTo>
                    <a:pt x="1556" y="1634"/>
                  </a:lnTo>
                  <a:lnTo>
                    <a:pt x="1556" y="1634"/>
                  </a:lnTo>
                  <a:lnTo>
                    <a:pt x="1556" y="1634"/>
                  </a:lnTo>
                  <a:lnTo>
                    <a:pt x="1552" y="1634"/>
                  </a:lnTo>
                  <a:lnTo>
                    <a:pt x="1552" y="1634"/>
                  </a:lnTo>
                  <a:lnTo>
                    <a:pt x="1552" y="1634"/>
                  </a:lnTo>
                  <a:lnTo>
                    <a:pt x="1552" y="1634"/>
                  </a:lnTo>
                  <a:lnTo>
                    <a:pt x="1552" y="1630"/>
                  </a:lnTo>
                  <a:lnTo>
                    <a:pt x="1552" y="1630"/>
                  </a:lnTo>
                  <a:lnTo>
                    <a:pt x="1552" y="1630"/>
                  </a:lnTo>
                  <a:lnTo>
                    <a:pt x="1552" y="1630"/>
                  </a:lnTo>
                  <a:lnTo>
                    <a:pt x="1552" y="1630"/>
                  </a:lnTo>
                  <a:lnTo>
                    <a:pt x="1547" y="1630"/>
                  </a:lnTo>
                  <a:lnTo>
                    <a:pt x="1547" y="1630"/>
                  </a:lnTo>
                  <a:lnTo>
                    <a:pt x="1547" y="1630"/>
                  </a:lnTo>
                  <a:lnTo>
                    <a:pt x="1547" y="1630"/>
                  </a:lnTo>
                  <a:lnTo>
                    <a:pt x="1547" y="1630"/>
                  </a:lnTo>
                  <a:lnTo>
                    <a:pt x="1547" y="1630"/>
                  </a:lnTo>
                  <a:lnTo>
                    <a:pt x="1547" y="1630"/>
                  </a:lnTo>
                  <a:lnTo>
                    <a:pt x="1547" y="1625"/>
                  </a:lnTo>
                  <a:lnTo>
                    <a:pt x="1547" y="1625"/>
                  </a:lnTo>
                  <a:lnTo>
                    <a:pt x="1547" y="1625"/>
                  </a:lnTo>
                  <a:lnTo>
                    <a:pt x="1543" y="1625"/>
                  </a:lnTo>
                  <a:lnTo>
                    <a:pt x="1543" y="1625"/>
                  </a:lnTo>
                  <a:lnTo>
                    <a:pt x="1543" y="1625"/>
                  </a:lnTo>
                  <a:lnTo>
                    <a:pt x="1543" y="1625"/>
                  </a:lnTo>
                  <a:lnTo>
                    <a:pt x="1543" y="1625"/>
                  </a:lnTo>
                  <a:lnTo>
                    <a:pt x="1543" y="1625"/>
                  </a:lnTo>
                  <a:lnTo>
                    <a:pt x="1543" y="1625"/>
                  </a:lnTo>
                  <a:lnTo>
                    <a:pt x="1539" y="1625"/>
                  </a:lnTo>
                  <a:lnTo>
                    <a:pt x="1539" y="1625"/>
                  </a:lnTo>
                  <a:lnTo>
                    <a:pt x="1539" y="1625"/>
                  </a:lnTo>
                  <a:lnTo>
                    <a:pt x="1539" y="1621"/>
                  </a:lnTo>
                  <a:lnTo>
                    <a:pt x="1539" y="1621"/>
                  </a:lnTo>
                  <a:lnTo>
                    <a:pt x="1539" y="1621"/>
                  </a:lnTo>
                  <a:lnTo>
                    <a:pt x="1539" y="1621"/>
                  </a:lnTo>
                  <a:lnTo>
                    <a:pt x="1539" y="1621"/>
                  </a:lnTo>
                  <a:lnTo>
                    <a:pt x="1534" y="1621"/>
                  </a:lnTo>
                  <a:lnTo>
                    <a:pt x="1534" y="1621"/>
                  </a:lnTo>
                  <a:lnTo>
                    <a:pt x="1534" y="1621"/>
                  </a:lnTo>
                  <a:lnTo>
                    <a:pt x="1534" y="1621"/>
                  </a:lnTo>
                  <a:lnTo>
                    <a:pt x="1534" y="1621"/>
                  </a:lnTo>
                  <a:lnTo>
                    <a:pt x="1534" y="1621"/>
                  </a:lnTo>
                  <a:lnTo>
                    <a:pt x="1534" y="1616"/>
                  </a:lnTo>
                  <a:lnTo>
                    <a:pt x="1534" y="1616"/>
                  </a:lnTo>
                  <a:lnTo>
                    <a:pt x="1530" y="1616"/>
                  </a:lnTo>
                  <a:lnTo>
                    <a:pt x="1530" y="1616"/>
                  </a:lnTo>
                  <a:lnTo>
                    <a:pt x="1530" y="1616"/>
                  </a:lnTo>
                  <a:lnTo>
                    <a:pt x="1530" y="1616"/>
                  </a:lnTo>
                  <a:lnTo>
                    <a:pt x="1530" y="1616"/>
                  </a:lnTo>
                  <a:lnTo>
                    <a:pt x="1530" y="1616"/>
                  </a:lnTo>
                  <a:lnTo>
                    <a:pt x="1530" y="1616"/>
                  </a:lnTo>
                  <a:lnTo>
                    <a:pt x="1530" y="1616"/>
                  </a:lnTo>
                  <a:lnTo>
                    <a:pt x="1530" y="1612"/>
                  </a:lnTo>
                  <a:lnTo>
                    <a:pt x="1525" y="1612"/>
                  </a:lnTo>
                  <a:lnTo>
                    <a:pt x="1525" y="1612"/>
                  </a:lnTo>
                  <a:lnTo>
                    <a:pt x="1525" y="1612"/>
                  </a:lnTo>
                  <a:lnTo>
                    <a:pt x="1525" y="1612"/>
                  </a:lnTo>
                  <a:lnTo>
                    <a:pt x="1525" y="1612"/>
                  </a:lnTo>
                  <a:lnTo>
                    <a:pt x="1525" y="1612"/>
                  </a:lnTo>
                  <a:lnTo>
                    <a:pt x="1525" y="1612"/>
                  </a:lnTo>
                  <a:lnTo>
                    <a:pt x="1525" y="1612"/>
                  </a:lnTo>
                  <a:lnTo>
                    <a:pt x="1525" y="1612"/>
                  </a:lnTo>
                  <a:lnTo>
                    <a:pt x="1525" y="1612"/>
                  </a:lnTo>
                  <a:lnTo>
                    <a:pt x="1525" y="1612"/>
                  </a:lnTo>
                  <a:lnTo>
                    <a:pt x="1525" y="1612"/>
                  </a:lnTo>
                  <a:lnTo>
                    <a:pt x="1525" y="1612"/>
                  </a:lnTo>
                  <a:lnTo>
                    <a:pt x="1525" y="1612"/>
                  </a:lnTo>
                  <a:lnTo>
                    <a:pt x="1525" y="1607"/>
                  </a:lnTo>
                  <a:lnTo>
                    <a:pt x="1525" y="1607"/>
                  </a:lnTo>
                  <a:lnTo>
                    <a:pt x="1525" y="1607"/>
                  </a:lnTo>
                  <a:lnTo>
                    <a:pt x="1525" y="1607"/>
                  </a:lnTo>
                  <a:lnTo>
                    <a:pt x="1525" y="1607"/>
                  </a:lnTo>
                  <a:lnTo>
                    <a:pt x="1525" y="1607"/>
                  </a:lnTo>
                  <a:lnTo>
                    <a:pt x="1521" y="1607"/>
                  </a:lnTo>
                  <a:lnTo>
                    <a:pt x="1521" y="1607"/>
                  </a:lnTo>
                  <a:lnTo>
                    <a:pt x="1521" y="1607"/>
                  </a:lnTo>
                  <a:lnTo>
                    <a:pt x="1521" y="1607"/>
                  </a:lnTo>
                  <a:lnTo>
                    <a:pt x="1521" y="1607"/>
                  </a:lnTo>
                  <a:lnTo>
                    <a:pt x="1521" y="1607"/>
                  </a:lnTo>
                  <a:lnTo>
                    <a:pt x="1521" y="1607"/>
                  </a:lnTo>
                  <a:lnTo>
                    <a:pt x="1521" y="1607"/>
                  </a:lnTo>
                  <a:lnTo>
                    <a:pt x="1521" y="1607"/>
                  </a:lnTo>
                  <a:lnTo>
                    <a:pt x="1521" y="1607"/>
                  </a:lnTo>
                  <a:lnTo>
                    <a:pt x="1521" y="1607"/>
                  </a:lnTo>
                  <a:lnTo>
                    <a:pt x="1521" y="1603"/>
                  </a:lnTo>
                  <a:lnTo>
                    <a:pt x="1521" y="1603"/>
                  </a:lnTo>
                  <a:lnTo>
                    <a:pt x="1521" y="1603"/>
                  </a:lnTo>
                  <a:lnTo>
                    <a:pt x="1521" y="1603"/>
                  </a:lnTo>
                  <a:lnTo>
                    <a:pt x="1521" y="1603"/>
                  </a:lnTo>
                  <a:lnTo>
                    <a:pt x="1521" y="1603"/>
                  </a:lnTo>
                  <a:lnTo>
                    <a:pt x="1521" y="1603"/>
                  </a:lnTo>
                  <a:lnTo>
                    <a:pt x="1521" y="1603"/>
                  </a:lnTo>
                  <a:lnTo>
                    <a:pt x="1521" y="1603"/>
                  </a:lnTo>
                  <a:lnTo>
                    <a:pt x="1521" y="1603"/>
                  </a:lnTo>
                  <a:lnTo>
                    <a:pt x="1516" y="1603"/>
                  </a:lnTo>
                  <a:lnTo>
                    <a:pt x="1516" y="1603"/>
                  </a:lnTo>
                  <a:lnTo>
                    <a:pt x="1516" y="1603"/>
                  </a:lnTo>
                  <a:lnTo>
                    <a:pt x="1516" y="1598"/>
                  </a:lnTo>
                  <a:lnTo>
                    <a:pt x="1516" y="1598"/>
                  </a:lnTo>
                  <a:lnTo>
                    <a:pt x="1516" y="1598"/>
                  </a:lnTo>
                  <a:lnTo>
                    <a:pt x="1516" y="1598"/>
                  </a:lnTo>
                  <a:lnTo>
                    <a:pt x="1516" y="1598"/>
                  </a:lnTo>
                  <a:lnTo>
                    <a:pt x="1516" y="1598"/>
                  </a:lnTo>
                  <a:lnTo>
                    <a:pt x="1516" y="1598"/>
                  </a:lnTo>
                  <a:lnTo>
                    <a:pt x="1516" y="1594"/>
                  </a:lnTo>
                  <a:lnTo>
                    <a:pt x="1516" y="1594"/>
                  </a:lnTo>
                  <a:lnTo>
                    <a:pt x="1512" y="1594"/>
                  </a:lnTo>
                  <a:lnTo>
                    <a:pt x="1512" y="1594"/>
                  </a:lnTo>
                  <a:lnTo>
                    <a:pt x="1512" y="1590"/>
                  </a:lnTo>
                  <a:lnTo>
                    <a:pt x="1512" y="1590"/>
                  </a:lnTo>
                  <a:lnTo>
                    <a:pt x="1512" y="1590"/>
                  </a:lnTo>
                  <a:lnTo>
                    <a:pt x="1512" y="1590"/>
                  </a:lnTo>
                  <a:lnTo>
                    <a:pt x="1512" y="1590"/>
                  </a:lnTo>
                  <a:lnTo>
                    <a:pt x="1512" y="1585"/>
                  </a:lnTo>
                  <a:lnTo>
                    <a:pt x="1507" y="1585"/>
                  </a:lnTo>
                  <a:lnTo>
                    <a:pt x="1507" y="1585"/>
                  </a:lnTo>
                  <a:lnTo>
                    <a:pt x="1507" y="1585"/>
                  </a:lnTo>
                  <a:lnTo>
                    <a:pt x="1507" y="1581"/>
                  </a:lnTo>
                  <a:lnTo>
                    <a:pt x="1507" y="1581"/>
                  </a:lnTo>
                  <a:lnTo>
                    <a:pt x="1507" y="1581"/>
                  </a:lnTo>
                  <a:lnTo>
                    <a:pt x="1507" y="1581"/>
                  </a:lnTo>
                  <a:lnTo>
                    <a:pt x="1507" y="1576"/>
                  </a:lnTo>
                  <a:lnTo>
                    <a:pt x="1503" y="1576"/>
                  </a:lnTo>
                  <a:lnTo>
                    <a:pt x="1503" y="1576"/>
                  </a:lnTo>
                  <a:lnTo>
                    <a:pt x="1503" y="1572"/>
                  </a:lnTo>
                  <a:lnTo>
                    <a:pt x="1503" y="1572"/>
                  </a:lnTo>
                  <a:lnTo>
                    <a:pt x="1503" y="1572"/>
                  </a:lnTo>
                  <a:lnTo>
                    <a:pt x="1498" y="1567"/>
                  </a:lnTo>
                  <a:lnTo>
                    <a:pt x="1498" y="1567"/>
                  </a:lnTo>
                  <a:lnTo>
                    <a:pt x="1498" y="1567"/>
                  </a:lnTo>
                  <a:lnTo>
                    <a:pt x="1498" y="1567"/>
                  </a:lnTo>
                  <a:close/>
                  <a:moveTo>
                    <a:pt x="675" y="1540"/>
                  </a:moveTo>
                  <a:lnTo>
                    <a:pt x="675" y="1540"/>
                  </a:lnTo>
                  <a:lnTo>
                    <a:pt x="675" y="1540"/>
                  </a:lnTo>
                  <a:lnTo>
                    <a:pt x="675" y="1540"/>
                  </a:lnTo>
                  <a:lnTo>
                    <a:pt x="671" y="1540"/>
                  </a:lnTo>
                  <a:lnTo>
                    <a:pt x="671" y="1540"/>
                  </a:lnTo>
                  <a:lnTo>
                    <a:pt x="671" y="1540"/>
                  </a:lnTo>
                  <a:lnTo>
                    <a:pt x="671" y="1540"/>
                  </a:lnTo>
                  <a:lnTo>
                    <a:pt x="666" y="1540"/>
                  </a:lnTo>
                  <a:lnTo>
                    <a:pt x="666" y="1540"/>
                  </a:lnTo>
                  <a:lnTo>
                    <a:pt x="666" y="1540"/>
                  </a:lnTo>
                  <a:lnTo>
                    <a:pt x="666" y="1540"/>
                  </a:lnTo>
                  <a:lnTo>
                    <a:pt x="666" y="1545"/>
                  </a:lnTo>
                  <a:lnTo>
                    <a:pt x="662" y="1545"/>
                  </a:lnTo>
                  <a:lnTo>
                    <a:pt x="662" y="1545"/>
                  </a:lnTo>
                  <a:lnTo>
                    <a:pt x="662" y="1545"/>
                  </a:lnTo>
                  <a:lnTo>
                    <a:pt x="662" y="1545"/>
                  </a:lnTo>
                  <a:lnTo>
                    <a:pt x="658" y="1545"/>
                  </a:lnTo>
                  <a:lnTo>
                    <a:pt x="658" y="1545"/>
                  </a:lnTo>
                  <a:lnTo>
                    <a:pt x="658" y="1545"/>
                  </a:lnTo>
                  <a:lnTo>
                    <a:pt x="658" y="1545"/>
                  </a:lnTo>
                  <a:lnTo>
                    <a:pt x="653" y="1545"/>
                  </a:lnTo>
                  <a:lnTo>
                    <a:pt x="653" y="1545"/>
                  </a:lnTo>
                  <a:lnTo>
                    <a:pt x="653" y="1549"/>
                  </a:lnTo>
                  <a:lnTo>
                    <a:pt x="653" y="1549"/>
                  </a:lnTo>
                  <a:lnTo>
                    <a:pt x="649" y="1549"/>
                  </a:lnTo>
                  <a:lnTo>
                    <a:pt x="649" y="1549"/>
                  </a:lnTo>
                  <a:lnTo>
                    <a:pt x="649" y="1549"/>
                  </a:lnTo>
                  <a:lnTo>
                    <a:pt x="649" y="1549"/>
                  </a:lnTo>
                  <a:lnTo>
                    <a:pt x="644" y="1549"/>
                  </a:lnTo>
                  <a:lnTo>
                    <a:pt x="644" y="1554"/>
                  </a:lnTo>
                  <a:lnTo>
                    <a:pt x="644" y="1554"/>
                  </a:lnTo>
                  <a:lnTo>
                    <a:pt x="640" y="1554"/>
                  </a:lnTo>
                  <a:lnTo>
                    <a:pt x="640" y="1554"/>
                  </a:lnTo>
                  <a:lnTo>
                    <a:pt x="640" y="1554"/>
                  </a:lnTo>
                  <a:lnTo>
                    <a:pt x="635" y="1558"/>
                  </a:lnTo>
                  <a:lnTo>
                    <a:pt x="635" y="1558"/>
                  </a:lnTo>
                  <a:lnTo>
                    <a:pt x="635" y="1558"/>
                  </a:lnTo>
                  <a:lnTo>
                    <a:pt x="631" y="1558"/>
                  </a:lnTo>
                  <a:lnTo>
                    <a:pt x="631" y="1558"/>
                  </a:lnTo>
                  <a:lnTo>
                    <a:pt x="626" y="1563"/>
                  </a:lnTo>
                  <a:lnTo>
                    <a:pt x="622" y="1567"/>
                  </a:lnTo>
                  <a:lnTo>
                    <a:pt x="617" y="1567"/>
                  </a:lnTo>
                  <a:lnTo>
                    <a:pt x="613" y="1572"/>
                  </a:lnTo>
                  <a:lnTo>
                    <a:pt x="613" y="1572"/>
                  </a:lnTo>
                  <a:lnTo>
                    <a:pt x="608" y="1572"/>
                  </a:lnTo>
                  <a:lnTo>
                    <a:pt x="608" y="1572"/>
                  </a:lnTo>
                  <a:lnTo>
                    <a:pt x="608" y="1572"/>
                  </a:lnTo>
                  <a:lnTo>
                    <a:pt x="604" y="1576"/>
                  </a:lnTo>
                  <a:lnTo>
                    <a:pt x="604" y="1576"/>
                  </a:lnTo>
                  <a:lnTo>
                    <a:pt x="604" y="1576"/>
                  </a:lnTo>
                  <a:lnTo>
                    <a:pt x="599" y="1576"/>
                  </a:lnTo>
                  <a:lnTo>
                    <a:pt x="599" y="1576"/>
                  </a:lnTo>
                  <a:lnTo>
                    <a:pt x="599" y="1581"/>
                  </a:lnTo>
                  <a:lnTo>
                    <a:pt x="595" y="1581"/>
                  </a:lnTo>
                  <a:lnTo>
                    <a:pt x="595" y="1581"/>
                  </a:lnTo>
                  <a:lnTo>
                    <a:pt x="595" y="1581"/>
                  </a:lnTo>
                  <a:lnTo>
                    <a:pt x="590" y="1581"/>
                  </a:lnTo>
                  <a:lnTo>
                    <a:pt x="590" y="1585"/>
                  </a:lnTo>
                  <a:lnTo>
                    <a:pt x="586" y="1585"/>
                  </a:lnTo>
                  <a:lnTo>
                    <a:pt x="586" y="1585"/>
                  </a:lnTo>
                  <a:lnTo>
                    <a:pt x="586" y="1585"/>
                  </a:lnTo>
                  <a:lnTo>
                    <a:pt x="581" y="1585"/>
                  </a:lnTo>
                  <a:lnTo>
                    <a:pt x="581" y="1585"/>
                  </a:lnTo>
                  <a:lnTo>
                    <a:pt x="581" y="1590"/>
                  </a:lnTo>
                  <a:lnTo>
                    <a:pt x="581" y="1590"/>
                  </a:lnTo>
                  <a:lnTo>
                    <a:pt x="581" y="1590"/>
                  </a:lnTo>
                  <a:lnTo>
                    <a:pt x="581" y="1590"/>
                  </a:lnTo>
                  <a:lnTo>
                    <a:pt x="577" y="1590"/>
                  </a:lnTo>
                  <a:lnTo>
                    <a:pt x="577" y="1590"/>
                  </a:lnTo>
                  <a:lnTo>
                    <a:pt x="577" y="1590"/>
                  </a:lnTo>
                  <a:lnTo>
                    <a:pt x="577" y="1590"/>
                  </a:lnTo>
                  <a:lnTo>
                    <a:pt x="577" y="1590"/>
                  </a:lnTo>
                  <a:lnTo>
                    <a:pt x="577" y="1590"/>
                  </a:lnTo>
                  <a:lnTo>
                    <a:pt x="577" y="1590"/>
                  </a:lnTo>
                  <a:lnTo>
                    <a:pt x="577" y="1590"/>
                  </a:lnTo>
                  <a:lnTo>
                    <a:pt x="577" y="1594"/>
                  </a:lnTo>
                  <a:lnTo>
                    <a:pt x="577" y="1594"/>
                  </a:lnTo>
                  <a:lnTo>
                    <a:pt x="577" y="1594"/>
                  </a:lnTo>
                  <a:lnTo>
                    <a:pt x="577" y="1594"/>
                  </a:lnTo>
                  <a:lnTo>
                    <a:pt x="573" y="1594"/>
                  </a:lnTo>
                  <a:lnTo>
                    <a:pt x="573" y="1594"/>
                  </a:lnTo>
                  <a:lnTo>
                    <a:pt x="573" y="1594"/>
                  </a:lnTo>
                  <a:lnTo>
                    <a:pt x="573" y="1594"/>
                  </a:lnTo>
                  <a:lnTo>
                    <a:pt x="573" y="1594"/>
                  </a:lnTo>
                  <a:lnTo>
                    <a:pt x="573" y="1594"/>
                  </a:lnTo>
                  <a:lnTo>
                    <a:pt x="573" y="1594"/>
                  </a:lnTo>
                  <a:lnTo>
                    <a:pt x="573" y="1594"/>
                  </a:lnTo>
                  <a:lnTo>
                    <a:pt x="573" y="1598"/>
                  </a:lnTo>
                  <a:lnTo>
                    <a:pt x="573" y="1598"/>
                  </a:lnTo>
                  <a:lnTo>
                    <a:pt x="573" y="1598"/>
                  </a:lnTo>
                  <a:lnTo>
                    <a:pt x="573" y="1598"/>
                  </a:lnTo>
                  <a:lnTo>
                    <a:pt x="573" y="1598"/>
                  </a:lnTo>
                  <a:lnTo>
                    <a:pt x="573" y="1598"/>
                  </a:lnTo>
                  <a:lnTo>
                    <a:pt x="568" y="1598"/>
                  </a:lnTo>
                  <a:lnTo>
                    <a:pt x="568" y="1598"/>
                  </a:lnTo>
                  <a:lnTo>
                    <a:pt x="568" y="1598"/>
                  </a:lnTo>
                  <a:lnTo>
                    <a:pt x="568" y="1598"/>
                  </a:lnTo>
                  <a:lnTo>
                    <a:pt x="568" y="1598"/>
                  </a:lnTo>
                  <a:lnTo>
                    <a:pt x="568" y="1598"/>
                  </a:lnTo>
                  <a:lnTo>
                    <a:pt x="568" y="1603"/>
                  </a:lnTo>
                  <a:lnTo>
                    <a:pt x="568" y="1603"/>
                  </a:lnTo>
                  <a:lnTo>
                    <a:pt x="568" y="1603"/>
                  </a:lnTo>
                  <a:lnTo>
                    <a:pt x="568" y="1603"/>
                  </a:lnTo>
                  <a:lnTo>
                    <a:pt x="568" y="1603"/>
                  </a:lnTo>
                  <a:lnTo>
                    <a:pt x="568" y="1603"/>
                  </a:lnTo>
                  <a:lnTo>
                    <a:pt x="568" y="1603"/>
                  </a:lnTo>
                  <a:lnTo>
                    <a:pt x="568" y="1603"/>
                  </a:lnTo>
                  <a:lnTo>
                    <a:pt x="568" y="1603"/>
                  </a:lnTo>
                  <a:lnTo>
                    <a:pt x="568" y="1603"/>
                  </a:lnTo>
                  <a:lnTo>
                    <a:pt x="564" y="1603"/>
                  </a:lnTo>
                  <a:lnTo>
                    <a:pt x="564" y="1603"/>
                  </a:lnTo>
                  <a:lnTo>
                    <a:pt x="564" y="1607"/>
                  </a:lnTo>
                  <a:lnTo>
                    <a:pt x="564" y="1607"/>
                  </a:lnTo>
                  <a:lnTo>
                    <a:pt x="564" y="1607"/>
                  </a:lnTo>
                  <a:lnTo>
                    <a:pt x="564" y="1607"/>
                  </a:lnTo>
                  <a:lnTo>
                    <a:pt x="564" y="1607"/>
                  </a:lnTo>
                  <a:lnTo>
                    <a:pt x="564" y="1607"/>
                  </a:lnTo>
                  <a:lnTo>
                    <a:pt x="564" y="1607"/>
                  </a:lnTo>
                  <a:lnTo>
                    <a:pt x="564" y="1607"/>
                  </a:lnTo>
                  <a:lnTo>
                    <a:pt x="564" y="1607"/>
                  </a:lnTo>
                  <a:lnTo>
                    <a:pt x="564" y="1607"/>
                  </a:lnTo>
                  <a:lnTo>
                    <a:pt x="564" y="1607"/>
                  </a:lnTo>
                  <a:lnTo>
                    <a:pt x="564" y="1607"/>
                  </a:lnTo>
                  <a:lnTo>
                    <a:pt x="564" y="1612"/>
                  </a:lnTo>
                  <a:lnTo>
                    <a:pt x="564" y="1612"/>
                  </a:lnTo>
                  <a:lnTo>
                    <a:pt x="564" y="1612"/>
                  </a:lnTo>
                  <a:lnTo>
                    <a:pt x="564" y="1612"/>
                  </a:lnTo>
                  <a:lnTo>
                    <a:pt x="564" y="1612"/>
                  </a:lnTo>
                  <a:lnTo>
                    <a:pt x="564" y="1612"/>
                  </a:lnTo>
                  <a:lnTo>
                    <a:pt x="564" y="1612"/>
                  </a:lnTo>
                  <a:lnTo>
                    <a:pt x="564" y="1612"/>
                  </a:lnTo>
                  <a:lnTo>
                    <a:pt x="564" y="1612"/>
                  </a:lnTo>
                  <a:lnTo>
                    <a:pt x="564" y="1612"/>
                  </a:lnTo>
                  <a:lnTo>
                    <a:pt x="564" y="1612"/>
                  </a:lnTo>
                  <a:lnTo>
                    <a:pt x="564" y="1612"/>
                  </a:lnTo>
                  <a:lnTo>
                    <a:pt x="564" y="1612"/>
                  </a:lnTo>
                  <a:lnTo>
                    <a:pt x="564" y="1612"/>
                  </a:lnTo>
                  <a:lnTo>
                    <a:pt x="564" y="1612"/>
                  </a:lnTo>
                  <a:lnTo>
                    <a:pt x="564" y="1612"/>
                  </a:lnTo>
                  <a:lnTo>
                    <a:pt x="564" y="1612"/>
                  </a:lnTo>
                  <a:lnTo>
                    <a:pt x="564" y="1612"/>
                  </a:lnTo>
                  <a:lnTo>
                    <a:pt x="564" y="1612"/>
                  </a:lnTo>
                  <a:lnTo>
                    <a:pt x="564" y="1612"/>
                  </a:lnTo>
                  <a:lnTo>
                    <a:pt x="559" y="1612"/>
                  </a:lnTo>
                  <a:lnTo>
                    <a:pt x="559" y="1612"/>
                  </a:lnTo>
                  <a:lnTo>
                    <a:pt x="559" y="1612"/>
                  </a:lnTo>
                  <a:lnTo>
                    <a:pt x="559" y="1612"/>
                  </a:lnTo>
                  <a:lnTo>
                    <a:pt x="559" y="1612"/>
                  </a:lnTo>
                  <a:lnTo>
                    <a:pt x="559" y="1612"/>
                  </a:lnTo>
                  <a:lnTo>
                    <a:pt x="559" y="1612"/>
                  </a:lnTo>
                  <a:lnTo>
                    <a:pt x="559" y="1612"/>
                  </a:lnTo>
                  <a:lnTo>
                    <a:pt x="559" y="1616"/>
                  </a:lnTo>
                  <a:lnTo>
                    <a:pt x="559" y="1616"/>
                  </a:lnTo>
                  <a:lnTo>
                    <a:pt x="559" y="1616"/>
                  </a:lnTo>
                  <a:lnTo>
                    <a:pt x="559" y="1616"/>
                  </a:lnTo>
                  <a:lnTo>
                    <a:pt x="559" y="1616"/>
                  </a:lnTo>
                  <a:lnTo>
                    <a:pt x="559" y="1616"/>
                  </a:lnTo>
                  <a:lnTo>
                    <a:pt x="559" y="1616"/>
                  </a:lnTo>
                  <a:lnTo>
                    <a:pt x="559" y="1616"/>
                  </a:lnTo>
                  <a:lnTo>
                    <a:pt x="559" y="1616"/>
                  </a:lnTo>
                  <a:lnTo>
                    <a:pt x="559" y="1616"/>
                  </a:lnTo>
                  <a:lnTo>
                    <a:pt x="559" y="1616"/>
                  </a:lnTo>
                  <a:lnTo>
                    <a:pt x="559" y="1616"/>
                  </a:lnTo>
                  <a:lnTo>
                    <a:pt x="559" y="1616"/>
                  </a:lnTo>
                  <a:lnTo>
                    <a:pt x="559" y="1616"/>
                  </a:lnTo>
                  <a:lnTo>
                    <a:pt x="559" y="1616"/>
                  </a:lnTo>
                  <a:lnTo>
                    <a:pt x="559" y="1616"/>
                  </a:lnTo>
                  <a:lnTo>
                    <a:pt x="559" y="1616"/>
                  </a:lnTo>
                  <a:lnTo>
                    <a:pt x="559" y="1616"/>
                  </a:lnTo>
                  <a:lnTo>
                    <a:pt x="559" y="1616"/>
                  </a:lnTo>
                  <a:lnTo>
                    <a:pt x="559" y="1616"/>
                  </a:lnTo>
                  <a:lnTo>
                    <a:pt x="559" y="1616"/>
                  </a:lnTo>
                  <a:lnTo>
                    <a:pt x="559" y="1616"/>
                  </a:lnTo>
                  <a:lnTo>
                    <a:pt x="559" y="1616"/>
                  </a:lnTo>
                  <a:lnTo>
                    <a:pt x="559" y="1616"/>
                  </a:lnTo>
                  <a:lnTo>
                    <a:pt x="559" y="1616"/>
                  </a:lnTo>
                  <a:lnTo>
                    <a:pt x="559" y="1616"/>
                  </a:lnTo>
                  <a:lnTo>
                    <a:pt x="559" y="1616"/>
                  </a:lnTo>
                  <a:lnTo>
                    <a:pt x="559" y="1616"/>
                  </a:lnTo>
                  <a:lnTo>
                    <a:pt x="559" y="1616"/>
                  </a:lnTo>
                  <a:lnTo>
                    <a:pt x="559" y="1616"/>
                  </a:lnTo>
                  <a:lnTo>
                    <a:pt x="559" y="1616"/>
                  </a:lnTo>
                  <a:lnTo>
                    <a:pt x="559" y="1616"/>
                  </a:lnTo>
                  <a:lnTo>
                    <a:pt x="559" y="1616"/>
                  </a:lnTo>
                  <a:lnTo>
                    <a:pt x="559" y="1616"/>
                  </a:lnTo>
                  <a:lnTo>
                    <a:pt x="559" y="1616"/>
                  </a:lnTo>
                  <a:lnTo>
                    <a:pt x="559" y="1616"/>
                  </a:lnTo>
                  <a:lnTo>
                    <a:pt x="559" y="1616"/>
                  </a:lnTo>
                  <a:lnTo>
                    <a:pt x="559" y="1616"/>
                  </a:lnTo>
                  <a:lnTo>
                    <a:pt x="559" y="1616"/>
                  </a:lnTo>
                  <a:lnTo>
                    <a:pt x="559" y="1616"/>
                  </a:lnTo>
                  <a:lnTo>
                    <a:pt x="559" y="1616"/>
                  </a:lnTo>
                  <a:lnTo>
                    <a:pt x="559" y="1621"/>
                  </a:lnTo>
                  <a:lnTo>
                    <a:pt x="559" y="1621"/>
                  </a:lnTo>
                  <a:lnTo>
                    <a:pt x="559" y="1621"/>
                  </a:lnTo>
                  <a:lnTo>
                    <a:pt x="559" y="1621"/>
                  </a:lnTo>
                  <a:lnTo>
                    <a:pt x="559" y="1621"/>
                  </a:lnTo>
                  <a:lnTo>
                    <a:pt x="559" y="1621"/>
                  </a:lnTo>
                  <a:lnTo>
                    <a:pt x="559" y="1621"/>
                  </a:lnTo>
                  <a:lnTo>
                    <a:pt x="559" y="1621"/>
                  </a:lnTo>
                  <a:lnTo>
                    <a:pt x="559" y="1621"/>
                  </a:lnTo>
                  <a:lnTo>
                    <a:pt x="559" y="1621"/>
                  </a:lnTo>
                  <a:lnTo>
                    <a:pt x="559" y="1621"/>
                  </a:lnTo>
                  <a:lnTo>
                    <a:pt x="559" y="1621"/>
                  </a:lnTo>
                  <a:lnTo>
                    <a:pt x="559" y="1621"/>
                  </a:lnTo>
                  <a:lnTo>
                    <a:pt x="559" y="1621"/>
                  </a:lnTo>
                  <a:lnTo>
                    <a:pt x="559" y="1621"/>
                  </a:lnTo>
                  <a:lnTo>
                    <a:pt x="559" y="1621"/>
                  </a:lnTo>
                  <a:lnTo>
                    <a:pt x="559" y="1621"/>
                  </a:lnTo>
                  <a:lnTo>
                    <a:pt x="559" y="1621"/>
                  </a:lnTo>
                  <a:lnTo>
                    <a:pt x="564" y="1621"/>
                  </a:lnTo>
                  <a:lnTo>
                    <a:pt x="564" y="1621"/>
                  </a:lnTo>
                  <a:lnTo>
                    <a:pt x="564" y="1621"/>
                  </a:lnTo>
                  <a:lnTo>
                    <a:pt x="564" y="1621"/>
                  </a:lnTo>
                  <a:lnTo>
                    <a:pt x="564" y="1621"/>
                  </a:lnTo>
                  <a:lnTo>
                    <a:pt x="564" y="1621"/>
                  </a:lnTo>
                  <a:lnTo>
                    <a:pt x="564" y="1621"/>
                  </a:lnTo>
                  <a:lnTo>
                    <a:pt x="564" y="1621"/>
                  </a:lnTo>
                  <a:lnTo>
                    <a:pt x="564" y="1621"/>
                  </a:lnTo>
                  <a:lnTo>
                    <a:pt x="564" y="1621"/>
                  </a:lnTo>
                  <a:lnTo>
                    <a:pt x="564" y="1621"/>
                  </a:lnTo>
                  <a:lnTo>
                    <a:pt x="564" y="1621"/>
                  </a:lnTo>
                  <a:lnTo>
                    <a:pt x="564" y="1621"/>
                  </a:lnTo>
                  <a:lnTo>
                    <a:pt x="564" y="1621"/>
                  </a:lnTo>
                  <a:lnTo>
                    <a:pt x="564" y="1621"/>
                  </a:lnTo>
                  <a:lnTo>
                    <a:pt x="564" y="1621"/>
                  </a:lnTo>
                  <a:lnTo>
                    <a:pt x="564" y="1621"/>
                  </a:lnTo>
                  <a:lnTo>
                    <a:pt x="564" y="1621"/>
                  </a:lnTo>
                  <a:lnTo>
                    <a:pt x="564" y="1621"/>
                  </a:lnTo>
                  <a:lnTo>
                    <a:pt x="564" y="1621"/>
                  </a:lnTo>
                  <a:lnTo>
                    <a:pt x="564" y="1621"/>
                  </a:lnTo>
                  <a:lnTo>
                    <a:pt x="564" y="1621"/>
                  </a:lnTo>
                  <a:lnTo>
                    <a:pt x="564" y="1621"/>
                  </a:lnTo>
                  <a:lnTo>
                    <a:pt x="564" y="1621"/>
                  </a:lnTo>
                  <a:lnTo>
                    <a:pt x="564" y="1621"/>
                  </a:lnTo>
                  <a:lnTo>
                    <a:pt x="564" y="1621"/>
                  </a:lnTo>
                  <a:lnTo>
                    <a:pt x="564" y="1621"/>
                  </a:lnTo>
                  <a:lnTo>
                    <a:pt x="564" y="1621"/>
                  </a:lnTo>
                  <a:lnTo>
                    <a:pt x="564" y="1621"/>
                  </a:lnTo>
                  <a:lnTo>
                    <a:pt x="564" y="1621"/>
                  </a:lnTo>
                  <a:lnTo>
                    <a:pt x="564" y="1621"/>
                  </a:lnTo>
                  <a:lnTo>
                    <a:pt x="564" y="1625"/>
                  </a:lnTo>
                  <a:lnTo>
                    <a:pt x="564" y="1625"/>
                  </a:lnTo>
                  <a:lnTo>
                    <a:pt x="564" y="1625"/>
                  </a:lnTo>
                  <a:lnTo>
                    <a:pt x="564" y="1625"/>
                  </a:lnTo>
                  <a:lnTo>
                    <a:pt x="564" y="1625"/>
                  </a:lnTo>
                  <a:lnTo>
                    <a:pt x="564" y="1625"/>
                  </a:lnTo>
                  <a:lnTo>
                    <a:pt x="564" y="1625"/>
                  </a:lnTo>
                  <a:lnTo>
                    <a:pt x="564" y="1625"/>
                  </a:lnTo>
                  <a:lnTo>
                    <a:pt x="564" y="1625"/>
                  </a:lnTo>
                  <a:lnTo>
                    <a:pt x="564" y="1625"/>
                  </a:lnTo>
                  <a:lnTo>
                    <a:pt x="564" y="1625"/>
                  </a:lnTo>
                  <a:lnTo>
                    <a:pt x="564" y="1625"/>
                  </a:lnTo>
                  <a:lnTo>
                    <a:pt x="564" y="1625"/>
                  </a:lnTo>
                  <a:lnTo>
                    <a:pt x="564" y="1625"/>
                  </a:lnTo>
                  <a:lnTo>
                    <a:pt x="564" y="1625"/>
                  </a:lnTo>
                  <a:lnTo>
                    <a:pt x="564" y="1625"/>
                  </a:lnTo>
                  <a:lnTo>
                    <a:pt x="564" y="1625"/>
                  </a:lnTo>
                  <a:lnTo>
                    <a:pt x="564" y="1625"/>
                  </a:lnTo>
                  <a:lnTo>
                    <a:pt x="564" y="1625"/>
                  </a:lnTo>
                  <a:lnTo>
                    <a:pt x="564" y="1625"/>
                  </a:lnTo>
                  <a:lnTo>
                    <a:pt x="564" y="1625"/>
                  </a:lnTo>
                  <a:lnTo>
                    <a:pt x="564" y="1625"/>
                  </a:lnTo>
                  <a:lnTo>
                    <a:pt x="564" y="1625"/>
                  </a:lnTo>
                  <a:lnTo>
                    <a:pt x="568" y="1625"/>
                  </a:lnTo>
                  <a:lnTo>
                    <a:pt x="568" y="1625"/>
                  </a:lnTo>
                  <a:lnTo>
                    <a:pt x="568" y="1625"/>
                  </a:lnTo>
                  <a:lnTo>
                    <a:pt x="568" y="1625"/>
                  </a:lnTo>
                  <a:lnTo>
                    <a:pt x="568" y="1625"/>
                  </a:lnTo>
                  <a:lnTo>
                    <a:pt x="568" y="1625"/>
                  </a:lnTo>
                  <a:lnTo>
                    <a:pt x="568" y="1625"/>
                  </a:lnTo>
                  <a:lnTo>
                    <a:pt x="568" y="1625"/>
                  </a:lnTo>
                  <a:lnTo>
                    <a:pt x="568" y="1625"/>
                  </a:lnTo>
                  <a:lnTo>
                    <a:pt x="568" y="1625"/>
                  </a:lnTo>
                  <a:lnTo>
                    <a:pt x="568" y="1625"/>
                  </a:lnTo>
                  <a:lnTo>
                    <a:pt x="568" y="1625"/>
                  </a:lnTo>
                  <a:lnTo>
                    <a:pt x="568" y="1625"/>
                  </a:lnTo>
                  <a:lnTo>
                    <a:pt x="568" y="1625"/>
                  </a:lnTo>
                  <a:lnTo>
                    <a:pt x="568" y="1630"/>
                  </a:lnTo>
                  <a:lnTo>
                    <a:pt x="568" y="1630"/>
                  </a:lnTo>
                  <a:lnTo>
                    <a:pt x="568" y="1630"/>
                  </a:lnTo>
                  <a:lnTo>
                    <a:pt x="568" y="1630"/>
                  </a:lnTo>
                  <a:lnTo>
                    <a:pt x="568" y="1630"/>
                  </a:lnTo>
                  <a:lnTo>
                    <a:pt x="568" y="1630"/>
                  </a:lnTo>
                  <a:lnTo>
                    <a:pt x="568" y="1630"/>
                  </a:lnTo>
                  <a:lnTo>
                    <a:pt x="568" y="1630"/>
                  </a:lnTo>
                  <a:lnTo>
                    <a:pt x="568" y="1630"/>
                  </a:lnTo>
                  <a:lnTo>
                    <a:pt x="568" y="1630"/>
                  </a:lnTo>
                  <a:lnTo>
                    <a:pt x="568" y="1630"/>
                  </a:lnTo>
                  <a:lnTo>
                    <a:pt x="568" y="1630"/>
                  </a:lnTo>
                  <a:lnTo>
                    <a:pt x="568" y="1630"/>
                  </a:lnTo>
                  <a:lnTo>
                    <a:pt x="573" y="1630"/>
                  </a:lnTo>
                  <a:lnTo>
                    <a:pt x="573" y="1630"/>
                  </a:lnTo>
                  <a:lnTo>
                    <a:pt x="573" y="1630"/>
                  </a:lnTo>
                  <a:lnTo>
                    <a:pt x="573" y="1630"/>
                  </a:lnTo>
                  <a:lnTo>
                    <a:pt x="573" y="1630"/>
                  </a:lnTo>
                  <a:lnTo>
                    <a:pt x="573" y="1630"/>
                  </a:lnTo>
                  <a:lnTo>
                    <a:pt x="573" y="1630"/>
                  </a:lnTo>
                  <a:lnTo>
                    <a:pt x="573" y="1630"/>
                  </a:lnTo>
                  <a:lnTo>
                    <a:pt x="573" y="1630"/>
                  </a:lnTo>
                  <a:lnTo>
                    <a:pt x="573" y="1630"/>
                  </a:lnTo>
                  <a:lnTo>
                    <a:pt x="573" y="1630"/>
                  </a:lnTo>
                  <a:lnTo>
                    <a:pt x="573" y="1630"/>
                  </a:lnTo>
                  <a:lnTo>
                    <a:pt x="573" y="1630"/>
                  </a:lnTo>
                  <a:lnTo>
                    <a:pt x="573" y="1630"/>
                  </a:lnTo>
                  <a:lnTo>
                    <a:pt x="573" y="1630"/>
                  </a:lnTo>
                  <a:lnTo>
                    <a:pt x="573" y="1630"/>
                  </a:lnTo>
                  <a:lnTo>
                    <a:pt x="577" y="1630"/>
                  </a:lnTo>
                  <a:lnTo>
                    <a:pt x="577" y="1634"/>
                  </a:lnTo>
                  <a:lnTo>
                    <a:pt x="577" y="1634"/>
                  </a:lnTo>
                  <a:lnTo>
                    <a:pt x="577" y="1634"/>
                  </a:lnTo>
                  <a:lnTo>
                    <a:pt x="577" y="1634"/>
                  </a:lnTo>
                  <a:lnTo>
                    <a:pt x="577" y="1634"/>
                  </a:lnTo>
                  <a:lnTo>
                    <a:pt x="577" y="1634"/>
                  </a:lnTo>
                  <a:lnTo>
                    <a:pt x="577" y="1634"/>
                  </a:lnTo>
                  <a:lnTo>
                    <a:pt x="577" y="1634"/>
                  </a:lnTo>
                  <a:lnTo>
                    <a:pt x="581" y="1634"/>
                  </a:lnTo>
                  <a:lnTo>
                    <a:pt x="581" y="1634"/>
                  </a:lnTo>
                  <a:lnTo>
                    <a:pt x="581" y="1634"/>
                  </a:lnTo>
                  <a:lnTo>
                    <a:pt x="581" y="1634"/>
                  </a:lnTo>
                  <a:lnTo>
                    <a:pt x="581" y="1634"/>
                  </a:lnTo>
                  <a:lnTo>
                    <a:pt x="581" y="1634"/>
                  </a:lnTo>
                  <a:lnTo>
                    <a:pt x="581" y="1634"/>
                  </a:lnTo>
                  <a:lnTo>
                    <a:pt x="581" y="1634"/>
                  </a:lnTo>
                  <a:lnTo>
                    <a:pt x="586" y="1634"/>
                  </a:lnTo>
                  <a:lnTo>
                    <a:pt x="586" y="1634"/>
                  </a:lnTo>
                  <a:lnTo>
                    <a:pt x="586" y="1639"/>
                  </a:lnTo>
                  <a:lnTo>
                    <a:pt x="586" y="1639"/>
                  </a:lnTo>
                  <a:lnTo>
                    <a:pt x="586" y="1639"/>
                  </a:lnTo>
                  <a:lnTo>
                    <a:pt x="586" y="1639"/>
                  </a:lnTo>
                  <a:lnTo>
                    <a:pt x="586" y="1639"/>
                  </a:lnTo>
                  <a:lnTo>
                    <a:pt x="590" y="1639"/>
                  </a:lnTo>
                  <a:lnTo>
                    <a:pt x="590" y="1639"/>
                  </a:lnTo>
                  <a:lnTo>
                    <a:pt x="590" y="1639"/>
                  </a:lnTo>
                  <a:lnTo>
                    <a:pt x="590" y="1639"/>
                  </a:lnTo>
                  <a:lnTo>
                    <a:pt x="590" y="1639"/>
                  </a:lnTo>
                  <a:lnTo>
                    <a:pt x="590" y="1639"/>
                  </a:lnTo>
                  <a:lnTo>
                    <a:pt x="595" y="1639"/>
                  </a:lnTo>
                  <a:lnTo>
                    <a:pt x="595" y="1639"/>
                  </a:lnTo>
                  <a:lnTo>
                    <a:pt x="595" y="1639"/>
                  </a:lnTo>
                  <a:lnTo>
                    <a:pt x="595" y="1639"/>
                  </a:lnTo>
                  <a:lnTo>
                    <a:pt x="595" y="1639"/>
                  </a:lnTo>
                  <a:lnTo>
                    <a:pt x="595" y="1639"/>
                  </a:lnTo>
                  <a:lnTo>
                    <a:pt x="595" y="1639"/>
                  </a:lnTo>
                  <a:lnTo>
                    <a:pt x="599" y="1639"/>
                  </a:lnTo>
                  <a:lnTo>
                    <a:pt x="599" y="1639"/>
                  </a:lnTo>
                  <a:lnTo>
                    <a:pt x="599" y="1643"/>
                  </a:lnTo>
                  <a:lnTo>
                    <a:pt x="599" y="1643"/>
                  </a:lnTo>
                  <a:lnTo>
                    <a:pt x="599" y="1643"/>
                  </a:lnTo>
                  <a:lnTo>
                    <a:pt x="604" y="1643"/>
                  </a:lnTo>
                  <a:lnTo>
                    <a:pt x="604" y="1643"/>
                  </a:lnTo>
                  <a:lnTo>
                    <a:pt x="604" y="1643"/>
                  </a:lnTo>
                  <a:lnTo>
                    <a:pt x="604" y="1643"/>
                  </a:lnTo>
                  <a:lnTo>
                    <a:pt x="604" y="1643"/>
                  </a:lnTo>
                  <a:lnTo>
                    <a:pt x="604" y="1643"/>
                  </a:lnTo>
                  <a:lnTo>
                    <a:pt x="608" y="1643"/>
                  </a:lnTo>
                  <a:lnTo>
                    <a:pt x="608" y="1643"/>
                  </a:lnTo>
                  <a:lnTo>
                    <a:pt x="608" y="1643"/>
                  </a:lnTo>
                  <a:lnTo>
                    <a:pt x="608" y="1643"/>
                  </a:lnTo>
                  <a:lnTo>
                    <a:pt x="608" y="1643"/>
                  </a:lnTo>
                  <a:lnTo>
                    <a:pt x="613" y="1643"/>
                  </a:lnTo>
                  <a:lnTo>
                    <a:pt x="613" y="1643"/>
                  </a:lnTo>
                  <a:lnTo>
                    <a:pt x="613" y="1643"/>
                  </a:lnTo>
                  <a:lnTo>
                    <a:pt x="613" y="1643"/>
                  </a:lnTo>
                  <a:lnTo>
                    <a:pt x="613" y="1643"/>
                  </a:lnTo>
                  <a:lnTo>
                    <a:pt x="613" y="1643"/>
                  </a:lnTo>
                  <a:lnTo>
                    <a:pt x="617" y="1643"/>
                  </a:lnTo>
                  <a:lnTo>
                    <a:pt x="617" y="1643"/>
                  </a:lnTo>
                  <a:lnTo>
                    <a:pt x="617" y="1648"/>
                  </a:lnTo>
                  <a:lnTo>
                    <a:pt x="617" y="1648"/>
                  </a:lnTo>
                  <a:lnTo>
                    <a:pt x="617" y="1648"/>
                  </a:lnTo>
                  <a:lnTo>
                    <a:pt x="622" y="1648"/>
                  </a:lnTo>
                  <a:lnTo>
                    <a:pt x="622" y="1648"/>
                  </a:lnTo>
                  <a:lnTo>
                    <a:pt x="622" y="1648"/>
                  </a:lnTo>
                  <a:lnTo>
                    <a:pt x="622" y="1648"/>
                  </a:lnTo>
                  <a:lnTo>
                    <a:pt x="622" y="1648"/>
                  </a:lnTo>
                  <a:lnTo>
                    <a:pt x="626" y="1648"/>
                  </a:lnTo>
                  <a:lnTo>
                    <a:pt x="626" y="1648"/>
                  </a:lnTo>
                  <a:lnTo>
                    <a:pt x="626" y="1648"/>
                  </a:lnTo>
                  <a:lnTo>
                    <a:pt x="626" y="1648"/>
                  </a:lnTo>
                  <a:lnTo>
                    <a:pt x="626" y="1648"/>
                  </a:lnTo>
                  <a:lnTo>
                    <a:pt x="631" y="1648"/>
                  </a:lnTo>
                  <a:lnTo>
                    <a:pt x="631" y="1648"/>
                  </a:lnTo>
                  <a:lnTo>
                    <a:pt x="631" y="1648"/>
                  </a:lnTo>
                  <a:lnTo>
                    <a:pt x="631" y="1648"/>
                  </a:lnTo>
                  <a:lnTo>
                    <a:pt x="635" y="1648"/>
                  </a:lnTo>
                  <a:lnTo>
                    <a:pt x="635" y="1648"/>
                  </a:lnTo>
                  <a:lnTo>
                    <a:pt x="635" y="1648"/>
                  </a:lnTo>
                  <a:lnTo>
                    <a:pt x="635" y="1648"/>
                  </a:lnTo>
                  <a:lnTo>
                    <a:pt x="635" y="1648"/>
                  </a:lnTo>
                  <a:lnTo>
                    <a:pt x="640" y="1648"/>
                  </a:lnTo>
                  <a:lnTo>
                    <a:pt x="640" y="1648"/>
                  </a:lnTo>
                  <a:lnTo>
                    <a:pt x="640" y="1648"/>
                  </a:lnTo>
                  <a:lnTo>
                    <a:pt x="640" y="1648"/>
                  </a:lnTo>
                  <a:lnTo>
                    <a:pt x="644" y="1648"/>
                  </a:lnTo>
                  <a:lnTo>
                    <a:pt x="644" y="1648"/>
                  </a:lnTo>
                  <a:lnTo>
                    <a:pt x="644" y="1652"/>
                  </a:lnTo>
                  <a:lnTo>
                    <a:pt x="644" y="1652"/>
                  </a:lnTo>
                  <a:lnTo>
                    <a:pt x="644" y="1652"/>
                  </a:lnTo>
                  <a:lnTo>
                    <a:pt x="649" y="1652"/>
                  </a:lnTo>
                  <a:lnTo>
                    <a:pt x="649" y="1652"/>
                  </a:lnTo>
                  <a:lnTo>
                    <a:pt x="649" y="1652"/>
                  </a:lnTo>
                  <a:lnTo>
                    <a:pt x="649" y="1652"/>
                  </a:lnTo>
                  <a:lnTo>
                    <a:pt x="653" y="1652"/>
                  </a:lnTo>
                  <a:lnTo>
                    <a:pt x="653" y="1652"/>
                  </a:lnTo>
                  <a:lnTo>
                    <a:pt x="653" y="1652"/>
                  </a:lnTo>
                  <a:lnTo>
                    <a:pt x="653" y="1652"/>
                  </a:lnTo>
                  <a:lnTo>
                    <a:pt x="653" y="1652"/>
                  </a:lnTo>
                  <a:lnTo>
                    <a:pt x="658" y="1652"/>
                  </a:lnTo>
                  <a:lnTo>
                    <a:pt x="658" y="1652"/>
                  </a:lnTo>
                  <a:lnTo>
                    <a:pt x="658" y="1652"/>
                  </a:lnTo>
                  <a:lnTo>
                    <a:pt x="658" y="1652"/>
                  </a:lnTo>
                  <a:lnTo>
                    <a:pt x="662" y="1652"/>
                  </a:lnTo>
                  <a:lnTo>
                    <a:pt x="662" y="1652"/>
                  </a:lnTo>
                  <a:lnTo>
                    <a:pt x="662" y="1652"/>
                  </a:lnTo>
                  <a:lnTo>
                    <a:pt x="662" y="1652"/>
                  </a:lnTo>
                  <a:lnTo>
                    <a:pt x="666" y="1652"/>
                  </a:lnTo>
                  <a:lnTo>
                    <a:pt x="666" y="1652"/>
                  </a:lnTo>
                  <a:lnTo>
                    <a:pt x="666" y="1652"/>
                  </a:lnTo>
                  <a:lnTo>
                    <a:pt x="666" y="1652"/>
                  </a:lnTo>
                  <a:lnTo>
                    <a:pt x="671" y="1652"/>
                  </a:lnTo>
                  <a:lnTo>
                    <a:pt x="671" y="1652"/>
                  </a:lnTo>
                  <a:lnTo>
                    <a:pt x="671" y="1652"/>
                  </a:lnTo>
                  <a:lnTo>
                    <a:pt x="671" y="1652"/>
                  </a:lnTo>
                  <a:lnTo>
                    <a:pt x="675" y="1652"/>
                  </a:lnTo>
                  <a:lnTo>
                    <a:pt x="675" y="1652"/>
                  </a:lnTo>
                  <a:lnTo>
                    <a:pt x="675" y="1652"/>
                  </a:lnTo>
                  <a:lnTo>
                    <a:pt x="675" y="1652"/>
                  </a:lnTo>
                  <a:lnTo>
                    <a:pt x="680" y="1652"/>
                  </a:lnTo>
                  <a:lnTo>
                    <a:pt x="680" y="1652"/>
                  </a:lnTo>
                  <a:lnTo>
                    <a:pt x="680" y="1652"/>
                  </a:lnTo>
                  <a:lnTo>
                    <a:pt x="680" y="1652"/>
                  </a:lnTo>
                  <a:lnTo>
                    <a:pt x="684" y="1652"/>
                  </a:lnTo>
                  <a:lnTo>
                    <a:pt x="684" y="1652"/>
                  </a:lnTo>
                  <a:lnTo>
                    <a:pt x="684" y="1652"/>
                  </a:lnTo>
                  <a:lnTo>
                    <a:pt x="684" y="1652"/>
                  </a:lnTo>
                  <a:lnTo>
                    <a:pt x="689" y="1652"/>
                  </a:lnTo>
                  <a:lnTo>
                    <a:pt x="689" y="1652"/>
                  </a:lnTo>
                  <a:lnTo>
                    <a:pt x="689" y="1657"/>
                  </a:lnTo>
                  <a:lnTo>
                    <a:pt x="689" y="1657"/>
                  </a:lnTo>
                  <a:lnTo>
                    <a:pt x="693" y="1657"/>
                  </a:lnTo>
                  <a:lnTo>
                    <a:pt x="693" y="1657"/>
                  </a:lnTo>
                  <a:lnTo>
                    <a:pt x="693" y="1657"/>
                  </a:lnTo>
                  <a:lnTo>
                    <a:pt x="693" y="1657"/>
                  </a:lnTo>
                  <a:lnTo>
                    <a:pt x="698" y="1657"/>
                  </a:lnTo>
                  <a:lnTo>
                    <a:pt x="698" y="1657"/>
                  </a:lnTo>
                  <a:lnTo>
                    <a:pt x="698" y="1657"/>
                  </a:lnTo>
                  <a:lnTo>
                    <a:pt x="698" y="1657"/>
                  </a:lnTo>
                  <a:lnTo>
                    <a:pt x="702" y="1657"/>
                  </a:lnTo>
                  <a:lnTo>
                    <a:pt x="702" y="1657"/>
                  </a:lnTo>
                  <a:lnTo>
                    <a:pt x="702" y="1657"/>
                  </a:lnTo>
                  <a:lnTo>
                    <a:pt x="702" y="1657"/>
                  </a:lnTo>
                  <a:lnTo>
                    <a:pt x="707" y="1657"/>
                  </a:lnTo>
                  <a:lnTo>
                    <a:pt x="707" y="1657"/>
                  </a:lnTo>
                  <a:lnTo>
                    <a:pt x="707" y="1657"/>
                  </a:lnTo>
                  <a:lnTo>
                    <a:pt x="707" y="1657"/>
                  </a:lnTo>
                  <a:lnTo>
                    <a:pt x="711" y="1657"/>
                  </a:lnTo>
                  <a:lnTo>
                    <a:pt x="711" y="1657"/>
                  </a:lnTo>
                  <a:lnTo>
                    <a:pt x="711" y="1657"/>
                  </a:lnTo>
                  <a:lnTo>
                    <a:pt x="711" y="1657"/>
                  </a:lnTo>
                  <a:lnTo>
                    <a:pt x="716" y="1657"/>
                  </a:lnTo>
                  <a:lnTo>
                    <a:pt x="716" y="1657"/>
                  </a:lnTo>
                  <a:lnTo>
                    <a:pt x="716" y="1657"/>
                  </a:lnTo>
                  <a:lnTo>
                    <a:pt x="716" y="1657"/>
                  </a:lnTo>
                  <a:lnTo>
                    <a:pt x="720" y="1657"/>
                  </a:lnTo>
                  <a:lnTo>
                    <a:pt x="720" y="1657"/>
                  </a:lnTo>
                  <a:lnTo>
                    <a:pt x="720" y="1657"/>
                  </a:lnTo>
                  <a:lnTo>
                    <a:pt x="725" y="1657"/>
                  </a:lnTo>
                  <a:lnTo>
                    <a:pt x="725" y="1657"/>
                  </a:lnTo>
                  <a:lnTo>
                    <a:pt x="725" y="1657"/>
                  </a:lnTo>
                  <a:lnTo>
                    <a:pt x="725" y="1657"/>
                  </a:lnTo>
                  <a:lnTo>
                    <a:pt x="729" y="1657"/>
                  </a:lnTo>
                  <a:lnTo>
                    <a:pt x="729" y="1657"/>
                  </a:lnTo>
                  <a:lnTo>
                    <a:pt x="729" y="1657"/>
                  </a:lnTo>
                  <a:lnTo>
                    <a:pt x="734" y="1657"/>
                  </a:lnTo>
                  <a:lnTo>
                    <a:pt x="734" y="1657"/>
                  </a:lnTo>
                  <a:lnTo>
                    <a:pt x="738" y="1657"/>
                  </a:lnTo>
                  <a:lnTo>
                    <a:pt x="738" y="1657"/>
                  </a:lnTo>
                  <a:lnTo>
                    <a:pt x="742" y="1657"/>
                  </a:lnTo>
                  <a:lnTo>
                    <a:pt x="742" y="1657"/>
                  </a:lnTo>
                  <a:lnTo>
                    <a:pt x="747" y="1657"/>
                  </a:lnTo>
                  <a:lnTo>
                    <a:pt x="747" y="1657"/>
                  </a:lnTo>
                  <a:lnTo>
                    <a:pt x="751" y="1657"/>
                  </a:lnTo>
                  <a:lnTo>
                    <a:pt x="751" y="1657"/>
                  </a:lnTo>
                  <a:lnTo>
                    <a:pt x="756" y="1657"/>
                  </a:lnTo>
                  <a:lnTo>
                    <a:pt x="756" y="1657"/>
                  </a:lnTo>
                  <a:lnTo>
                    <a:pt x="760" y="1657"/>
                  </a:lnTo>
                  <a:lnTo>
                    <a:pt x="760" y="1657"/>
                  </a:lnTo>
                  <a:lnTo>
                    <a:pt x="765" y="1657"/>
                  </a:lnTo>
                  <a:lnTo>
                    <a:pt x="769" y="1657"/>
                  </a:lnTo>
                  <a:lnTo>
                    <a:pt x="769" y="1657"/>
                  </a:lnTo>
                  <a:lnTo>
                    <a:pt x="774" y="1657"/>
                  </a:lnTo>
                  <a:lnTo>
                    <a:pt x="774" y="1657"/>
                  </a:lnTo>
                  <a:lnTo>
                    <a:pt x="778" y="1657"/>
                  </a:lnTo>
                  <a:lnTo>
                    <a:pt x="778" y="1657"/>
                  </a:lnTo>
                  <a:lnTo>
                    <a:pt x="783" y="1657"/>
                  </a:lnTo>
                  <a:lnTo>
                    <a:pt x="783" y="1657"/>
                  </a:lnTo>
                  <a:lnTo>
                    <a:pt x="787" y="1657"/>
                  </a:lnTo>
                  <a:lnTo>
                    <a:pt x="787" y="1657"/>
                  </a:lnTo>
                  <a:lnTo>
                    <a:pt x="792" y="1657"/>
                  </a:lnTo>
                  <a:lnTo>
                    <a:pt x="792" y="1657"/>
                  </a:lnTo>
                  <a:lnTo>
                    <a:pt x="796" y="1657"/>
                  </a:lnTo>
                  <a:lnTo>
                    <a:pt x="796" y="1657"/>
                  </a:lnTo>
                  <a:lnTo>
                    <a:pt x="801" y="1657"/>
                  </a:lnTo>
                  <a:lnTo>
                    <a:pt x="801" y="1657"/>
                  </a:lnTo>
                  <a:lnTo>
                    <a:pt x="805" y="1657"/>
                  </a:lnTo>
                  <a:lnTo>
                    <a:pt x="805" y="1657"/>
                  </a:lnTo>
                  <a:lnTo>
                    <a:pt x="810" y="1657"/>
                  </a:lnTo>
                  <a:lnTo>
                    <a:pt x="810" y="1657"/>
                  </a:lnTo>
                  <a:lnTo>
                    <a:pt x="814" y="1657"/>
                  </a:lnTo>
                  <a:lnTo>
                    <a:pt x="814" y="1657"/>
                  </a:lnTo>
                  <a:lnTo>
                    <a:pt x="819" y="1657"/>
                  </a:lnTo>
                  <a:lnTo>
                    <a:pt x="819" y="1657"/>
                  </a:lnTo>
                  <a:lnTo>
                    <a:pt x="823" y="1657"/>
                  </a:lnTo>
                  <a:lnTo>
                    <a:pt x="823" y="1657"/>
                  </a:lnTo>
                  <a:lnTo>
                    <a:pt x="827" y="1657"/>
                  </a:lnTo>
                  <a:lnTo>
                    <a:pt x="827" y="1657"/>
                  </a:lnTo>
                  <a:lnTo>
                    <a:pt x="832" y="1652"/>
                  </a:lnTo>
                  <a:lnTo>
                    <a:pt x="832" y="1652"/>
                  </a:lnTo>
                  <a:lnTo>
                    <a:pt x="836" y="1652"/>
                  </a:lnTo>
                  <a:lnTo>
                    <a:pt x="836" y="1652"/>
                  </a:lnTo>
                  <a:lnTo>
                    <a:pt x="841" y="1652"/>
                  </a:lnTo>
                  <a:lnTo>
                    <a:pt x="841" y="1652"/>
                  </a:lnTo>
                  <a:lnTo>
                    <a:pt x="845" y="1652"/>
                  </a:lnTo>
                  <a:lnTo>
                    <a:pt x="845" y="1652"/>
                  </a:lnTo>
                  <a:lnTo>
                    <a:pt x="850" y="1652"/>
                  </a:lnTo>
                  <a:lnTo>
                    <a:pt x="850" y="1652"/>
                  </a:lnTo>
                  <a:lnTo>
                    <a:pt x="850" y="1652"/>
                  </a:lnTo>
                  <a:lnTo>
                    <a:pt x="854" y="1652"/>
                  </a:lnTo>
                  <a:lnTo>
                    <a:pt x="854" y="1652"/>
                  </a:lnTo>
                  <a:lnTo>
                    <a:pt x="859" y="1652"/>
                  </a:lnTo>
                  <a:lnTo>
                    <a:pt x="859" y="1652"/>
                  </a:lnTo>
                  <a:lnTo>
                    <a:pt x="863" y="1652"/>
                  </a:lnTo>
                  <a:lnTo>
                    <a:pt x="863" y="1652"/>
                  </a:lnTo>
                  <a:lnTo>
                    <a:pt x="868" y="1652"/>
                  </a:lnTo>
                  <a:lnTo>
                    <a:pt x="868" y="1652"/>
                  </a:lnTo>
                  <a:lnTo>
                    <a:pt x="868" y="1652"/>
                  </a:lnTo>
                  <a:lnTo>
                    <a:pt x="872" y="1652"/>
                  </a:lnTo>
                  <a:lnTo>
                    <a:pt x="872" y="1652"/>
                  </a:lnTo>
                  <a:lnTo>
                    <a:pt x="877" y="1652"/>
                  </a:lnTo>
                  <a:lnTo>
                    <a:pt x="877" y="1652"/>
                  </a:lnTo>
                  <a:lnTo>
                    <a:pt x="881" y="1652"/>
                  </a:lnTo>
                  <a:lnTo>
                    <a:pt x="881" y="1648"/>
                  </a:lnTo>
                  <a:lnTo>
                    <a:pt x="881" y="1648"/>
                  </a:lnTo>
                  <a:lnTo>
                    <a:pt x="886" y="1648"/>
                  </a:lnTo>
                  <a:lnTo>
                    <a:pt x="886" y="1648"/>
                  </a:lnTo>
                  <a:lnTo>
                    <a:pt x="886" y="1648"/>
                  </a:lnTo>
                  <a:lnTo>
                    <a:pt x="890" y="1648"/>
                  </a:lnTo>
                  <a:lnTo>
                    <a:pt x="890" y="1648"/>
                  </a:lnTo>
                  <a:lnTo>
                    <a:pt x="890" y="1648"/>
                  </a:lnTo>
                  <a:lnTo>
                    <a:pt x="895" y="1648"/>
                  </a:lnTo>
                  <a:lnTo>
                    <a:pt x="895" y="1648"/>
                  </a:lnTo>
                  <a:lnTo>
                    <a:pt x="895" y="1648"/>
                  </a:lnTo>
                  <a:lnTo>
                    <a:pt x="895" y="1648"/>
                  </a:lnTo>
                  <a:lnTo>
                    <a:pt x="895" y="1648"/>
                  </a:lnTo>
                  <a:lnTo>
                    <a:pt x="899" y="1648"/>
                  </a:lnTo>
                  <a:lnTo>
                    <a:pt x="899" y="1648"/>
                  </a:lnTo>
                  <a:lnTo>
                    <a:pt x="899" y="1648"/>
                  </a:lnTo>
                  <a:lnTo>
                    <a:pt x="899" y="1648"/>
                  </a:lnTo>
                  <a:lnTo>
                    <a:pt x="899" y="1648"/>
                  </a:lnTo>
                  <a:lnTo>
                    <a:pt x="899" y="1648"/>
                  </a:lnTo>
                  <a:lnTo>
                    <a:pt x="903" y="1648"/>
                  </a:lnTo>
                  <a:lnTo>
                    <a:pt x="903" y="1648"/>
                  </a:lnTo>
                  <a:lnTo>
                    <a:pt x="903" y="1648"/>
                  </a:lnTo>
                  <a:lnTo>
                    <a:pt x="903" y="1648"/>
                  </a:lnTo>
                  <a:lnTo>
                    <a:pt x="903" y="1648"/>
                  </a:lnTo>
                  <a:lnTo>
                    <a:pt x="903" y="1648"/>
                  </a:lnTo>
                  <a:lnTo>
                    <a:pt x="908" y="1648"/>
                  </a:lnTo>
                  <a:lnTo>
                    <a:pt x="908" y="1648"/>
                  </a:lnTo>
                  <a:lnTo>
                    <a:pt x="908" y="1648"/>
                  </a:lnTo>
                  <a:lnTo>
                    <a:pt x="908" y="1648"/>
                  </a:lnTo>
                  <a:lnTo>
                    <a:pt x="908" y="1648"/>
                  </a:lnTo>
                  <a:lnTo>
                    <a:pt x="908" y="1648"/>
                  </a:lnTo>
                  <a:lnTo>
                    <a:pt x="908" y="1648"/>
                  </a:lnTo>
                  <a:lnTo>
                    <a:pt x="912" y="1648"/>
                  </a:lnTo>
                  <a:lnTo>
                    <a:pt x="912" y="1643"/>
                  </a:lnTo>
                  <a:lnTo>
                    <a:pt x="912" y="1643"/>
                  </a:lnTo>
                  <a:lnTo>
                    <a:pt x="912" y="1643"/>
                  </a:lnTo>
                  <a:lnTo>
                    <a:pt x="912" y="1643"/>
                  </a:lnTo>
                  <a:lnTo>
                    <a:pt x="912" y="1643"/>
                  </a:lnTo>
                  <a:lnTo>
                    <a:pt x="917" y="1643"/>
                  </a:lnTo>
                  <a:lnTo>
                    <a:pt x="917" y="1643"/>
                  </a:lnTo>
                  <a:lnTo>
                    <a:pt x="917" y="1643"/>
                  </a:lnTo>
                  <a:lnTo>
                    <a:pt x="917" y="1643"/>
                  </a:lnTo>
                  <a:lnTo>
                    <a:pt x="917" y="1643"/>
                  </a:lnTo>
                  <a:lnTo>
                    <a:pt x="917" y="1643"/>
                  </a:lnTo>
                  <a:lnTo>
                    <a:pt x="917" y="1643"/>
                  </a:lnTo>
                  <a:lnTo>
                    <a:pt x="917" y="1643"/>
                  </a:lnTo>
                  <a:lnTo>
                    <a:pt x="921" y="1643"/>
                  </a:lnTo>
                  <a:lnTo>
                    <a:pt x="921" y="1643"/>
                  </a:lnTo>
                  <a:lnTo>
                    <a:pt x="921" y="1643"/>
                  </a:lnTo>
                  <a:lnTo>
                    <a:pt x="921" y="1643"/>
                  </a:lnTo>
                  <a:lnTo>
                    <a:pt x="921" y="1643"/>
                  </a:lnTo>
                  <a:lnTo>
                    <a:pt x="921" y="1643"/>
                  </a:lnTo>
                  <a:lnTo>
                    <a:pt x="921" y="1643"/>
                  </a:lnTo>
                  <a:lnTo>
                    <a:pt x="921" y="1643"/>
                  </a:lnTo>
                  <a:lnTo>
                    <a:pt x="926" y="1643"/>
                  </a:lnTo>
                  <a:lnTo>
                    <a:pt x="926" y="1643"/>
                  </a:lnTo>
                  <a:lnTo>
                    <a:pt x="926" y="1643"/>
                  </a:lnTo>
                  <a:lnTo>
                    <a:pt x="926" y="1643"/>
                  </a:lnTo>
                  <a:lnTo>
                    <a:pt x="926" y="1643"/>
                  </a:lnTo>
                  <a:lnTo>
                    <a:pt x="926" y="1643"/>
                  </a:lnTo>
                  <a:lnTo>
                    <a:pt x="926" y="1643"/>
                  </a:lnTo>
                  <a:lnTo>
                    <a:pt x="926" y="1643"/>
                  </a:lnTo>
                  <a:lnTo>
                    <a:pt x="926" y="1643"/>
                  </a:lnTo>
                  <a:lnTo>
                    <a:pt x="930" y="1643"/>
                  </a:lnTo>
                  <a:lnTo>
                    <a:pt x="930" y="1643"/>
                  </a:lnTo>
                  <a:lnTo>
                    <a:pt x="930" y="1643"/>
                  </a:lnTo>
                  <a:lnTo>
                    <a:pt x="930" y="1643"/>
                  </a:lnTo>
                  <a:lnTo>
                    <a:pt x="930" y="1643"/>
                  </a:lnTo>
                  <a:lnTo>
                    <a:pt x="930" y="1639"/>
                  </a:lnTo>
                  <a:lnTo>
                    <a:pt x="930" y="1639"/>
                  </a:lnTo>
                  <a:lnTo>
                    <a:pt x="930" y="1639"/>
                  </a:lnTo>
                  <a:lnTo>
                    <a:pt x="930" y="1639"/>
                  </a:lnTo>
                  <a:lnTo>
                    <a:pt x="930" y="1639"/>
                  </a:lnTo>
                  <a:lnTo>
                    <a:pt x="930" y="1639"/>
                  </a:lnTo>
                  <a:lnTo>
                    <a:pt x="935" y="1639"/>
                  </a:lnTo>
                  <a:lnTo>
                    <a:pt x="935" y="1639"/>
                  </a:lnTo>
                  <a:lnTo>
                    <a:pt x="935" y="1639"/>
                  </a:lnTo>
                  <a:lnTo>
                    <a:pt x="935" y="1639"/>
                  </a:lnTo>
                  <a:lnTo>
                    <a:pt x="935" y="1639"/>
                  </a:lnTo>
                  <a:lnTo>
                    <a:pt x="935" y="1639"/>
                  </a:lnTo>
                  <a:lnTo>
                    <a:pt x="935" y="1639"/>
                  </a:lnTo>
                  <a:lnTo>
                    <a:pt x="935" y="1639"/>
                  </a:lnTo>
                  <a:lnTo>
                    <a:pt x="935" y="1639"/>
                  </a:lnTo>
                  <a:lnTo>
                    <a:pt x="935" y="1639"/>
                  </a:lnTo>
                  <a:lnTo>
                    <a:pt x="935" y="1639"/>
                  </a:lnTo>
                  <a:lnTo>
                    <a:pt x="935" y="1639"/>
                  </a:lnTo>
                  <a:lnTo>
                    <a:pt x="935" y="1639"/>
                  </a:lnTo>
                  <a:lnTo>
                    <a:pt x="935" y="1639"/>
                  </a:lnTo>
                  <a:lnTo>
                    <a:pt x="935" y="1639"/>
                  </a:lnTo>
                  <a:lnTo>
                    <a:pt x="935" y="1639"/>
                  </a:lnTo>
                  <a:lnTo>
                    <a:pt x="935" y="1639"/>
                  </a:lnTo>
                  <a:lnTo>
                    <a:pt x="935" y="1639"/>
                  </a:lnTo>
                  <a:lnTo>
                    <a:pt x="939" y="1639"/>
                  </a:lnTo>
                  <a:lnTo>
                    <a:pt x="939" y="1639"/>
                  </a:lnTo>
                  <a:lnTo>
                    <a:pt x="939" y="1639"/>
                  </a:lnTo>
                  <a:lnTo>
                    <a:pt x="939" y="1639"/>
                  </a:lnTo>
                  <a:lnTo>
                    <a:pt x="939" y="1639"/>
                  </a:lnTo>
                  <a:lnTo>
                    <a:pt x="939" y="1639"/>
                  </a:lnTo>
                  <a:lnTo>
                    <a:pt x="939" y="1639"/>
                  </a:lnTo>
                  <a:lnTo>
                    <a:pt x="939" y="1639"/>
                  </a:lnTo>
                  <a:lnTo>
                    <a:pt x="939" y="1639"/>
                  </a:lnTo>
                  <a:lnTo>
                    <a:pt x="939" y="1639"/>
                  </a:lnTo>
                  <a:lnTo>
                    <a:pt x="939" y="1639"/>
                  </a:lnTo>
                  <a:lnTo>
                    <a:pt x="939" y="1639"/>
                  </a:lnTo>
                  <a:lnTo>
                    <a:pt x="939" y="1639"/>
                  </a:lnTo>
                  <a:lnTo>
                    <a:pt x="939" y="1639"/>
                  </a:lnTo>
                  <a:lnTo>
                    <a:pt x="939" y="1639"/>
                  </a:lnTo>
                  <a:lnTo>
                    <a:pt x="939" y="1639"/>
                  </a:lnTo>
                  <a:lnTo>
                    <a:pt x="939" y="1639"/>
                  </a:lnTo>
                  <a:lnTo>
                    <a:pt x="939" y="1639"/>
                  </a:lnTo>
                  <a:lnTo>
                    <a:pt x="939" y="1639"/>
                  </a:lnTo>
                  <a:lnTo>
                    <a:pt x="939" y="1639"/>
                  </a:lnTo>
                  <a:lnTo>
                    <a:pt x="939" y="1639"/>
                  </a:lnTo>
                  <a:lnTo>
                    <a:pt x="939" y="1639"/>
                  </a:lnTo>
                  <a:lnTo>
                    <a:pt x="939" y="1639"/>
                  </a:lnTo>
                  <a:lnTo>
                    <a:pt x="939" y="1639"/>
                  </a:lnTo>
                  <a:lnTo>
                    <a:pt x="939" y="1639"/>
                  </a:lnTo>
                  <a:lnTo>
                    <a:pt x="939" y="1639"/>
                  </a:lnTo>
                  <a:lnTo>
                    <a:pt x="939" y="1639"/>
                  </a:lnTo>
                  <a:lnTo>
                    <a:pt x="939" y="1639"/>
                  </a:lnTo>
                  <a:lnTo>
                    <a:pt x="939" y="1639"/>
                  </a:lnTo>
                  <a:lnTo>
                    <a:pt x="939" y="1639"/>
                  </a:lnTo>
                  <a:lnTo>
                    <a:pt x="939" y="1639"/>
                  </a:lnTo>
                  <a:lnTo>
                    <a:pt x="939" y="1639"/>
                  </a:lnTo>
                  <a:lnTo>
                    <a:pt x="939" y="1639"/>
                  </a:lnTo>
                  <a:lnTo>
                    <a:pt x="939" y="1639"/>
                  </a:lnTo>
                  <a:lnTo>
                    <a:pt x="939" y="1639"/>
                  </a:lnTo>
                  <a:lnTo>
                    <a:pt x="939" y="1639"/>
                  </a:lnTo>
                  <a:lnTo>
                    <a:pt x="939" y="1639"/>
                  </a:lnTo>
                  <a:lnTo>
                    <a:pt x="939" y="1639"/>
                  </a:lnTo>
                  <a:lnTo>
                    <a:pt x="939" y="1634"/>
                  </a:lnTo>
                  <a:lnTo>
                    <a:pt x="939" y="1634"/>
                  </a:lnTo>
                  <a:lnTo>
                    <a:pt x="939" y="1634"/>
                  </a:lnTo>
                  <a:lnTo>
                    <a:pt x="939" y="1634"/>
                  </a:lnTo>
                  <a:lnTo>
                    <a:pt x="939" y="1634"/>
                  </a:lnTo>
                  <a:lnTo>
                    <a:pt x="939" y="1634"/>
                  </a:lnTo>
                  <a:lnTo>
                    <a:pt x="939" y="1634"/>
                  </a:lnTo>
                  <a:lnTo>
                    <a:pt x="939" y="1634"/>
                  </a:lnTo>
                  <a:lnTo>
                    <a:pt x="939" y="1634"/>
                  </a:lnTo>
                  <a:lnTo>
                    <a:pt x="939" y="1634"/>
                  </a:lnTo>
                  <a:lnTo>
                    <a:pt x="939" y="1634"/>
                  </a:lnTo>
                  <a:lnTo>
                    <a:pt x="939" y="1634"/>
                  </a:lnTo>
                  <a:lnTo>
                    <a:pt x="939" y="1634"/>
                  </a:lnTo>
                  <a:lnTo>
                    <a:pt x="939" y="1634"/>
                  </a:lnTo>
                  <a:lnTo>
                    <a:pt x="935" y="1634"/>
                  </a:lnTo>
                  <a:lnTo>
                    <a:pt x="935" y="1634"/>
                  </a:lnTo>
                  <a:lnTo>
                    <a:pt x="935" y="1634"/>
                  </a:lnTo>
                  <a:lnTo>
                    <a:pt x="935" y="1634"/>
                  </a:lnTo>
                  <a:lnTo>
                    <a:pt x="935" y="1634"/>
                  </a:lnTo>
                  <a:lnTo>
                    <a:pt x="935" y="1634"/>
                  </a:lnTo>
                  <a:lnTo>
                    <a:pt x="935" y="1634"/>
                  </a:lnTo>
                  <a:lnTo>
                    <a:pt x="935" y="1634"/>
                  </a:lnTo>
                  <a:lnTo>
                    <a:pt x="935" y="1634"/>
                  </a:lnTo>
                  <a:lnTo>
                    <a:pt x="935" y="1634"/>
                  </a:lnTo>
                  <a:lnTo>
                    <a:pt x="935" y="1634"/>
                  </a:lnTo>
                  <a:lnTo>
                    <a:pt x="935" y="1634"/>
                  </a:lnTo>
                  <a:lnTo>
                    <a:pt x="935" y="1634"/>
                  </a:lnTo>
                  <a:lnTo>
                    <a:pt x="935" y="1634"/>
                  </a:lnTo>
                  <a:lnTo>
                    <a:pt x="935" y="1634"/>
                  </a:lnTo>
                  <a:lnTo>
                    <a:pt x="935" y="1634"/>
                  </a:lnTo>
                  <a:lnTo>
                    <a:pt x="935" y="1634"/>
                  </a:lnTo>
                  <a:lnTo>
                    <a:pt x="935" y="1634"/>
                  </a:lnTo>
                  <a:lnTo>
                    <a:pt x="935" y="1630"/>
                  </a:lnTo>
                  <a:lnTo>
                    <a:pt x="935" y="1630"/>
                  </a:lnTo>
                  <a:lnTo>
                    <a:pt x="935" y="1630"/>
                  </a:lnTo>
                  <a:lnTo>
                    <a:pt x="935" y="1630"/>
                  </a:lnTo>
                  <a:lnTo>
                    <a:pt x="935" y="1630"/>
                  </a:lnTo>
                  <a:lnTo>
                    <a:pt x="935" y="1630"/>
                  </a:lnTo>
                  <a:lnTo>
                    <a:pt x="935" y="1630"/>
                  </a:lnTo>
                  <a:lnTo>
                    <a:pt x="935" y="1630"/>
                  </a:lnTo>
                  <a:lnTo>
                    <a:pt x="935" y="1630"/>
                  </a:lnTo>
                  <a:lnTo>
                    <a:pt x="935" y="1630"/>
                  </a:lnTo>
                  <a:lnTo>
                    <a:pt x="935" y="1630"/>
                  </a:lnTo>
                  <a:lnTo>
                    <a:pt x="935" y="1630"/>
                  </a:lnTo>
                  <a:lnTo>
                    <a:pt x="935" y="1630"/>
                  </a:lnTo>
                  <a:lnTo>
                    <a:pt x="935" y="1630"/>
                  </a:lnTo>
                  <a:lnTo>
                    <a:pt x="935" y="1630"/>
                  </a:lnTo>
                  <a:lnTo>
                    <a:pt x="935" y="1630"/>
                  </a:lnTo>
                  <a:lnTo>
                    <a:pt x="935" y="1630"/>
                  </a:lnTo>
                  <a:lnTo>
                    <a:pt x="935" y="1630"/>
                  </a:lnTo>
                  <a:lnTo>
                    <a:pt x="935" y="1630"/>
                  </a:lnTo>
                  <a:lnTo>
                    <a:pt x="935" y="1630"/>
                  </a:lnTo>
                  <a:lnTo>
                    <a:pt x="935" y="1630"/>
                  </a:lnTo>
                  <a:lnTo>
                    <a:pt x="935" y="1630"/>
                  </a:lnTo>
                  <a:lnTo>
                    <a:pt x="935" y="1630"/>
                  </a:lnTo>
                  <a:lnTo>
                    <a:pt x="935" y="1630"/>
                  </a:lnTo>
                  <a:lnTo>
                    <a:pt x="935" y="1625"/>
                  </a:lnTo>
                  <a:lnTo>
                    <a:pt x="935" y="1625"/>
                  </a:lnTo>
                  <a:lnTo>
                    <a:pt x="935" y="1625"/>
                  </a:lnTo>
                  <a:lnTo>
                    <a:pt x="935" y="1625"/>
                  </a:lnTo>
                  <a:lnTo>
                    <a:pt x="935" y="1625"/>
                  </a:lnTo>
                  <a:lnTo>
                    <a:pt x="930" y="1625"/>
                  </a:lnTo>
                  <a:lnTo>
                    <a:pt x="930" y="1625"/>
                  </a:lnTo>
                  <a:lnTo>
                    <a:pt x="930" y="1625"/>
                  </a:lnTo>
                  <a:lnTo>
                    <a:pt x="930" y="1625"/>
                  </a:lnTo>
                  <a:lnTo>
                    <a:pt x="930" y="1625"/>
                  </a:lnTo>
                  <a:lnTo>
                    <a:pt x="930" y="1625"/>
                  </a:lnTo>
                  <a:lnTo>
                    <a:pt x="930" y="1625"/>
                  </a:lnTo>
                  <a:lnTo>
                    <a:pt x="930" y="1625"/>
                  </a:lnTo>
                  <a:lnTo>
                    <a:pt x="930" y="1621"/>
                  </a:lnTo>
                  <a:lnTo>
                    <a:pt x="930" y="1621"/>
                  </a:lnTo>
                  <a:lnTo>
                    <a:pt x="930" y="1621"/>
                  </a:lnTo>
                  <a:lnTo>
                    <a:pt x="930" y="1621"/>
                  </a:lnTo>
                  <a:lnTo>
                    <a:pt x="930" y="1621"/>
                  </a:lnTo>
                  <a:lnTo>
                    <a:pt x="930" y="1621"/>
                  </a:lnTo>
                  <a:lnTo>
                    <a:pt x="926" y="1621"/>
                  </a:lnTo>
                  <a:lnTo>
                    <a:pt x="926" y="1621"/>
                  </a:lnTo>
                  <a:lnTo>
                    <a:pt x="926" y="1621"/>
                  </a:lnTo>
                  <a:lnTo>
                    <a:pt x="926" y="1621"/>
                  </a:lnTo>
                  <a:lnTo>
                    <a:pt x="926" y="1621"/>
                  </a:lnTo>
                  <a:lnTo>
                    <a:pt x="926" y="1621"/>
                  </a:lnTo>
                  <a:lnTo>
                    <a:pt x="926" y="1616"/>
                  </a:lnTo>
                  <a:lnTo>
                    <a:pt x="926" y="1616"/>
                  </a:lnTo>
                  <a:lnTo>
                    <a:pt x="926" y="1616"/>
                  </a:lnTo>
                  <a:lnTo>
                    <a:pt x="926" y="1616"/>
                  </a:lnTo>
                  <a:lnTo>
                    <a:pt x="926" y="1616"/>
                  </a:lnTo>
                  <a:lnTo>
                    <a:pt x="926" y="1616"/>
                  </a:lnTo>
                  <a:lnTo>
                    <a:pt x="926" y="1616"/>
                  </a:lnTo>
                  <a:lnTo>
                    <a:pt x="921" y="1616"/>
                  </a:lnTo>
                  <a:lnTo>
                    <a:pt x="921" y="1616"/>
                  </a:lnTo>
                  <a:lnTo>
                    <a:pt x="921" y="1616"/>
                  </a:lnTo>
                  <a:lnTo>
                    <a:pt x="921" y="1616"/>
                  </a:lnTo>
                  <a:lnTo>
                    <a:pt x="921" y="1616"/>
                  </a:lnTo>
                  <a:lnTo>
                    <a:pt x="921" y="1616"/>
                  </a:lnTo>
                  <a:lnTo>
                    <a:pt x="921" y="1612"/>
                  </a:lnTo>
                  <a:lnTo>
                    <a:pt x="921" y="1612"/>
                  </a:lnTo>
                  <a:lnTo>
                    <a:pt x="921" y="1612"/>
                  </a:lnTo>
                  <a:lnTo>
                    <a:pt x="921" y="1612"/>
                  </a:lnTo>
                  <a:lnTo>
                    <a:pt x="921" y="1612"/>
                  </a:lnTo>
                  <a:lnTo>
                    <a:pt x="921" y="1612"/>
                  </a:lnTo>
                  <a:lnTo>
                    <a:pt x="921" y="1612"/>
                  </a:lnTo>
                  <a:lnTo>
                    <a:pt x="921" y="1612"/>
                  </a:lnTo>
                  <a:lnTo>
                    <a:pt x="917" y="1612"/>
                  </a:lnTo>
                  <a:lnTo>
                    <a:pt x="917" y="1612"/>
                  </a:lnTo>
                  <a:lnTo>
                    <a:pt x="917" y="1612"/>
                  </a:lnTo>
                  <a:lnTo>
                    <a:pt x="917" y="1612"/>
                  </a:lnTo>
                  <a:lnTo>
                    <a:pt x="917" y="1612"/>
                  </a:lnTo>
                  <a:lnTo>
                    <a:pt x="917" y="1612"/>
                  </a:lnTo>
                  <a:lnTo>
                    <a:pt x="917" y="1612"/>
                  </a:lnTo>
                  <a:lnTo>
                    <a:pt x="917" y="1612"/>
                  </a:lnTo>
                  <a:lnTo>
                    <a:pt x="917" y="1612"/>
                  </a:lnTo>
                  <a:lnTo>
                    <a:pt x="917" y="1607"/>
                  </a:lnTo>
                  <a:lnTo>
                    <a:pt x="917" y="1607"/>
                  </a:lnTo>
                  <a:lnTo>
                    <a:pt x="917" y="1607"/>
                  </a:lnTo>
                  <a:lnTo>
                    <a:pt x="917" y="1607"/>
                  </a:lnTo>
                  <a:lnTo>
                    <a:pt x="917" y="1607"/>
                  </a:lnTo>
                  <a:lnTo>
                    <a:pt x="917" y="1607"/>
                  </a:lnTo>
                  <a:lnTo>
                    <a:pt x="917" y="1607"/>
                  </a:lnTo>
                  <a:lnTo>
                    <a:pt x="917" y="1607"/>
                  </a:lnTo>
                  <a:lnTo>
                    <a:pt x="917" y="1607"/>
                  </a:lnTo>
                  <a:lnTo>
                    <a:pt x="917" y="1607"/>
                  </a:lnTo>
                  <a:lnTo>
                    <a:pt x="917" y="1607"/>
                  </a:lnTo>
                  <a:lnTo>
                    <a:pt x="917" y="1607"/>
                  </a:lnTo>
                  <a:lnTo>
                    <a:pt x="912" y="1607"/>
                  </a:lnTo>
                  <a:lnTo>
                    <a:pt x="912" y="1607"/>
                  </a:lnTo>
                  <a:lnTo>
                    <a:pt x="912" y="1607"/>
                  </a:lnTo>
                  <a:lnTo>
                    <a:pt x="912" y="1607"/>
                  </a:lnTo>
                  <a:lnTo>
                    <a:pt x="912" y="1607"/>
                  </a:lnTo>
                  <a:lnTo>
                    <a:pt x="912" y="1607"/>
                  </a:lnTo>
                  <a:lnTo>
                    <a:pt x="908" y="1607"/>
                  </a:lnTo>
                  <a:lnTo>
                    <a:pt x="908" y="1603"/>
                  </a:lnTo>
                  <a:lnTo>
                    <a:pt x="908" y="1603"/>
                  </a:lnTo>
                  <a:lnTo>
                    <a:pt x="908" y="1603"/>
                  </a:lnTo>
                  <a:lnTo>
                    <a:pt x="903" y="1603"/>
                  </a:lnTo>
                  <a:lnTo>
                    <a:pt x="903" y="1603"/>
                  </a:lnTo>
                  <a:lnTo>
                    <a:pt x="903" y="1603"/>
                  </a:lnTo>
                  <a:lnTo>
                    <a:pt x="899" y="1603"/>
                  </a:lnTo>
                  <a:lnTo>
                    <a:pt x="899" y="1598"/>
                  </a:lnTo>
                  <a:lnTo>
                    <a:pt x="899" y="1598"/>
                  </a:lnTo>
                  <a:lnTo>
                    <a:pt x="899" y="1598"/>
                  </a:lnTo>
                  <a:lnTo>
                    <a:pt x="895" y="1598"/>
                  </a:lnTo>
                  <a:lnTo>
                    <a:pt x="895" y="1598"/>
                  </a:lnTo>
                  <a:lnTo>
                    <a:pt x="895" y="1598"/>
                  </a:lnTo>
                  <a:lnTo>
                    <a:pt x="890" y="1594"/>
                  </a:lnTo>
                  <a:lnTo>
                    <a:pt x="890" y="1594"/>
                  </a:lnTo>
                  <a:lnTo>
                    <a:pt x="890" y="1594"/>
                  </a:lnTo>
                  <a:lnTo>
                    <a:pt x="890" y="1594"/>
                  </a:lnTo>
                  <a:lnTo>
                    <a:pt x="886" y="1594"/>
                  </a:lnTo>
                  <a:lnTo>
                    <a:pt x="886" y="1594"/>
                  </a:lnTo>
                  <a:lnTo>
                    <a:pt x="886" y="1590"/>
                  </a:lnTo>
                  <a:lnTo>
                    <a:pt x="881" y="1590"/>
                  </a:lnTo>
                  <a:lnTo>
                    <a:pt x="881" y="1590"/>
                  </a:lnTo>
                  <a:lnTo>
                    <a:pt x="881" y="1590"/>
                  </a:lnTo>
                  <a:lnTo>
                    <a:pt x="877" y="1590"/>
                  </a:lnTo>
                  <a:lnTo>
                    <a:pt x="877" y="1585"/>
                  </a:lnTo>
                  <a:lnTo>
                    <a:pt x="877" y="1585"/>
                  </a:lnTo>
                  <a:lnTo>
                    <a:pt x="872" y="1585"/>
                  </a:lnTo>
                  <a:lnTo>
                    <a:pt x="872" y="1585"/>
                  </a:lnTo>
                  <a:lnTo>
                    <a:pt x="872" y="1585"/>
                  </a:lnTo>
                  <a:lnTo>
                    <a:pt x="868" y="1581"/>
                  </a:lnTo>
                  <a:lnTo>
                    <a:pt x="868" y="1581"/>
                  </a:lnTo>
                  <a:lnTo>
                    <a:pt x="863" y="1581"/>
                  </a:lnTo>
                  <a:lnTo>
                    <a:pt x="859" y="1576"/>
                  </a:lnTo>
                  <a:lnTo>
                    <a:pt x="859" y="1576"/>
                  </a:lnTo>
                  <a:lnTo>
                    <a:pt x="850" y="1572"/>
                  </a:lnTo>
                  <a:lnTo>
                    <a:pt x="845" y="1567"/>
                  </a:lnTo>
                  <a:lnTo>
                    <a:pt x="841" y="1567"/>
                  </a:lnTo>
                  <a:lnTo>
                    <a:pt x="836" y="1563"/>
                  </a:lnTo>
                  <a:lnTo>
                    <a:pt x="836" y="1563"/>
                  </a:lnTo>
                  <a:lnTo>
                    <a:pt x="832" y="1558"/>
                  </a:lnTo>
                  <a:lnTo>
                    <a:pt x="827" y="1558"/>
                  </a:lnTo>
                  <a:lnTo>
                    <a:pt x="827" y="1558"/>
                  </a:lnTo>
                  <a:lnTo>
                    <a:pt x="827" y="1558"/>
                  </a:lnTo>
                  <a:lnTo>
                    <a:pt x="827" y="1558"/>
                  </a:lnTo>
                  <a:lnTo>
                    <a:pt x="827" y="1558"/>
                  </a:lnTo>
                  <a:lnTo>
                    <a:pt x="827" y="1558"/>
                  </a:lnTo>
                  <a:lnTo>
                    <a:pt x="827" y="1558"/>
                  </a:lnTo>
                  <a:lnTo>
                    <a:pt x="827" y="1558"/>
                  </a:lnTo>
                  <a:lnTo>
                    <a:pt x="832" y="1558"/>
                  </a:lnTo>
                  <a:lnTo>
                    <a:pt x="832" y="1563"/>
                  </a:lnTo>
                  <a:lnTo>
                    <a:pt x="832" y="1563"/>
                  </a:lnTo>
                  <a:lnTo>
                    <a:pt x="832" y="1563"/>
                  </a:lnTo>
                  <a:lnTo>
                    <a:pt x="832" y="1563"/>
                  </a:lnTo>
                  <a:lnTo>
                    <a:pt x="832" y="1563"/>
                  </a:lnTo>
                  <a:lnTo>
                    <a:pt x="832" y="1563"/>
                  </a:lnTo>
                  <a:lnTo>
                    <a:pt x="832" y="1563"/>
                  </a:lnTo>
                  <a:lnTo>
                    <a:pt x="832" y="1563"/>
                  </a:lnTo>
                  <a:lnTo>
                    <a:pt x="832" y="1563"/>
                  </a:lnTo>
                  <a:lnTo>
                    <a:pt x="832" y="1567"/>
                  </a:lnTo>
                  <a:lnTo>
                    <a:pt x="832" y="1567"/>
                  </a:lnTo>
                  <a:lnTo>
                    <a:pt x="836" y="1567"/>
                  </a:lnTo>
                  <a:lnTo>
                    <a:pt x="836" y="1567"/>
                  </a:lnTo>
                  <a:lnTo>
                    <a:pt x="836" y="1567"/>
                  </a:lnTo>
                  <a:lnTo>
                    <a:pt x="836" y="1567"/>
                  </a:lnTo>
                  <a:lnTo>
                    <a:pt x="836" y="1567"/>
                  </a:lnTo>
                  <a:lnTo>
                    <a:pt x="836" y="1567"/>
                  </a:lnTo>
                  <a:lnTo>
                    <a:pt x="836" y="1572"/>
                  </a:lnTo>
                  <a:lnTo>
                    <a:pt x="836" y="1572"/>
                  </a:lnTo>
                  <a:lnTo>
                    <a:pt x="836" y="1572"/>
                  </a:lnTo>
                  <a:lnTo>
                    <a:pt x="836" y="1572"/>
                  </a:lnTo>
                  <a:lnTo>
                    <a:pt x="836" y="1572"/>
                  </a:lnTo>
                  <a:lnTo>
                    <a:pt x="836" y="1572"/>
                  </a:lnTo>
                  <a:lnTo>
                    <a:pt x="836" y="1572"/>
                  </a:lnTo>
                  <a:lnTo>
                    <a:pt x="836" y="1572"/>
                  </a:lnTo>
                  <a:lnTo>
                    <a:pt x="836" y="1576"/>
                  </a:lnTo>
                  <a:lnTo>
                    <a:pt x="836" y="1576"/>
                  </a:lnTo>
                  <a:lnTo>
                    <a:pt x="841" y="1576"/>
                  </a:lnTo>
                  <a:lnTo>
                    <a:pt x="841" y="1576"/>
                  </a:lnTo>
                  <a:lnTo>
                    <a:pt x="841" y="1576"/>
                  </a:lnTo>
                  <a:lnTo>
                    <a:pt x="841" y="1576"/>
                  </a:lnTo>
                  <a:lnTo>
                    <a:pt x="841" y="1576"/>
                  </a:lnTo>
                  <a:lnTo>
                    <a:pt x="841" y="1576"/>
                  </a:lnTo>
                  <a:lnTo>
                    <a:pt x="841" y="1581"/>
                  </a:lnTo>
                  <a:lnTo>
                    <a:pt x="841" y="1581"/>
                  </a:lnTo>
                  <a:lnTo>
                    <a:pt x="841" y="1581"/>
                  </a:lnTo>
                  <a:lnTo>
                    <a:pt x="841" y="1581"/>
                  </a:lnTo>
                  <a:lnTo>
                    <a:pt x="841" y="1581"/>
                  </a:lnTo>
                  <a:lnTo>
                    <a:pt x="841" y="1581"/>
                  </a:lnTo>
                  <a:lnTo>
                    <a:pt x="841" y="1581"/>
                  </a:lnTo>
                  <a:lnTo>
                    <a:pt x="841" y="1581"/>
                  </a:lnTo>
                  <a:lnTo>
                    <a:pt x="841" y="1581"/>
                  </a:lnTo>
                  <a:lnTo>
                    <a:pt x="841" y="1581"/>
                  </a:lnTo>
                  <a:lnTo>
                    <a:pt x="841" y="1581"/>
                  </a:lnTo>
                  <a:lnTo>
                    <a:pt x="841" y="1581"/>
                  </a:lnTo>
                  <a:lnTo>
                    <a:pt x="841" y="1581"/>
                  </a:lnTo>
                  <a:lnTo>
                    <a:pt x="841" y="1581"/>
                  </a:lnTo>
                  <a:lnTo>
                    <a:pt x="841" y="1585"/>
                  </a:lnTo>
                  <a:lnTo>
                    <a:pt x="841" y="1585"/>
                  </a:lnTo>
                  <a:lnTo>
                    <a:pt x="841" y="1585"/>
                  </a:lnTo>
                  <a:lnTo>
                    <a:pt x="841" y="1585"/>
                  </a:lnTo>
                  <a:lnTo>
                    <a:pt x="841" y="1585"/>
                  </a:lnTo>
                  <a:lnTo>
                    <a:pt x="841" y="1585"/>
                  </a:lnTo>
                  <a:lnTo>
                    <a:pt x="841" y="1585"/>
                  </a:lnTo>
                  <a:lnTo>
                    <a:pt x="841" y="1585"/>
                  </a:lnTo>
                  <a:lnTo>
                    <a:pt x="841" y="1585"/>
                  </a:lnTo>
                  <a:lnTo>
                    <a:pt x="841" y="1585"/>
                  </a:lnTo>
                  <a:lnTo>
                    <a:pt x="841" y="1585"/>
                  </a:lnTo>
                  <a:lnTo>
                    <a:pt x="841" y="1585"/>
                  </a:lnTo>
                  <a:lnTo>
                    <a:pt x="841" y="1585"/>
                  </a:lnTo>
                  <a:lnTo>
                    <a:pt x="841" y="1585"/>
                  </a:lnTo>
                  <a:lnTo>
                    <a:pt x="841" y="1590"/>
                  </a:lnTo>
                  <a:lnTo>
                    <a:pt x="841" y="1590"/>
                  </a:lnTo>
                  <a:lnTo>
                    <a:pt x="841" y="1590"/>
                  </a:lnTo>
                  <a:lnTo>
                    <a:pt x="841" y="1590"/>
                  </a:lnTo>
                  <a:lnTo>
                    <a:pt x="841" y="1590"/>
                  </a:lnTo>
                  <a:lnTo>
                    <a:pt x="841" y="1590"/>
                  </a:lnTo>
                  <a:lnTo>
                    <a:pt x="841" y="1590"/>
                  </a:lnTo>
                  <a:lnTo>
                    <a:pt x="841" y="1590"/>
                  </a:lnTo>
                  <a:lnTo>
                    <a:pt x="841" y="1590"/>
                  </a:lnTo>
                  <a:lnTo>
                    <a:pt x="841" y="1590"/>
                  </a:lnTo>
                  <a:lnTo>
                    <a:pt x="841" y="1590"/>
                  </a:lnTo>
                  <a:lnTo>
                    <a:pt x="841" y="1590"/>
                  </a:lnTo>
                  <a:lnTo>
                    <a:pt x="841" y="1594"/>
                  </a:lnTo>
                  <a:lnTo>
                    <a:pt x="841" y="1594"/>
                  </a:lnTo>
                  <a:lnTo>
                    <a:pt x="841" y="1594"/>
                  </a:lnTo>
                  <a:lnTo>
                    <a:pt x="841" y="1594"/>
                  </a:lnTo>
                  <a:lnTo>
                    <a:pt x="841" y="1594"/>
                  </a:lnTo>
                  <a:lnTo>
                    <a:pt x="841" y="1594"/>
                  </a:lnTo>
                  <a:lnTo>
                    <a:pt x="841" y="1594"/>
                  </a:lnTo>
                  <a:lnTo>
                    <a:pt x="841" y="1594"/>
                  </a:lnTo>
                  <a:lnTo>
                    <a:pt x="841" y="1598"/>
                  </a:lnTo>
                  <a:lnTo>
                    <a:pt x="841" y="1598"/>
                  </a:lnTo>
                  <a:lnTo>
                    <a:pt x="841" y="1598"/>
                  </a:lnTo>
                  <a:lnTo>
                    <a:pt x="841" y="1598"/>
                  </a:lnTo>
                  <a:lnTo>
                    <a:pt x="841" y="1598"/>
                  </a:lnTo>
                  <a:lnTo>
                    <a:pt x="841" y="1598"/>
                  </a:lnTo>
                  <a:lnTo>
                    <a:pt x="841" y="1598"/>
                  </a:lnTo>
                  <a:lnTo>
                    <a:pt x="841" y="1598"/>
                  </a:lnTo>
                  <a:lnTo>
                    <a:pt x="841" y="1603"/>
                  </a:lnTo>
                  <a:lnTo>
                    <a:pt x="841" y="1603"/>
                  </a:lnTo>
                  <a:lnTo>
                    <a:pt x="841" y="1603"/>
                  </a:lnTo>
                  <a:lnTo>
                    <a:pt x="841" y="1603"/>
                  </a:lnTo>
                  <a:lnTo>
                    <a:pt x="841" y="1603"/>
                  </a:lnTo>
                  <a:lnTo>
                    <a:pt x="841" y="1603"/>
                  </a:lnTo>
                  <a:lnTo>
                    <a:pt x="841" y="1603"/>
                  </a:lnTo>
                  <a:lnTo>
                    <a:pt x="841" y="1603"/>
                  </a:lnTo>
                  <a:lnTo>
                    <a:pt x="841" y="1603"/>
                  </a:lnTo>
                  <a:lnTo>
                    <a:pt x="841" y="1607"/>
                  </a:lnTo>
                  <a:lnTo>
                    <a:pt x="841" y="1607"/>
                  </a:lnTo>
                  <a:lnTo>
                    <a:pt x="841" y="1607"/>
                  </a:lnTo>
                  <a:lnTo>
                    <a:pt x="841" y="1607"/>
                  </a:lnTo>
                  <a:lnTo>
                    <a:pt x="841" y="1607"/>
                  </a:lnTo>
                  <a:lnTo>
                    <a:pt x="841" y="1607"/>
                  </a:lnTo>
                  <a:lnTo>
                    <a:pt x="836" y="1607"/>
                  </a:lnTo>
                  <a:lnTo>
                    <a:pt x="836" y="1607"/>
                  </a:lnTo>
                  <a:lnTo>
                    <a:pt x="836" y="1607"/>
                  </a:lnTo>
                  <a:lnTo>
                    <a:pt x="836" y="1612"/>
                  </a:lnTo>
                  <a:lnTo>
                    <a:pt x="836" y="1612"/>
                  </a:lnTo>
                  <a:lnTo>
                    <a:pt x="836" y="1612"/>
                  </a:lnTo>
                  <a:lnTo>
                    <a:pt x="836" y="1612"/>
                  </a:lnTo>
                  <a:lnTo>
                    <a:pt x="836" y="1612"/>
                  </a:lnTo>
                  <a:lnTo>
                    <a:pt x="836" y="1612"/>
                  </a:lnTo>
                  <a:lnTo>
                    <a:pt x="836" y="1612"/>
                  </a:lnTo>
                  <a:lnTo>
                    <a:pt x="836" y="1612"/>
                  </a:lnTo>
                  <a:lnTo>
                    <a:pt x="836" y="1612"/>
                  </a:lnTo>
                  <a:lnTo>
                    <a:pt x="836" y="1616"/>
                  </a:lnTo>
                  <a:lnTo>
                    <a:pt x="836" y="1616"/>
                  </a:lnTo>
                  <a:lnTo>
                    <a:pt x="836" y="1616"/>
                  </a:lnTo>
                  <a:lnTo>
                    <a:pt x="836" y="1616"/>
                  </a:lnTo>
                  <a:lnTo>
                    <a:pt x="836" y="1616"/>
                  </a:lnTo>
                  <a:lnTo>
                    <a:pt x="832" y="1616"/>
                  </a:lnTo>
                  <a:lnTo>
                    <a:pt x="832" y="1616"/>
                  </a:lnTo>
                  <a:lnTo>
                    <a:pt x="832" y="1616"/>
                  </a:lnTo>
                  <a:lnTo>
                    <a:pt x="832" y="1616"/>
                  </a:lnTo>
                  <a:lnTo>
                    <a:pt x="832" y="1616"/>
                  </a:lnTo>
                  <a:lnTo>
                    <a:pt x="832" y="1621"/>
                  </a:lnTo>
                  <a:lnTo>
                    <a:pt x="832" y="1621"/>
                  </a:lnTo>
                  <a:lnTo>
                    <a:pt x="832" y="1621"/>
                  </a:lnTo>
                  <a:lnTo>
                    <a:pt x="832" y="1621"/>
                  </a:lnTo>
                  <a:lnTo>
                    <a:pt x="832" y="1621"/>
                  </a:lnTo>
                  <a:lnTo>
                    <a:pt x="832" y="1621"/>
                  </a:lnTo>
                  <a:lnTo>
                    <a:pt x="832" y="1621"/>
                  </a:lnTo>
                  <a:lnTo>
                    <a:pt x="832" y="1621"/>
                  </a:lnTo>
                  <a:lnTo>
                    <a:pt x="832" y="1621"/>
                  </a:lnTo>
                  <a:lnTo>
                    <a:pt x="827" y="1621"/>
                  </a:lnTo>
                  <a:lnTo>
                    <a:pt x="827" y="1621"/>
                  </a:lnTo>
                  <a:lnTo>
                    <a:pt x="827" y="1621"/>
                  </a:lnTo>
                  <a:lnTo>
                    <a:pt x="827" y="1625"/>
                  </a:lnTo>
                  <a:lnTo>
                    <a:pt x="827" y="1625"/>
                  </a:lnTo>
                  <a:lnTo>
                    <a:pt x="827" y="1625"/>
                  </a:lnTo>
                  <a:lnTo>
                    <a:pt x="827" y="1625"/>
                  </a:lnTo>
                  <a:lnTo>
                    <a:pt x="827" y="1625"/>
                  </a:lnTo>
                  <a:lnTo>
                    <a:pt x="827" y="1625"/>
                  </a:lnTo>
                  <a:lnTo>
                    <a:pt x="827" y="1625"/>
                  </a:lnTo>
                  <a:lnTo>
                    <a:pt x="827" y="1625"/>
                  </a:lnTo>
                  <a:lnTo>
                    <a:pt x="827" y="1625"/>
                  </a:lnTo>
                  <a:lnTo>
                    <a:pt x="823" y="1625"/>
                  </a:lnTo>
                  <a:lnTo>
                    <a:pt x="823" y="1625"/>
                  </a:lnTo>
                  <a:lnTo>
                    <a:pt x="823" y="1625"/>
                  </a:lnTo>
                  <a:lnTo>
                    <a:pt x="823" y="1630"/>
                  </a:lnTo>
                  <a:lnTo>
                    <a:pt x="823" y="1630"/>
                  </a:lnTo>
                  <a:lnTo>
                    <a:pt x="823" y="1630"/>
                  </a:lnTo>
                  <a:lnTo>
                    <a:pt x="823" y="1630"/>
                  </a:lnTo>
                  <a:lnTo>
                    <a:pt x="823" y="1630"/>
                  </a:lnTo>
                  <a:lnTo>
                    <a:pt x="823" y="1630"/>
                  </a:lnTo>
                  <a:lnTo>
                    <a:pt x="823" y="1630"/>
                  </a:lnTo>
                  <a:lnTo>
                    <a:pt x="819" y="1630"/>
                  </a:lnTo>
                  <a:lnTo>
                    <a:pt x="819" y="1630"/>
                  </a:lnTo>
                  <a:lnTo>
                    <a:pt x="819" y="1630"/>
                  </a:lnTo>
                  <a:lnTo>
                    <a:pt x="819" y="1630"/>
                  </a:lnTo>
                  <a:lnTo>
                    <a:pt x="819" y="1630"/>
                  </a:lnTo>
                  <a:lnTo>
                    <a:pt x="819" y="1630"/>
                  </a:lnTo>
                  <a:lnTo>
                    <a:pt x="819" y="1634"/>
                  </a:lnTo>
                  <a:lnTo>
                    <a:pt x="819" y="1634"/>
                  </a:lnTo>
                  <a:lnTo>
                    <a:pt x="819" y="1634"/>
                  </a:lnTo>
                  <a:lnTo>
                    <a:pt x="819" y="1634"/>
                  </a:lnTo>
                  <a:lnTo>
                    <a:pt x="814" y="1634"/>
                  </a:lnTo>
                  <a:lnTo>
                    <a:pt x="814" y="1634"/>
                  </a:lnTo>
                  <a:lnTo>
                    <a:pt x="814" y="1634"/>
                  </a:lnTo>
                  <a:lnTo>
                    <a:pt x="814" y="1634"/>
                  </a:lnTo>
                  <a:lnTo>
                    <a:pt x="814" y="1634"/>
                  </a:lnTo>
                  <a:lnTo>
                    <a:pt x="814" y="1634"/>
                  </a:lnTo>
                  <a:lnTo>
                    <a:pt x="814" y="1634"/>
                  </a:lnTo>
                  <a:lnTo>
                    <a:pt x="814" y="1634"/>
                  </a:lnTo>
                  <a:lnTo>
                    <a:pt x="814" y="1634"/>
                  </a:lnTo>
                  <a:lnTo>
                    <a:pt x="814" y="1634"/>
                  </a:lnTo>
                  <a:lnTo>
                    <a:pt x="810" y="1634"/>
                  </a:lnTo>
                  <a:lnTo>
                    <a:pt x="810" y="1634"/>
                  </a:lnTo>
                  <a:lnTo>
                    <a:pt x="810" y="1639"/>
                  </a:lnTo>
                  <a:lnTo>
                    <a:pt x="810" y="1639"/>
                  </a:lnTo>
                  <a:lnTo>
                    <a:pt x="810" y="1639"/>
                  </a:lnTo>
                  <a:lnTo>
                    <a:pt x="810" y="1639"/>
                  </a:lnTo>
                  <a:lnTo>
                    <a:pt x="810" y="1639"/>
                  </a:lnTo>
                  <a:lnTo>
                    <a:pt x="810" y="1639"/>
                  </a:lnTo>
                  <a:lnTo>
                    <a:pt x="810" y="1639"/>
                  </a:lnTo>
                  <a:lnTo>
                    <a:pt x="805" y="1639"/>
                  </a:lnTo>
                  <a:lnTo>
                    <a:pt x="805" y="1639"/>
                  </a:lnTo>
                  <a:lnTo>
                    <a:pt x="805" y="1639"/>
                  </a:lnTo>
                  <a:lnTo>
                    <a:pt x="805" y="1639"/>
                  </a:lnTo>
                  <a:lnTo>
                    <a:pt x="805" y="1639"/>
                  </a:lnTo>
                  <a:lnTo>
                    <a:pt x="805" y="1639"/>
                  </a:lnTo>
                  <a:lnTo>
                    <a:pt x="805" y="1639"/>
                  </a:lnTo>
                  <a:lnTo>
                    <a:pt x="805" y="1639"/>
                  </a:lnTo>
                  <a:lnTo>
                    <a:pt x="805" y="1639"/>
                  </a:lnTo>
                  <a:lnTo>
                    <a:pt x="801" y="1639"/>
                  </a:lnTo>
                  <a:lnTo>
                    <a:pt x="801" y="1639"/>
                  </a:lnTo>
                  <a:lnTo>
                    <a:pt x="801" y="1643"/>
                  </a:lnTo>
                  <a:lnTo>
                    <a:pt x="801" y="1643"/>
                  </a:lnTo>
                  <a:lnTo>
                    <a:pt x="801" y="1643"/>
                  </a:lnTo>
                  <a:lnTo>
                    <a:pt x="801" y="1643"/>
                  </a:lnTo>
                  <a:lnTo>
                    <a:pt x="801" y="1643"/>
                  </a:lnTo>
                  <a:lnTo>
                    <a:pt x="801" y="1643"/>
                  </a:lnTo>
                  <a:lnTo>
                    <a:pt x="796" y="1643"/>
                  </a:lnTo>
                  <a:lnTo>
                    <a:pt x="796" y="1643"/>
                  </a:lnTo>
                  <a:lnTo>
                    <a:pt x="796" y="1643"/>
                  </a:lnTo>
                  <a:lnTo>
                    <a:pt x="796" y="1643"/>
                  </a:lnTo>
                  <a:lnTo>
                    <a:pt x="796" y="1643"/>
                  </a:lnTo>
                  <a:lnTo>
                    <a:pt x="796" y="1643"/>
                  </a:lnTo>
                  <a:lnTo>
                    <a:pt x="796" y="1643"/>
                  </a:lnTo>
                  <a:lnTo>
                    <a:pt x="796" y="1643"/>
                  </a:lnTo>
                  <a:lnTo>
                    <a:pt x="796" y="1643"/>
                  </a:lnTo>
                  <a:lnTo>
                    <a:pt x="792" y="1643"/>
                  </a:lnTo>
                  <a:lnTo>
                    <a:pt x="792" y="1643"/>
                  </a:lnTo>
                  <a:lnTo>
                    <a:pt x="792" y="1643"/>
                  </a:lnTo>
                  <a:lnTo>
                    <a:pt x="792" y="1643"/>
                  </a:lnTo>
                  <a:lnTo>
                    <a:pt x="792" y="1643"/>
                  </a:lnTo>
                  <a:lnTo>
                    <a:pt x="792" y="1643"/>
                  </a:lnTo>
                  <a:lnTo>
                    <a:pt x="792" y="1643"/>
                  </a:lnTo>
                  <a:lnTo>
                    <a:pt x="792" y="1643"/>
                  </a:lnTo>
                  <a:lnTo>
                    <a:pt x="787" y="1648"/>
                  </a:lnTo>
                  <a:lnTo>
                    <a:pt x="787" y="1648"/>
                  </a:lnTo>
                  <a:lnTo>
                    <a:pt x="787" y="1648"/>
                  </a:lnTo>
                  <a:lnTo>
                    <a:pt x="787" y="1648"/>
                  </a:lnTo>
                  <a:lnTo>
                    <a:pt x="787" y="1648"/>
                  </a:lnTo>
                  <a:lnTo>
                    <a:pt x="787" y="1648"/>
                  </a:lnTo>
                  <a:lnTo>
                    <a:pt x="787" y="1648"/>
                  </a:lnTo>
                  <a:lnTo>
                    <a:pt x="787" y="1648"/>
                  </a:lnTo>
                  <a:lnTo>
                    <a:pt x="783" y="1648"/>
                  </a:lnTo>
                  <a:lnTo>
                    <a:pt x="783" y="1648"/>
                  </a:lnTo>
                  <a:lnTo>
                    <a:pt x="783" y="1648"/>
                  </a:lnTo>
                  <a:lnTo>
                    <a:pt x="783" y="1648"/>
                  </a:lnTo>
                  <a:lnTo>
                    <a:pt x="783" y="1648"/>
                  </a:lnTo>
                  <a:lnTo>
                    <a:pt x="783" y="1648"/>
                  </a:lnTo>
                  <a:lnTo>
                    <a:pt x="783" y="1648"/>
                  </a:lnTo>
                  <a:lnTo>
                    <a:pt x="783" y="1648"/>
                  </a:lnTo>
                  <a:lnTo>
                    <a:pt x="778" y="1648"/>
                  </a:lnTo>
                  <a:lnTo>
                    <a:pt x="778" y="1648"/>
                  </a:lnTo>
                  <a:lnTo>
                    <a:pt x="778" y="1648"/>
                  </a:lnTo>
                  <a:lnTo>
                    <a:pt x="778" y="1648"/>
                  </a:lnTo>
                  <a:lnTo>
                    <a:pt x="778" y="1648"/>
                  </a:lnTo>
                  <a:lnTo>
                    <a:pt x="778" y="1648"/>
                  </a:lnTo>
                  <a:lnTo>
                    <a:pt x="778" y="1648"/>
                  </a:lnTo>
                  <a:lnTo>
                    <a:pt x="774" y="1648"/>
                  </a:lnTo>
                  <a:lnTo>
                    <a:pt x="774" y="1648"/>
                  </a:lnTo>
                  <a:lnTo>
                    <a:pt x="774" y="1648"/>
                  </a:lnTo>
                  <a:lnTo>
                    <a:pt x="774" y="1648"/>
                  </a:lnTo>
                  <a:lnTo>
                    <a:pt x="774" y="1648"/>
                  </a:lnTo>
                  <a:lnTo>
                    <a:pt x="774" y="1648"/>
                  </a:lnTo>
                  <a:lnTo>
                    <a:pt x="774" y="1648"/>
                  </a:lnTo>
                  <a:lnTo>
                    <a:pt x="774" y="1648"/>
                  </a:lnTo>
                  <a:lnTo>
                    <a:pt x="769" y="1648"/>
                  </a:lnTo>
                  <a:lnTo>
                    <a:pt x="769" y="1648"/>
                  </a:lnTo>
                  <a:lnTo>
                    <a:pt x="769" y="1648"/>
                  </a:lnTo>
                  <a:lnTo>
                    <a:pt x="769" y="1652"/>
                  </a:lnTo>
                  <a:lnTo>
                    <a:pt x="769" y="1652"/>
                  </a:lnTo>
                  <a:lnTo>
                    <a:pt x="769" y="1652"/>
                  </a:lnTo>
                  <a:lnTo>
                    <a:pt x="769" y="1652"/>
                  </a:lnTo>
                  <a:lnTo>
                    <a:pt x="765" y="1652"/>
                  </a:lnTo>
                  <a:lnTo>
                    <a:pt x="765" y="1652"/>
                  </a:lnTo>
                  <a:lnTo>
                    <a:pt x="765" y="1652"/>
                  </a:lnTo>
                  <a:lnTo>
                    <a:pt x="765" y="1652"/>
                  </a:lnTo>
                  <a:lnTo>
                    <a:pt x="765" y="1652"/>
                  </a:lnTo>
                  <a:lnTo>
                    <a:pt x="765" y="1652"/>
                  </a:lnTo>
                  <a:lnTo>
                    <a:pt x="765" y="1652"/>
                  </a:lnTo>
                  <a:lnTo>
                    <a:pt x="765" y="1652"/>
                  </a:lnTo>
                  <a:lnTo>
                    <a:pt x="760" y="1652"/>
                  </a:lnTo>
                  <a:lnTo>
                    <a:pt x="760" y="1652"/>
                  </a:lnTo>
                  <a:lnTo>
                    <a:pt x="760" y="1652"/>
                  </a:lnTo>
                  <a:lnTo>
                    <a:pt x="760" y="1652"/>
                  </a:lnTo>
                  <a:lnTo>
                    <a:pt x="760" y="1652"/>
                  </a:lnTo>
                  <a:lnTo>
                    <a:pt x="760" y="1652"/>
                  </a:lnTo>
                  <a:lnTo>
                    <a:pt x="760" y="1652"/>
                  </a:lnTo>
                  <a:lnTo>
                    <a:pt x="756" y="1652"/>
                  </a:lnTo>
                  <a:lnTo>
                    <a:pt x="756" y="1652"/>
                  </a:lnTo>
                  <a:lnTo>
                    <a:pt x="756" y="1652"/>
                  </a:lnTo>
                  <a:lnTo>
                    <a:pt x="756" y="1652"/>
                  </a:lnTo>
                  <a:lnTo>
                    <a:pt x="756" y="1652"/>
                  </a:lnTo>
                  <a:lnTo>
                    <a:pt x="756" y="1652"/>
                  </a:lnTo>
                  <a:lnTo>
                    <a:pt x="756" y="1652"/>
                  </a:lnTo>
                  <a:lnTo>
                    <a:pt x="751" y="1652"/>
                  </a:lnTo>
                  <a:lnTo>
                    <a:pt x="751" y="1652"/>
                  </a:lnTo>
                  <a:lnTo>
                    <a:pt x="751" y="1652"/>
                  </a:lnTo>
                  <a:lnTo>
                    <a:pt x="751" y="1652"/>
                  </a:lnTo>
                  <a:lnTo>
                    <a:pt x="751" y="1652"/>
                  </a:lnTo>
                  <a:lnTo>
                    <a:pt x="751" y="1652"/>
                  </a:lnTo>
                  <a:lnTo>
                    <a:pt x="751" y="1652"/>
                  </a:lnTo>
                  <a:lnTo>
                    <a:pt x="751" y="1652"/>
                  </a:lnTo>
                  <a:lnTo>
                    <a:pt x="747" y="1652"/>
                  </a:lnTo>
                  <a:lnTo>
                    <a:pt x="747" y="1652"/>
                  </a:lnTo>
                  <a:lnTo>
                    <a:pt x="747" y="1652"/>
                  </a:lnTo>
                  <a:lnTo>
                    <a:pt x="747" y="1652"/>
                  </a:lnTo>
                  <a:lnTo>
                    <a:pt x="747" y="1652"/>
                  </a:lnTo>
                  <a:lnTo>
                    <a:pt x="747" y="1652"/>
                  </a:lnTo>
                  <a:lnTo>
                    <a:pt x="747" y="1652"/>
                  </a:lnTo>
                  <a:lnTo>
                    <a:pt x="742" y="1652"/>
                  </a:lnTo>
                  <a:lnTo>
                    <a:pt x="742" y="1652"/>
                  </a:lnTo>
                  <a:lnTo>
                    <a:pt x="742" y="1652"/>
                  </a:lnTo>
                  <a:lnTo>
                    <a:pt x="742" y="1652"/>
                  </a:lnTo>
                  <a:lnTo>
                    <a:pt x="742" y="1652"/>
                  </a:lnTo>
                  <a:lnTo>
                    <a:pt x="742" y="1652"/>
                  </a:lnTo>
                  <a:lnTo>
                    <a:pt x="742" y="1652"/>
                  </a:lnTo>
                  <a:lnTo>
                    <a:pt x="738" y="1652"/>
                  </a:lnTo>
                  <a:lnTo>
                    <a:pt x="738" y="1652"/>
                  </a:lnTo>
                  <a:lnTo>
                    <a:pt x="738" y="1652"/>
                  </a:lnTo>
                  <a:lnTo>
                    <a:pt x="738" y="1652"/>
                  </a:lnTo>
                  <a:lnTo>
                    <a:pt x="738" y="1652"/>
                  </a:lnTo>
                  <a:lnTo>
                    <a:pt x="738" y="1652"/>
                  </a:lnTo>
                  <a:lnTo>
                    <a:pt x="738" y="1652"/>
                  </a:lnTo>
                  <a:lnTo>
                    <a:pt x="738" y="1652"/>
                  </a:lnTo>
                  <a:lnTo>
                    <a:pt x="734" y="1652"/>
                  </a:lnTo>
                  <a:lnTo>
                    <a:pt x="734" y="1652"/>
                  </a:lnTo>
                  <a:lnTo>
                    <a:pt x="734" y="1652"/>
                  </a:lnTo>
                  <a:lnTo>
                    <a:pt x="734" y="1652"/>
                  </a:lnTo>
                  <a:lnTo>
                    <a:pt x="734" y="1652"/>
                  </a:lnTo>
                  <a:lnTo>
                    <a:pt x="734" y="1652"/>
                  </a:lnTo>
                  <a:lnTo>
                    <a:pt x="734" y="1652"/>
                  </a:lnTo>
                  <a:lnTo>
                    <a:pt x="729" y="1652"/>
                  </a:lnTo>
                  <a:lnTo>
                    <a:pt x="729" y="1652"/>
                  </a:lnTo>
                  <a:lnTo>
                    <a:pt x="729" y="1652"/>
                  </a:lnTo>
                  <a:lnTo>
                    <a:pt x="729" y="1652"/>
                  </a:lnTo>
                  <a:lnTo>
                    <a:pt x="729" y="1652"/>
                  </a:lnTo>
                  <a:lnTo>
                    <a:pt x="729" y="1652"/>
                  </a:lnTo>
                  <a:lnTo>
                    <a:pt x="729" y="1652"/>
                  </a:lnTo>
                  <a:lnTo>
                    <a:pt x="725" y="1648"/>
                  </a:lnTo>
                  <a:lnTo>
                    <a:pt x="725" y="1648"/>
                  </a:lnTo>
                  <a:lnTo>
                    <a:pt x="725" y="1648"/>
                  </a:lnTo>
                  <a:lnTo>
                    <a:pt x="725" y="1648"/>
                  </a:lnTo>
                  <a:lnTo>
                    <a:pt x="725" y="1648"/>
                  </a:lnTo>
                  <a:lnTo>
                    <a:pt x="725" y="1648"/>
                  </a:lnTo>
                  <a:lnTo>
                    <a:pt x="725" y="1648"/>
                  </a:lnTo>
                  <a:lnTo>
                    <a:pt x="725" y="1648"/>
                  </a:lnTo>
                  <a:lnTo>
                    <a:pt x="720" y="1648"/>
                  </a:lnTo>
                  <a:lnTo>
                    <a:pt x="720" y="1648"/>
                  </a:lnTo>
                  <a:lnTo>
                    <a:pt x="720" y="1648"/>
                  </a:lnTo>
                  <a:lnTo>
                    <a:pt x="720" y="1648"/>
                  </a:lnTo>
                  <a:lnTo>
                    <a:pt x="720" y="1648"/>
                  </a:lnTo>
                  <a:lnTo>
                    <a:pt x="720" y="1648"/>
                  </a:lnTo>
                  <a:lnTo>
                    <a:pt x="720" y="1648"/>
                  </a:lnTo>
                  <a:lnTo>
                    <a:pt x="716" y="1648"/>
                  </a:lnTo>
                  <a:lnTo>
                    <a:pt x="716" y="1648"/>
                  </a:lnTo>
                  <a:lnTo>
                    <a:pt x="716" y="1648"/>
                  </a:lnTo>
                  <a:lnTo>
                    <a:pt x="716" y="1648"/>
                  </a:lnTo>
                  <a:lnTo>
                    <a:pt x="716" y="1648"/>
                  </a:lnTo>
                  <a:lnTo>
                    <a:pt x="716" y="1648"/>
                  </a:lnTo>
                  <a:lnTo>
                    <a:pt x="716" y="1648"/>
                  </a:lnTo>
                  <a:lnTo>
                    <a:pt x="716" y="1648"/>
                  </a:lnTo>
                  <a:lnTo>
                    <a:pt x="711" y="1648"/>
                  </a:lnTo>
                  <a:lnTo>
                    <a:pt x="711" y="1648"/>
                  </a:lnTo>
                  <a:lnTo>
                    <a:pt x="711" y="1648"/>
                  </a:lnTo>
                  <a:lnTo>
                    <a:pt x="711" y="1648"/>
                  </a:lnTo>
                  <a:lnTo>
                    <a:pt x="711" y="1648"/>
                  </a:lnTo>
                  <a:lnTo>
                    <a:pt x="711" y="1648"/>
                  </a:lnTo>
                  <a:lnTo>
                    <a:pt x="711" y="1648"/>
                  </a:lnTo>
                  <a:lnTo>
                    <a:pt x="711" y="1643"/>
                  </a:lnTo>
                  <a:lnTo>
                    <a:pt x="707" y="1643"/>
                  </a:lnTo>
                  <a:lnTo>
                    <a:pt x="707" y="1643"/>
                  </a:lnTo>
                  <a:lnTo>
                    <a:pt x="707" y="1643"/>
                  </a:lnTo>
                  <a:lnTo>
                    <a:pt x="707" y="1643"/>
                  </a:lnTo>
                  <a:lnTo>
                    <a:pt x="707" y="1643"/>
                  </a:lnTo>
                  <a:lnTo>
                    <a:pt x="707" y="1643"/>
                  </a:lnTo>
                  <a:lnTo>
                    <a:pt x="707" y="1643"/>
                  </a:lnTo>
                  <a:lnTo>
                    <a:pt x="707" y="1643"/>
                  </a:lnTo>
                  <a:lnTo>
                    <a:pt x="702" y="1643"/>
                  </a:lnTo>
                  <a:lnTo>
                    <a:pt x="702" y="1643"/>
                  </a:lnTo>
                  <a:lnTo>
                    <a:pt x="702" y="1643"/>
                  </a:lnTo>
                  <a:lnTo>
                    <a:pt x="702" y="1643"/>
                  </a:lnTo>
                  <a:lnTo>
                    <a:pt x="702" y="1643"/>
                  </a:lnTo>
                  <a:lnTo>
                    <a:pt x="702" y="1643"/>
                  </a:lnTo>
                  <a:lnTo>
                    <a:pt x="702" y="1643"/>
                  </a:lnTo>
                  <a:lnTo>
                    <a:pt x="702" y="1643"/>
                  </a:lnTo>
                  <a:lnTo>
                    <a:pt x="698" y="1643"/>
                  </a:lnTo>
                  <a:lnTo>
                    <a:pt x="698" y="1643"/>
                  </a:lnTo>
                  <a:lnTo>
                    <a:pt x="698" y="1643"/>
                  </a:lnTo>
                  <a:lnTo>
                    <a:pt x="698" y="1639"/>
                  </a:lnTo>
                  <a:lnTo>
                    <a:pt x="698" y="1639"/>
                  </a:lnTo>
                  <a:lnTo>
                    <a:pt x="698" y="1639"/>
                  </a:lnTo>
                  <a:lnTo>
                    <a:pt x="698" y="1639"/>
                  </a:lnTo>
                  <a:lnTo>
                    <a:pt x="698" y="1639"/>
                  </a:lnTo>
                  <a:lnTo>
                    <a:pt x="693" y="1639"/>
                  </a:lnTo>
                  <a:lnTo>
                    <a:pt x="693" y="1639"/>
                  </a:lnTo>
                  <a:lnTo>
                    <a:pt x="693" y="1639"/>
                  </a:lnTo>
                  <a:lnTo>
                    <a:pt x="693" y="1639"/>
                  </a:lnTo>
                  <a:lnTo>
                    <a:pt x="693" y="1639"/>
                  </a:lnTo>
                  <a:lnTo>
                    <a:pt x="693" y="1639"/>
                  </a:lnTo>
                  <a:lnTo>
                    <a:pt x="693" y="1639"/>
                  </a:lnTo>
                  <a:lnTo>
                    <a:pt x="693" y="1639"/>
                  </a:lnTo>
                  <a:lnTo>
                    <a:pt x="693" y="1639"/>
                  </a:lnTo>
                  <a:lnTo>
                    <a:pt x="689" y="1639"/>
                  </a:lnTo>
                  <a:lnTo>
                    <a:pt x="689" y="1634"/>
                  </a:lnTo>
                  <a:lnTo>
                    <a:pt x="689" y="1634"/>
                  </a:lnTo>
                  <a:lnTo>
                    <a:pt x="689" y="1634"/>
                  </a:lnTo>
                  <a:lnTo>
                    <a:pt x="689" y="1634"/>
                  </a:lnTo>
                  <a:lnTo>
                    <a:pt x="689" y="1634"/>
                  </a:lnTo>
                  <a:lnTo>
                    <a:pt x="689" y="1634"/>
                  </a:lnTo>
                  <a:lnTo>
                    <a:pt x="689" y="1634"/>
                  </a:lnTo>
                  <a:lnTo>
                    <a:pt x="684" y="1634"/>
                  </a:lnTo>
                  <a:lnTo>
                    <a:pt x="684" y="1634"/>
                  </a:lnTo>
                  <a:lnTo>
                    <a:pt x="684" y="1634"/>
                  </a:lnTo>
                  <a:lnTo>
                    <a:pt x="684" y="1634"/>
                  </a:lnTo>
                  <a:lnTo>
                    <a:pt x="684" y="1634"/>
                  </a:lnTo>
                  <a:lnTo>
                    <a:pt x="684" y="1630"/>
                  </a:lnTo>
                  <a:lnTo>
                    <a:pt x="684" y="1630"/>
                  </a:lnTo>
                  <a:lnTo>
                    <a:pt x="684" y="1630"/>
                  </a:lnTo>
                  <a:lnTo>
                    <a:pt x="684" y="1630"/>
                  </a:lnTo>
                  <a:lnTo>
                    <a:pt x="684" y="1630"/>
                  </a:lnTo>
                  <a:lnTo>
                    <a:pt x="680" y="1630"/>
                  </a:lnTo>
                  <a:lnTo>
                    <a:pt x="680" y="1630"/>
                  </a:lnTo>
                  <a:lnTo>
                    <a:pt x="680" y="1630"/>
                  </a:lnTo>
                  <a:lnTo>
                    <a:pt x="680" y="1630"/>
                  </a:lnTo>
                  <a:lnTo>
                    <a:pt x="680" y="1630"/>
                  </a:lnTo>
                  <a:lnTo>
                    <a:pt x="680" y="1630"/>
                  </a:lnTo>
                  <a:lnTo>
                    <a:pt x="680" y="1625"/>
                  </a:lnTo>
                  <a:lnTo>
                    <a:pt x="680" y="1625"/>
                  </a:lnTo>
                  <a:lnTo>
                    <a:pt x="680" y="1625"/>
                  </a:lnTo>
                  <a:lnTo>
                    <a:pt x="680" y="1625"/>
                  </a:lnTo>
                  <a:lnTo>
                    <a:pt x="675" y="1625"/>
                  </a:lnTo>
                  <a:lnTo>
                    <a:pt x="675" y="1625"/>
                  </a:lnTo>
                  <a:lnTo>
                    <a:pt x="675" y="1625"/>
                  </a:lnTo>
                  <a:lnTo>
                    <a:pt x="675" y="1625"/>
                  </a:lnTo>
                  <a:lnTo>
                    <a:pt x="675" y="1625"/>
                  </a:lnTo>
                  <a:lnTo>
                    <a:pt x="675" y="1625"/>
                  </a:lnTo>
                  <a:lnTo>
                    <a:pt x="675" y="1621"/>
                  </a:lnTo>
                  <a:lnTo>
                    <a:pt x="675" y="1621"/>
                  </a:lnTo>
                  <a:lnTo>
                    <a:pt x="675" y="1621"/>
                  </a:lnTo>
                  <a:lnTo>
                    <a:pt x="675" y="1621"/>
                  </a:lnTo>
                  <a:lnTo>
                    <a:pt x="675" y="1621"/>
                  </a:lnTo>
                  <a:lnTo>
                    <a:pt x="671" y="1621"/>
                  </a:lnTo>
                  <a:lnTo>
                    <a:pt x="671" y="1621"/>
                  </a:lnTo>
                  <a:lnTo>
                    <a:pt x="671" y="1621"/>
                  </a:lnTo>
                  <a:lnTo>
                    <a:pt x="671" y="1621"/>
                  </a:lnTo>
                  <a:lnTo>
                    <a:pt x="671" y="1621"/>
                  </a:lnTo>
                  <a:lnTo>
                    <a:pt x="671" y="1616"/>
                  </a:lnTo>
                  <a:lnTo>
                    <a:pt x="671" y="1616"/>
                  </a:lnTo>
                  <a:lnTo>
                    <a:pt x="671" y="1616"/>
                  </a:lnTo>
                  <a:lnTo>
                    <a:pt x="671" y="1616"/>
                  </a:lnTo>
                  <a:lnTo>
                    <a:pt x="671" y="1616"/>
                  </a:lnTo>
                  <a:lnTo>
                    <a:pt x="671" y="1616"/>
                  </a:lnTo>
                  <a:lnTo>
                    <a:pt x="671" y="1616"/>
                  </a:lnTo>
                  <a:lnTo>
                    <a:pt x="666" y="1616"/>
                  </a:lnTo>
                  <a:lnTo>
                    <a:pt x="666" y="1612"/>
                  </a:lnTo>
                  <a:lnTo>
                    <a:pt x="666" y="1612"/>
                  </a:lnTo>
                  <a:lnTo>
                    <a:pt x="666" y="1612"/>
                  </a:lnTo>
                  <a:lnTo>
                    <a:pt x="666" y="1612"/>
                  </a:lnTo>
                  <a:lnTo>
                    <a:pt x="666" y="1612"/>
                  </a:lnTo>
                  <a:lnTo>
                    <a:pt x="666" y="1612"/>
                  </a:lnTo>
                  <a:lnTo>
                    <a:pt x="666" y="1612"/>
                  </a:lnTo>
                  <a:lnTo>
                    <a:pt x="666" y="1612"/>
                  </a:lnTo>
                  <a:lnTo>
                    <a:pt x="666" y="1607"/>
                  </a:lnTo>
                  <a:lnTo>
                    <a:pt x="666" y="1607"/>
                  </a:lnTo>
                  <a:lnTo>
                    <a:pt x="666" y="1607"/>
                  </a:lnTo>
                  <a:lnTo>
                    <a:pt x="666" y="1607"/>
                  </a:lnTo>
                  <a:lnTo>
                    <a:pt x="666" y="1607"/>
                  </a:lnTo>
                  <a:lnTo>
                    <a:pt x="666" y="1607"/>
                  </a:lnTo>
                  <a:lnTo>
                    <a:pt x="666" y="1607"/>
                  </a:lnTo>
                  <a:lnTo>
                    <a:pt x="666" y="1607"/>
                  </a:lnTo>
                  <a:lnTo>
                    <a:pt x="666" y="1607"/>
                  </a:lnTo>
                  <a:lnTo>
                    <a:pt x="666" y="1607"/>
                  </a:lnTo>
                  <a:lnTo>
                    <a:pt x="666" y="1607"/>
                  </a:lnTo>
                  <a:lnTo>
                    <a:pt x="666" y="1607"/>
                  </a:lnTo>
                  <a:lnTo>
                    <a:pt x="666" y="1607"/>
                  </a:lnTo>
                  <a:lnTo>
                    <a:pt x="662" y="1607"/>
                  </a:lnTo>
                  <a:lnTo>
                    <a:pt x="662" y="1607"/>
                  </a:lnTo>
                  <a:lnTo>
                    <a:pt x="662" y="1603"/>
                  </a:lnTo>
                  <a:lnTo>
                    <a:pt x="662" y="1603"/>
                  </a:lnTo>
                  <a:lnTo>
                    <a:pt x="662" y="1603"/>
                  </a:lnTo>
                  <a:lnTo>
                    <a:pt x="662" y="1603"/>
                  </a:lnTo>
                  <a:lnTo>
                    <a:pt x="662" y="1603"/>
                  </a:lnTo>
                  <a:lnTo>
                    <a:pt x="662" y="1603"/>
                  </a:lnTo>
                  <a:lnTo>
                    <a:pt x="662" y="1603"/>
                  </a:lnTo>
                  <a:lnTo>
                    <a:pt x="662" y="1603"/>
                  </a:lnTo>
                  <a:lnTo>
                    <a:pt x="662" y="1603"/>
                  </a:lnTo>
                  <a:lnTo>
                    <a:pt x="662" y="1603"/>
                  </a:lnTo>
                  <a:lnTo>
                    <a:pt x="662" y="1603"/>
                  </a:lnTo>
                  <a:lnTo>
                    <a:pt x="662" y="1603"/>
                  </a:lnTo>
                  <a:lnTo>
                    <a:pt x="662" y="1603"/>
                  </a:lnTo>
                  <a:lnTo>
                    <a:pt x="662" y="1603"/>
                  </a:lnTo>
                  <a:lnTo>
                    <a:pt x="662" y="1598"/>
                  </a:lnTo>
                  <a:lnTo>
                    <a:pt x="662" y="1598"/>
                  </a:lnTo>
                  <a:lnTo>
                    <a:pt x="662" y="1598"/>
                  </a:lnTo>
                  <a:lnTo>
                    <a:pt x="662" y="1598"/>
                  </a:lnTo>
                  <a:lnTo>
                    <a:pt x="662" y="1598"/>
                  </a:lnTo>
                  <a:lnTo>
                    <a:pt x="662" y="1598"/>
                  </a:lnTo>
                  <a:lnTo>
                    <a:pt x="662" y="1598"/>
                  </a:lnTo>
                  <a:lnTo>
                    <a:pt x="662" y="1598"/>
                  </a:lnTo>
                  <a:lnTo>
                    <a:pt x="662" y="1598"/>
                  </a:lnTo>
                  <a:lnTo>
                    <a:pt x="662" y="1598"/>
                  </a:lnTo>
                  <a:lnTo>
                    <a:pt x="662" y="1598"/>
                  </a:lnTo>
                  <a:lnTo>
                    <a:pt x="662" y="1598"/>
                  </a:lnTo>
                  <a:lnTo>
                    <a:pt x="662" y="1598"/>
                  </a:lnTo>
                  <a:lnTo>
                    <a:pt x="662" y="1598"/>
                  </a:lnTo>
                  <a:lnTo>
                    <a:pt x="662" y="1594"/>
                  </a:lnTo>
                  <a:lnTo>
                    <a:pt x="662" y="1594"/>
                  </a:lnTo>
                  <a:lnTo>
                    <a:pt x="662" y="1594"/>
                  </a:lnTo>
                  <a:lnTo>
                    <a:pt x="662" y="1594"/>
                  </a:lnTo>
                  <a:lnTo>
                    <a:pt x="662" y="1594"/>
                  </a:lnTo>
                  <a:lnTo>
                    <a:pt x="662" y="1594"/>
                  </a:lnTo>
                  <a:lnTo>
                    <a:pt x="662" y="1594"/>
                  </a:lnTo>
                  <a:lnTo>
                    <a:pt x="662" y="1594"/>
                  </a:lnTo>
                  <a:lnTo>
                    <a:pt x="662" y="1594"/>
                  </a:lnTo>
                  <a:lnTo>
                    <a:pt x="662" y="1594"/>
                  </a:lnTo>
                  <a:lnTo>
                    <a:pt x="662" y="1594"/>
                  </a:lnTo>
                  <a:lnTo>
                    <a:pt x="662" y="1594"/>
                  </a:lnTo>
                  <a:lnTo>
                    <a:pt x="662" y="1594"/>
                  </a:lnTo>
                  <a:lnTo>
                    <a:pt x="662" y="1594"/>
                  </a:lnTo>
                  <a:lnTo>
                    <a:pt x="662" y="1590"/>
                  </a:lnTo>
                  <a:lnTo>
                    <a:pt x="662" y="1590"/>
                  </a:lnTo>
                  <a:lnTo>
                    <a:pt x="662" y="1590"/>
                  </a:lnTo>
                  <a:lnTo>
                    <a:pt x="662" y="1590"/>
                  </a:lnTo>
                  <a:lnTo>
                    <a:pt x="662" y="1590"/>
                  </a:lnTo>
                  <a:lnTo>
                    <a:pt x="662" y="1590"/>
                  </a:lnTo>
                  <a:lnTo>
                    <a:pt x="662" y="1590"/>
                  </a:lnTo>
                  <a:lnTo>
                    <a:pt x="662" y="1590"/>
                  </a:lnTo>
                  <a:lnTo>
                    <a:pt x="662" y="1590"/>
                  </a:lnTo>
                  <a:lnTo>
                    <a:pt x="662" y="1590"/>
                  </a:lnTo>
                  <a:lnTo>
                    <a:pt x="658" y="1590"/>
                  </a:lnTo>
                  <a:lnTo>
                    <a:pt x="658" y="1590"/>
                  </a:lnTo>
                  <a:lnTo>
                    <a:pt x="658" y="1590"/>
                  </a:lnTo>
                  <a:lnTo>
                    <a:pt x="658" y="1590"/>
                  </a:lnTo>
                  <a:lnTo>
                    <a:pt x="658" y="1590"/>
                  </a:lnTo>
                  <a:lnTo>
                    <a:pt x="658" y="1585"/>
                  </a:lnTo>
                  <a:lnTo>
                    <a:pt x="658" y="1585"/>
                  </a:lnTo>
                  <a:lnTo>
                    <a:pt x="658" y="1585"/>
                  </a:lnTo>
                  <a:lnTo>
                    <a:pt x="658" y="1585"/>
                  </a:lnTo>
                  <a:lnTo>
                    <a:pt x="658" y="1585"/>
                  </a:lnTo>
                  <a:lnTo>
                    <a:pt x="658" y="1585"/>
                  </a:lnTo>
                  <a:lnTo>
                    <a:pt x="658" y="1585"/>
                  </a:lnTo>
                  <a:lnTo>
                    <a:pt x="658" y="1581"/>
                  </a:lnTo>
                  <a:lnTo>
                    <a:pt x="658" y="1581"/>
                  </a:lnTo>
                  <a:lnTo>
                    <a:pt x="658" y="1581"/>
                  </a:lnTo>
                  <a:lnTo>
                    <a:pt x="658" y="1581"/>
                  </a:lnTo>
                  <a:lnTo>
                    <a:pt x="658" y="1581"/>
                  </a:lnTo>
                  <a:lnTo>
                    <a:pt x="658" y="1581"/>
                  </a:lnTo>
                  <a:lnTo>
                    <a:pt x="658" y="1581"/>
                  </a:lnTo>
                  <a:lnTo>
                    <a:pt x="658" y="1576"/>
                  </a:lnTo>
                  <a:lnTo>
                    <a:pt x="658" y="1576"/>
                  </a:lnTo>
                  <a:lnTo>
                    <a:pt x="658" y="1576"/>
                  </a:lnTo>
                  <a:lnTo>
                    <a:pt x="658" y="1576"/>
                  </a:lnTo>
                  <a:lnTo>
                    <a:pt x="658" y="1576"/>
                  </a:lnTo>
                  <a:lnTo>
                    <a:pt x="662" y="1576"/>
                  </a:lnTo>
                  <a:lnTo>
                    <a:pt x="662" y="1576"/>
                  </a:lnTo>
                  <a:lnTo>
                    <a:pt x="662" y="1572"/>
                  </a:lnTo>
                  <a:lnTo>
                    <a:pt x="662" y="1572"/>
                  </a:lnTo>
                  <a:lnTo>
                    <a:pt x="662" y="1572"/>
                  </a:lnTo>
                  <a:lnTo>
                    <a:pt x="662" y="1572"/>
                  </a:lnTo>
                  <a:lnTo>
                    <a:pt x="662" y="1572"/>
                  </a:lnTo>
                  <a:lnTo>
                    <a:pt x="662" y="1572"/>
                  </a:lnTo>
                  <a:lnTo>
                    <a:pt x="662" y="1572"/>
                  </a:lnTo>
                  <a:lnTo>
                    <a:pt x="662" y="1572"/>
                  </a:lnTo>
                  <a:lnTo>
                    <a:pt x="662" y="1567"/>
                  </a:lnTo>
                  <a:lnTo>
                    <a:pt x="662" y="1567"/>
                  </a:lnTo>
                  <a:lnTo>
                    <a:pt x="662" y="1567"/>
                  </a:lnTo>
                  <a:lnTo>
                    <a:pt x="662" y="1567"/>
                  </a:lnTo>
                  <a:lnTo>
                    <a:pt x="662" y="1567"/>
                  </a:lnTo>
                  <a:lnTo>
                    <a:pt x="662" y="1567"/>
                  </a:lnTo>
                  <a:lnTo>
                    <a:pt x="662" y="1567"/>
                  </a:lnTo>
                  <a:lnTo>
                    <a:pt x="662" y="1563"/>
                  </a:lnTo>
                  <a:lnTo>
                    <a:pt x="662" y="1563"/>
                  </a:lnTo>
                  <a:lnTo>
                    <a:pt x="662" y="1563"/>
                  </a:lnTo>
                  <a:lnTo>
                    <a:pt x="662" y="1563"/>
                  </a:lnTo>
                  <a:lnTo>
                    <a:pt x="662" y="1563"/>
                  </a:lnTo>
                  <a:lnTo>
                    <a:pt x="662" y="1563"/>
                  </a:lnTo>
                  <a:lnTo>
                    <a:pt x="662" y="1563"/>
                  </a:lnTo>
                  <a:lnTo>
                    <a:pt x="662" y="1563"/>
                  </a:lnTo>
                  <a:lnTo>
                    <a:pt x="662" y="1558"/>
                  </a:lnTo>
                  <a:lnTo>
                    <a:pt x="662" y="1558"/>
                  </a:lnTo>
                  <a:lnTo>
                    <a:pt x="662" y="1558"/>
                  </a:lnTo>
                  <a:lnTo>
                    <a:pt x="662" y="1558"/>
                  </a:lnTo>
                  <a:lnTo>
                    <a:pt x="666" y="1558"/>
                  </a:lnTo>
                  <a:lnTo>
                    <a:pt x="666" y="1558"/>
                  </a:lnTo>
                  <a:lnTo>
                    <a:pt x="666" y="1558"/>
                  </a:lnTo>
                  <a:lnTo>
                    <a:pt x="666" y="1558"/>
                  </a:lnTo>
                  <a:lnTo>
                    <a:pt x="666" y="1558"/>
                  </a:lnTo>
                  <a:lnTo>
                    <a:pt x="666" y="1554"/>
                  </a:lnTo>
                  <a:lnTo>
                    <a:pt x="666" y="1554"/>
                  </a:lnTo>
                  <a:lnTo>
                    <a:pt x="666" y="1554"/>
                  </a:lnTo>
                  <a:lnTo>
                    <a:pt x="666" y="1554"/>
                  </a:lnTo>
                  <a:lnTo>
                    <a:pt x="666" y="1554"/>
                  </a:lnTo>
                  <a:lnTo>
                    <a:pt x="666" y="1554"/>
                  </a:lnTo>
                  <a:lnTo>
                    <a:pt x="666" y="1554"/>
                  </a:lnTo>
                  <a:lnTo>
                    <a:pt x="666" y="1554"/>
                  </a:lnTo>
                  <a:lnTo>
                    <a:pt x="666" y="1549"/>
                  </a:lnTo>
                  <a:lnTo>
                    <a:pt x="666" y="1549"/>
                  </a:lnTo>
                  <a:lnTo>
                    <a:pt x="666" y="1549"/>
                  </a:lnTo>
                  <a:lnTo>
                    <a:pt x="666" y="1549"/>
                  </a:lnTo>
                  <a:lnTo>
                    <a:pt x="671" y="1549"/>
                  </a:lnTo>
                  <a:lnTo>
                    <a:pt x="671" y="1549"/>
                  </a:lnTo>
                  <a:lnTo>
                    <a:pt x="671" y="1549"/>
                  </a:lnTo>
                  <a:lnTo>
                    <a:pt x="671" y="1549"/>
                  </a:lnTo>
                  <a:lnTo>
                    <a:pt x="671" y="1549"/>
                  </a:lnTo>
                  <a:lnTo>
                    <a:pt x="671" y="1545"/>
                  </a:lnTo>
                  <a:lnTo>
                    <a:pt x="671" y="1545"/>
                  </a:lnTo>
                  <a:lnTo>
                    <a:pt x="671" y="1545"/>
                  </a:lnTo>
                  <a:lnTo>
                    <a:pt x="671" y="1545"/>
                  </a:lnTo>
                  <a:lnTo>
                    <a:pt x="671" y="1545"/>
                  </a:lnTo>
                  <a:lnTo>
                    <a:pt x="671" y="1545"/>
                  </a:lnTo>
                  <a:lnTo>
                    <a:pt x="671" y="1545"/>
                  </a:lnTo>
                  <a:lnTo>
                    <a:pt x="671" y="1545"/>
                  </a:lnTo>
                  <a:lnTo>
                    <a:pt x="675" y="1545"/>
                  </a:lnTo>
                  <a:lnTo>
                    <a:pt x="675" y="1540"/>
                  </a:lnTo>
                  <a:lnTo>
                    <a:pt x="675" y="1540"/>
                  </a:lnTo>
                  <a:lnTo>
                    <a:pt x="675" y="1540"/>
                  </a:lnTo>
                  <a:lnTo>
                    <a:pt x="675" y="1540"/>
                  </a:lnTo>
                  <a:lnTo>
                    <a:pt x="675" y="1540"/>
                  </a:lnTo>
                  <a:lnTo>
                    <a:pt x="675" y="1540"/>
                  </a:lnTo>
                  <a:lnTo>
                    <a:pt x="675" y="1540"/>
                  </a:lnTo>
                  <a:lnTo>
                    <a:pt x="675" y="1540"/>
                  </a:lnTo>
                  <a:lnTo>
                    <a:pt x="675" y="1540"/>
                  </a:lnTo>
                  <a:lnTo>
                    <a:pt x="675" y="1540"/>
                  </a:lnTo>
                  <a:lnTo>
                    <a:pt x="675" y="1540"/>
                  </a:lnTo>
                  <a:lnTo>
                    <a:pt x="675" y="1540"/>
                  </a:lnTo>
                  <a:close/>
                  <a:moveTo>
                    <a:pt x="1659" y="1523"/>
                  </a:moveTo>
                  <a:lnTo>
                    <a:pt x="1659" y="1527"/>
                  </a:lnTo>
                  <a:lnTo>
                    <a:pt x="1659" y="1527"/>
                  </a:lnTo>
                  <a:lnTo>
                    <a:pt x="1659" y="1527"/>
                  </a:lnTo>
                  <a:lnTo>
                    <a:pt x="1659" y="1527"/>
                  </a:lnTo>
                  <a:lnTo>
                    <a:pt x="1659" y="1527"/>
                  </a:lnTo>
                  <a:lnTo>
                    <a:pt x="1659" y="1527"/>
                  </a:lnTo>
                  <a:lnTo>
                    <a:pt x="1659" y="1527"/>
                  </a:lnTo>
                  <a:lnTo>
                    <a:pt x="1664" y="1527"/>
                  </a:lnTo>
                  <a:lnTo>
                    <a:pt x="1664" y="1527"/>
                  </a:lnTo>
                  <a:lnTo>
                    <a:pt x="1664" y="1527"/>
                  </a:lnTo>
                  <a:lnTo>
                    <a:pt x="1664" y="1527"/>
                  </a:lnTo>
                  <a:lnTo>
                    <a:pt x="1664" y="1527"/>
                  </a:lnTo>
                  <a:lnTo>
                    <a:pt x="1664" y="1527"/>
                  </a:lnTo>
                  <a:lnTo>
                    <a:pt x="1664" y="1527"/>
                  </a:lnTo>
                  <a:lnTo>
                    <a:pt x="1664" y="1531"/>
                  </a:lnTo>
                  <a:lnTo>
                    <a:pt x="1664" y="1531"/>
                  </a:lnTo>
                  <a:lnTo>
                    <a:pt x="1664" y="1531"/>
                  </a:lnTo>
                  <a:lnTo>
                    <a:pt x="1664" y="1531"/>
                  </a:lnTo>
                  <a:lnTo>
                    <a:pt x="1664" y="1531"/>
                  </a:lnTo>
                  <a:lnTo>
                    <a:pt x="1664" y="1531"/>
                  </a:lnTo>
                  <a:lnTo>
                    <a:pt x="1664" y="1531"/>
                  </a:lnTo>
                  <a:lnTo>
                    <a:pt x="1664" y="1531"/>
                  </a:lnTo>
                  <a:lnTo>
                    <a:pt x="1668" y="1531"/>
                  </a:lnTo>
                  <a:lnTo>
                    <a:pt x="1668" y="1531"/>
                  </a:lnTo>
                  <a:lnTo>
                    <a:pt x="1668" y="1531"/>
                  </a:lnTo>
                  <a:lnTo>
                    <a:pt x="1668" y="1531"/>
                  </a:lnTo>
                  <a:lnTo>
                    <a:pt x="1668" y="1536"/>
                  </a:lnTo>
                  <a:lnTo>
                    <a:pt x="1668" y="1536"/>
                  </a:lnTo>
                  <a:lnTo>
                    <a:pt x="1668" y="1536"/>
                  </a:lnTo>
                  <a:lnTo>
                    <a:pt x="1668" y="1536"/>
                  </a:lnTo>
                  <a:lnTo>
                    <a:pt x="1668" y="1536"/>
                  </a:lnTo>
                  <a:lnTo>
                    <a:pt x="1668" y="1536"/>
                  </a:lnTo>
                  <a:lnTo>
                    <a:pt x="1668" y="1536"/>
                  </a:lnTo>
                  <a:lnTo>
                    <a:pt x="1668" y="1536"/>
                  </a:lnTo>
                  <a:lnTo>
                    <a:pt x="1668" y="1536"/>
                  </a:lnTo>
                  <a:lnTo>
                    <a:pt x="1668" y="1536"/>
                  </a:lnTo>
                  <a:lnTo>
                    <a:pt x="1668" y="1536"/>
                  </a:lnTo>
                  <a:lnTo>
                    <a:pt x="1668" y="1540"/>
                  </a:lnTo>
                  <a:lnTo>
                    <a:pt x="1668" y="1540"/>
                  </a:lnTo>
                  <a:lnTo>
                    <a:pt x="1668" y="1540"/>
                  </a:lnTo>
                  <a:lnTo>
                    <a:pt x="1673" y="1540"/>
                  </a:lnTo>
                  <a:lnTo>
                    <a:pt x="1673" y="1540"/>
                  </a:lnTo>
                  <a:lnTo>
                    <a:pt x="1673" y="1540"/>
                  </a:lnTo>
                  <a:lnTo>
                    <a:pt x="1673" y="1540"/>
                  </a:lnTo>
                  <a:lnTo>
                    <a:pt x="1673" y="1540"/>
                  </a:lnTo>
                  <a:lnTo>
                    <a:pt x="1673" y="1540"/>
                  </a:lnTo>
                  <a:lnTo>
                    <a:pt x="1673" y="1540"/>
                  </a:lnTo>
                  <a:lnTo>
                    <a:pt x="1673" y="1540"/>
                  </a:lnTo>
                  <a:lnTo>
                    <a:pt x="1673" y="1545"/>
                  </a:lnTo>
                  <a:lnTo>
                    <a:pt x="1673" y="1545"/>
                  </a:lnTo>
                  <a:lnTo>
                    <a:pt x="1673" y="1545"/>
                  </a:lnTo>
                  <a:lnTo>
                    <a:pt x="1673" y="1545"/>
                  </a:lnTo>
                  <a:lnTo>
                    <a:pt x="1673" y="1545"/>
                  </a:lnTo>
                  <a:lnTo>
                    <a:pt x="1673" y="1545"/>
                  </a:lnTo>
                  <a:lnTo>
                    <a:pt x="1673" y="1545"/>
                  </a:lnTo>
                  <a:lnTo>
                    <a:pt x="1673" y="1545"/>
                  </a:lnTo>
                  <a:lnTo>
                    <a:pt x="1673" y="1545"/>
                  </a:lnTo>
                  <a:lnTo>
                    <a:pt x="1673" y="1545"/>
                  </a:lnTo>
                  <a:lnTo>
                    <a:pt x="1673" y="1549"/>
                  </a:lnTo>
                  <a:lnTo>
                    <a:pt x="1673" y="1549"/>
                  </a:lnTo>
                  <a:lnTo>
                    <a:pt x="1673" y="1549"/>
                  </a:lnTo>
                  <a:lnTo>
                    <a:pt x="1673" y="1549"/>
                  </a:lnTo>
                  <a:lnTo>
                    <a:pt x="1673" y="1549"/>
                  </a:lnTo>
                  <a:lnTo>
                    <a:pt x="1677" y="1549"/>
                  </a:lnTo>
                  <a:lnTo>
                    <a:pt x="1677" y="1549"/>
                  </a:lnTo>
                  <a:lnTo>
                    <a:pt x="1677" y="1549"/>
                  </a:lnTo>
                  <a:lnTo>
                    <a:pt x="1677" y="1549"/>
                  </a:lnTo>
                  <a:lnTo>
                    <a:pt x="1677" y="1549"/>
                  </a:lnTo>
                  <a:lnTo>
                    <a:pt x="1677" y="1554"/>
                  </a:lnTo>
                  <a:lnTo>
                    <a:pt x="1677" y="1554"/>
                  </a:lnTo>
                  <a:lnTo>
                    <a:pt x="1677" y="1554"/>
                  </a:lnTo>
                  <a:lnTo>
                    <a:pt x="1677" y="1554"/>
                  </a:lnTo>
                  <a:lnTo>
                    <a:pt x="1677" y="1554"/>
                  </a:lnTo>
                  <a:lnTo>
                    <a:pt x="1677" y="1554"/>
                  </a:lnTo>
                  <a:lnTo>
                    <a:pt x="1677" y="1554"/>
                  </a:lnTo>
                  <a:lnTo>
                    <a:pt x="1677" y="1554"/>
                  </a:lnTo>
                  <a:lnTo>
                    <a:pt x="1677" y="1554"/>
                  </a:lnTo>
                  <a:lnTo>
                    <a:pt x="1677" y="1558"/>
                  </a:lnTo>
                  <a:lnTo>
                    <a:pt x="1677" y="1558"/>
                  </a:lnTo>
                  <a:lnTo>
                    <a:pt x="1677" y="1558"/>
                  </a:lnTo>
                  <a:lnTo>
                    <a:pt x="1677" y="1558"/>
                  </a:lnTo>
                  <a:lnTo>
                    <a:pt x="1677" y="1558"/>
                  </a:lnTo>
                  <a:lnTo>
                    <a:pt x="1677" y="1558"/>
                  </a:lnTo>
                  <a:lnTo>
                    <a:pt x="1677" y="1558"/>
                  </a:lnTo>
                  <a:lnTo>
                    <a:pt x="1677" y="1558"/>
                  </a:lnTo>
                  <a:lnTo>
                    <a:pt x="1677" y="1558"/>
                  </a:lnTo>
                  <a:lnTo>
                    <a:pt x="1677" y="1563"/>
                  </a:lnTo>
                  <a:lnTo>
                    <a:pt x="1677" y="1563"/>
                  </a:lnTo>
                  <a:lnTo>
                    <a:pt x="1677" y="1563"/>
                  </a:lnTo>
                  <a:lnTo>
                    <a:pt x="1677" y="1563"/>
                  </a:lnTo>
                  <a:lnTo>
                    <a:pt x="1677" y="1563"/>
                  </a:lnTo>
                  <a:lnTo>
                    <a:pt x="1677" y="1563"/>
                  </a:lnTo>
                  <a:lnTo>
                    <a:pt x="1677" y="1563"/>
                  </a:lnTo>
                  <a:lnTo>
                    <a:pt x="1677" y="1563"/>
                  </a:lnTo>
                  <a:lnTo>
                    <a:pt x="1677" y="1563"/>
                  </a:lnTo>
                  <a:lnTo>
                    <a:pt x="1677" y="1567"/>
                  </a:lnTo>
                  <a:lnTo>
                    <a:pt x="1677" y="1567"/>
                  </a:lnTo>
                  <a:lnTo>
                    <a:pt x="1677" y="1567"/>
                  </a:lnTo>
                  <a:lnTo>
                    <a:pt x="1677" y="1567"/>
                  </a:lnTo>
                  <a:lnTo>
                    <a:pt x="1677" y="1567"/>
                  </a:lnTo>
                  <a:lnTo>
                    <a:pt x="1677" y="1567"/>
                  </a:lnTo>
                  <a:lnTo>
                    <a:pt x="1677" y="1567"/>
                  </a:lnTo>
                  <a:lnTo>
                    <a:pt x="1677" y="1567"/>
                  </a:lnTo>
                  <a:lnTo>
                    <a:pt x="1677" y="1572"/>
                  </a:lnTo>
                  <a:lnTo>
                    <a:pt x="1677" y="1572"/>
                  </a:lnTo>
                  <a:lnTo>
                    <a:pt x="1677" y="1572"/>
                  </a:lnTo>
                  <a:lnTo>
                    <a:pt x="1677" y="1572"/>
                  </a:lnTo>
                  <a:lnTo>
                    <a:pt x="1677" y="1572"/>
                  </a:lnTo>
                  <a:lnTo>
                    <a:pt x="1677" y="1572"/>
                  </a:lnTo>
                  <a:lnTo>
                    <a:pt x="1677" y="1572"/>
                  </a:lnTo>
                  <a:lnTo>
                    <a:pt x="1677" y="1572"/>
                  </a:lnTo>
                  <a:lnTo>
                    <a:pt x="1682" y="1572"/>
                  </a:lnTo>
                  <a:lnTo>
                    <a:pt x="1682" y="1576"/>
                  </a:lnTo>
                  <a:lnTo>
                    <a:pt x="1682" y="1576"/>
                  </a:lnTo>
                  <a:lnTo>
                    <a:pt x="1682" y="1576"/>
                  </a:lnTo>
                  <a:lnTo>
                    <a:pt x="1682" y="1576"/>
                  </a:lnTo>
                  <a:lnTo>
                    <a:pt x="1682" y="1576"/>
                  </a:lnTo>
                  <a:lnTo>
                    <a:pt x="1682" y="1576"/>
                  </a:lnTo>
                  <a:lnTo>
                    <a:pt x="1677" y="1576"/>
                  </a:lnTo>
                  <a:lnTo>
                    <a:pt x="1677" y="1576"/>
                  </a:lnTo>
                  <a:lnTo>
                    <a:pt x="1677" y="1581"/>
                  </a:lnTo>
                  <a:lnTo>
                    <a:pt x="1677" y="1581"/>
                  </a:lnTo>
                  <a:lnTo>
                    <a:pt x="1677" y="1581"/>
                  </a:lnTo>
                  <a:lnTo>
                    <a:pt x="1677" y="1581"/>
                  </a:lnTo>
                  <a:lnTo>
                    <a:pt x="1677" y="1581"/>
                  </a:lnTo>
                  <a:lnTo>
                    <a:pt x="1677" y="1581"/>
                  </a:lnTo>
                  <a:lnTo>
                    <a:pt x="1677" y="1581"/>
                  </a:lnTo>
                  <a:lnTo>
                    <a:pt x="1677" y="1581"/>
                  </a:lnTo>
                  <a:lnTo>
                    <a:pt x="1677" y="1585"/>
                  </a:lnTo>
                  <a:lnTo>
                    <a:pt x="1677" y="1585"/>
                  </a:lnTo>
                  <a:lnTo>
                    <a:pt x="1677" y="1585"/>
                  </a:lnTo>
                  <a:lnTo>
                    <a:pt x="1677" y="1585"/>
                  </a:lnTo>
                  <a:lnTo>
                    <a:pt x="1677" y="1585"/>
                  </a:lnTo>
                  <a:lnTo>
                    <a:pt x="1677" y="1585"/>
                  </a:lnTo>
                  <a:lnTo>
                    <a:pt x="1677" y="1585"/>
                  </a:lnTo>
                  <a:lnTo>
                    <a:pt x="1677" y="1585"/>
                  </a:lnTo>
                  <a:lnTo>
                    <a:pt x="1677" y="1590"/>
                  </a:lnTo>
                  <a:lnTo>
                    <a:pt x="1677" y="1590"/>
                  </a:lnTo>
                  <a:lnTo>
                    <a:pt x="1677" y="1590"/>
                  </a:lnTo>
                  <a:lnTo>
                    <a:pt x="1677" y="1590"/>
                  </a:lnTo>
                  <a:lnTo>
                    <a:pt x="1677" y="1590"/>
                  </a:lnTo>
                  <a:lnTo>
                    <a:pt x="1677" y="1590"/>
                  </a:lnTo>
                  <a:lnTo>
                    <a:pt x="1677" y="1590"/>
                  </a:lnTo>
                  <a:lnTo>
                    <a:pt x="1677" y="1594"/>
                  </a:lnTo>
                  <a:lnTo>
                    <a:pt x="1677" y="1594"/>
                  </a:lnTo>
                  <a:lnTo>
                    <a:pt x="1677" y="1594"/>
                  </a:lnTo>
                  <a:lnTo>
                    <a:pt x="1677" y="1594"/>
                  </a:lnTo>
                  <a:lnTo>
                    <a:pt x="1677" y="1594"/>
                  </a:lnTo>
                  <a:lnTo>
                    <a:pt x="1677" y="1594"/>
                  </a:lnTo>
                  <a:lnTo>
                    <a:pt x="1677" y="1594"/>
                  </a:lnTo>
                  <a:lnTo>
                    <a:pt x="1677" y="1594"/>
                  </a:lnTo>
                  <a:lnTo>
                    <a:pt x="1677" y="1598"/>
                  </a:lnTo>
                  <a:lnTo>
                    <a:pt x="1677" y="1598"/>
                  </a:lnTo>
                  <a:lnTo>
                    <a:pt x="1677" y="1598"/>
                  </a:lnTo>
                  <a:lnTo>
                    <a:pt x="1677" y="1598"/>
                  </a:lnTo>
                  <a:lnTo>
                    <a:pt x="1677" y="1598"/>
                  </a:lnTo>
                  <a:lnTo>
                    <a:pt x="1677" y="1598"/>
                  </a:lnTo>
                  <a:lnTo>
                    <a:pt x="1677" y="1598"/>
                  </a:lnTo>
                  <a:lnTo>
                    <a:pt x="1677" y="1603"/>
                  </a:lnTo>
                  <a:lnTo>
                    <a:pt x="1677" y="1603"/>
                  </a:lnTo>
                  <a:lnTo>
                    <a:pt x="1677" y="1603"/>
                  </a:lnTo>
                  <a:lnTo>
                    <a:pt x="1677" y="1603"/>
                  </a:lnTo>
                  <a:lnTo>
                    <a:pt x="1677" y="1603"/>
                  </a:lnTo>
                  <a:lnTo>
                    <a:pt x="1677" y="1603"/>
                  </a:lnTo>
                  <a:lnTo>
                    <a:pt x="1673" y="1603"/>
                  </a:lnTo>
                  <a:lnTo>
                    <a:pt x="1673" y="1603"/>
                  </a:lnTo>
                  <a:lnTo>
                    <a:pt x="1673" y="1607"/>
                  </a:lnTo>
                  <a:lnTo>
                    <a:pt x="1673" y="1607"/>
                  </a:lnTo>
                  <a:lnTo>
                    <a:pt x="1673" y="1607"/>
                  </a:lnTo>
                  <a:lnTo>
                    <a:pt x="1673" y="1607"/>
                  </a:lnTo>
                  <a:lnTo>
                    <a:pt x="1673" y="1607"/>
                  </a:lnTo>
                  <a:lnTo>
                    <a:pt x="1673" y="1607"/>
                  </a:lnTo>
                  <a:lnTo>
                    <a:pt x="1673" y="1607"/>
                  </a:lnTo>
                  <a:lnTo>
                    <a:pt x="1673" y="1607"/>
                  </a:lnTo>
                  <a:lnTo>
                    <a:pt x="1673" y="1607"/>
                  </a:lnTo>
                  <a:lnTo>
                    <a:pt x="1673" y="1612"/>
                  </a:lnTo>
                  <a:lnTo>
                    <a:pt x="1673" y="1612"/>
                  </a:lnTo>
                  <a:lnTo>
                    <a:pt x="1673" y="1612"/>
                  </a:lnTo>
                  <a:lnTo>
                    <a:pt x="1673" y="1612"/>
                  </a:lnTo>
                  <a:lnTo>
                    <a:pt x="1673" y="1612"/>
                  </a:lnTo>
                  <a:lnTo>
                    <a:pt x="1673" y="1612"/>
                  </a:lnTo>
                  <a:lnTo>
                    <a:pt x="1673" y="1612"/>
                  </a:lnTo>
                  <a:lnTo>
                    <a:pt x="1673" y="1612"/>
                  </a:lnTo>
                  <a:lnTo>
                    <a:pt x="1673" y="1612"/>
                  </a:lnTo>
                  <a:lnTo>
                    <a:pt x="1673" y="1612"/>
                  </a:lnTo>
                  <a:lnTo>
                    <a:pt x="1673" y="1612"/>
                  </a:lnTo>
                  <a:lnTo>
                    <a:pt x="1673" y="1612"/>
                  </a:lnTo>
                  <a:lnTo>
                    <a:pt x="1673" y="1612"/>
                  </a:lnTo>
                  <a:lnTo>
                    <a:pt x="1673" y="1616"/>
                  </a:lnTo>
                  <a:lnTo>
                    <a:pt x="1673" y="1616"/>
                  </a:lnTo>
                  <a:lnTo>
                    <a:pt x="1673" y="1616"/>
                  </a:lnTo>
                  <a:lnTo>
                    <a:pt x="1673" y="1616"/>
                  </a:lnTo>
                  <a:lnTo>
                    <a:pt x="1673" y="1616"/>
                  </a:lnTo>
                  <a:lnTo>
                    <a:pt x="1668" y="1616"/>
                  </a:lnTo>
                  <a:lnTo>
                    <a:pt x="1668" y="1616"/>
                  </a:lnTo>
                  <a:lnTo>
                    <a:pt x="1668" y="1616"/>
                  </a:lnTo>
                  <a:lnTo>
                    <a:pt x="1668" y="1616"/>
                  </a:lnTo>
                  <a:lnTo>
                    <a:pt x="1668" y="1616"/>
                  </a:lnTo>
                  <a:lnTo>
                    <a:pt x="1668" y="1616"/>
                  </a:lnTo>
                  <a:lnTo>
                    <a:pt x="1668" y="1616"/>
                  </a:lnTo>
                  <a:lnTo>
                    <a:pt x="1668" y="1616"/>
                  </a:lnTo>
                  <a:lnTo>
                    <a:pt x="1668" y="1616"/>
                  </a:lnTo>
                  <a:lnTo>
                    <a:pt x="1668" y="1621"/>
                  </a:lnTo>
                  <a:lnTo>
                    <a:pt x="1668" y="1621"/>
                  </a:lnTo>
                  <a:lnTo>
                    <a:pt x="1668" y="1621"/>
                  </a:lnTo>
                  <a:lnTo>
                    <a:pt x="1668" y="1621"/>
                  </a:lnTo>
                  <a:lnTo>
                    <a:pt x="1668" y="1621"/>
                  </a:lnTo>
                  <a:lnTo>
                    <a:pt x="1668" y="1621"/>
                  </a:lnTo>
                  <a:lnTo>
                    <a:pt x="1668" y="1621"/>
                  </a:lnTo>
                  <a:lnTo>
                    <a:pt x="1668" y="1621"/>
                  </a:lnTo>
                  <a:lnTo>
                    <a:pt x="1668" y="1621"/>
                  </a:lnTo>
                  <a:lnTo>
                    <a:pt x="1668" y="1621"/>
                  </a:lnTo>
                  <a:lnTo>
                    <a:pt x="1668" y="1621"/>
                  </a:lnTo>
                  <a:lnTo>
                    <a:pt x="1668" y="1621"/>
                  </a:lnTo>
                  <a:lnTo>
                    <a:pt x="1668" y="1621"/>
                  </a:lnTo>
                  <a:lnTo>
                    <a:pt x="1664" y="1621"/>
                  </a:lnTo>
                  <a:lnTo>
                    <a:pt x="1664" y="1621"/>
                  </a:lnTo>
                  <a:lnTo>
                    <a:pt x="1664" y="1625"/>
                  </a:lnTo>
                  <a:lnTo>
                    <a:pt x="1664" y="1625"/>
                  </a:lnTo>
                  <a:lnTo>
                    <a:pt x="1664" y="1625"/>
                  </a:lnTo>
                  <a:lnTo>
                    <a:pt x="1664" y="1625"/>
                  </a:lnTo>
                  <a:lnTo>
                    <a:pt x="1664" y="1625"/>
                  </a:lnTo>
                  <a:lnTo>
                    <a:pt x="1664" y="1625"/>
                  </a:lnTo>
                  <a:lnTo>
                    <a:pt x="1664" y="1625"/>
                  </a:lnTo>
                  <a:lnTo>
                    <a:pt x="1664" y="1625"/>
                  </a:lnTo>
                  <a:lnTo>
                    <a:pt x="1664" y="1625"/>
                  </a:lnTo>
                  <a:lnTo>
                    <a:pt x="1664" y="1625"/>
                  </a:lnTo>
                  <a:lnTo>
                    <a:pt x="1664" y="1625"/>
                  </a:lnTo>
                  <a:lnTo>
                    <a:pt x="1664" y="1625"/>
                  </a:lnTo>
                  <a:lnTo>
                    <a:pt x="1664" y="1625"/>
                  </a:lnTo>
                  <a:lnTo>
                    <a:pt x="1664" y="1625"/>
                  </a:lnTo>
                  <a:lnTo>
                    <a:pt x="1664" y="1625"/>
                  </a:lnTo>
                  <a:lnTo>
                    <a:pt x="1664" y="1625"/>
                  </a:lnTo>
                  <a:lnTo>
                    <a:pt x="1664" y="1625"/>
                  </a:lnTo>
                  <a:lnTo>
                    <a:pt x="1659" y="1625"/>
                  </a:lnTo>
                  <a:lnTo>
                    <a:pt x="1659" y="1630"/>
                  </a:lnTo>
                  <a:lnTo>
                    <a:pt x="1659" y="1630"/>
                  </a:lnTo>
                  <a:lnTo>
                    <a:pt x="1659" y="1630"/>
                  </a:lnTo>
                  <a:lnTo>
                    <a:pt x="1659" y="1630"/>
                  </a:lnTo>
                  <a:lnTo>
                    <a:pt x="1659" y="1630"/>
                  </a:lnTo>
                  <a:lnTo>
                    <a:pt x="1659" y="1630"/>
                  </a:lnTo>
                  <a:lnTo>
                    <a:pt x="1659" y="1630"/>
                  </a:lnTo>
                  <a:lnTo>
                    <a:pt x="1659" y="1630"/>
                  </a:lnTo>
                  <a:lnTo>
                    <a:pt x="1659" y="1630"/>
                  </a:lnTo>
                  <a:lnTo>
                    <a:pt x="1664" y="1630"/>
                  </a:lnTo>
                  <a:lnTo>
                    <a:pt x="1664" y="1630"/>
                  </a:lnTo>
                  <a:lnTo>
                    <a:pt x="1664" y="1625"/>
                  </a:lnTo>
                  <a:lnTo>
                    <a:pt x="1668" y="1625"/>
                  </a:lnTo>
                  <a:lnTo>
                    <a:pt x="1668" y="1625"/>
                  </a:lnTo>
                  <a:lnTo>
                    <a:pt x="1668" y="1625"/>
                  </a:lnTo>
                  <a:lnTo>
                    <a:pt x="1673" y="1625"/>
                  </a:lnTo>
                  <a:lnTo>
                    <a:pt x="1673" y="1625"/>
                  </a:lnTo>
                  <a:lnTo>
                    <a:pt x="1673" y="1625"/>
                  </a:lnTo>
                  <a:lnTo>
                    <a:pt x="1677" y="1621"/>
                  </a:lnTo>
                  <a:lnTo>
                    <a:pt x="1677" y="1621"/>
                  </a:lnTo>
                  <a:lnTo>
                    <a:pt x="1677" y="1621"/>
                  </a:lnTo>
                  <a:lnTo>
                    <a:pt x="1682" y="1621"/>
                  </a:lnTo>
                  <a:lnTo>
                    <a:pt x="1682" y="1621"/>
                  </a:lnTo>
                  <a:lnTo>
                    <a:pt x="1682" y="1621"/>
                  </a:lnTo>
                  <a:lnTo>
                    <a:pt x="1686" y="1621"/>
                  </a:lnTo>
                  <a:lnTo>
                    <a:pt x="1686" y="1616"/>
                  </a:lnTo>
                  <a:lnTo>
                    <a:pt x="1686" y="1616"/>
                  </a:lnTo>
                  <a:lnTo>
                    <a:pt x="1691" y="1616"/>
                  </a:lnTo>
                  <a:lnTo>
                    <a:pt x="1691" y="1616"/>
                  </a:lnTo>
                  <a:lnTo>
                    <a:pt x="1691" y="1616"/>
                  </a:lnTo>
                  <a:lnTo>
                    <a:pt x="1695" y="1616"/>
                  </a:lnTo>
                  <a:lnTo>
                    <a:pt x="1695" y="1616"/>
                  </a:lnTo>
                  <a:lnTo>
                    <a:pt x="1695" y="1612"/>
                  </a:lnTo>
                  <a:lnTo>
                    <a:pt x="1700" y="1612"/>
                  </a:lnTo>
                  <a:lnTo>
                    <a:pt x="1700" y="1612"/>
                  </a:lnTo>
                  <a:lnTo>
                    <a:pt x="1704" y="1612"/>
                  </a:lnTo>
                  <a:lnTo>
                    <a:pt x="1704" y="1612"/>
                  </a:lnTo>
                  <a:lnTo>
                    <a:pt x="1704" y="1612"/>
                  </a:lnTo>
                  <a:lnTo>
                    <a:pt x="1708" y="1612"/>
                  </a:lnTo>
                  <a:lnTo>
                    <a:pt x="1708" y="1607"/>
                  </a:lnTo>
                  <a:lnTo>
                    <a:pt x="1708" y="1607"/>
                  </a:lnTo>
                  <a:lnTo>
                    <a:pt x="1713" y="1607"/>
                  </a:lnTo>
                  <a:lnTo>
                    <a:pt x="1713" y="1607"/>
                  </a:lnTo>
                  <a:lnTo>
                    <a:pt x="1713" y="1607"/>
                  </a:lnTo>
                  <a:lnTo>
                    <a:pt x="1717" y="1607"/>
                  </a:lnTo>
                  <a:lnTo>
                    <a:pt x="1717" y="1607"/>
                  </a:lnTo>
                  <a:lnTo>
                    <a:pt x="1717" y="1603"/>
                  </a:lnTo>
                  <a:lnTo>
                    <a:pt x="1722" y="1603"/>
                  </a:lnTo>
                  <a:lnTo>
                    <a:pt x="1722" y="1603"/>
                  </a:lnTo>
                  <a:lnTo>
                    <a:pt x="1722" y="1603"/>
                  </a:lnTo>
                  <a:lnTo>
                    <a:pt x="1726" y="1603"/>
                  </a:lnTo>
                  <a:lnTo>
                    <a:pt x="1726" y="1603"/>
                  </a:lnTo>
                  <a:lnTo>
                    <a:pt x="1726" y="1603"/>
                  </a:lnTo>
                  <a:lnTo>
                    <a:pt x="1731" y="1598"/>
                  </a:lnTo>
                  <a:lnTo>
                    <a:pt x="1731" y="1598"/>
                  </a:lnTo>
                  <a:lnTo>
                    <a:pt x="1731" y="1598"/>
                  </a:lnTo>
                  <a:lnTo>
                    <a:pt x="1735" y="1598"/>
                  </a:lnTo>
                  <a:lnTo>
                    <a:pt x="1735" y="1598"/>
                  </a:lnTo>
                  <a:lnTo>
                    <a:pt x="1735" y="1598"/>
                  </a:lnTo>
                  <a:lnTo>
                    <a:pt x="1740" y="1594"/>
                  </a:lnTo>
                  <a:lnTo>
                    <a:pt x="1740" y="1594"/>
                  </a:lnTo>
                  <a:lnTo>
                    <a:pt x="1744" y="1594"/>
                  </a:lnTo>
                  <a:lnTo>
                    <a:pt x="1744" y="1594"/>
                  </a:lnTo>
                  <a:lnTo>
                    <a:pt x="1749" y="1590"/>
                  </a:lnTo>
                  <a:lnTo>
                    <a:pt x="1749" y="1590"/>
                  </a:lnTo>
                  <a:lnTo>
                    <a:pt x="1753" y="1590"/>
                  </a:lnTo>
                  <a:lnTo>
                    <a:pt x="1753" y="1590"/>
                  </a:lnTo>
                  <a:lnTo>
                    <a:pt x="1753" y="1590"/>
                  </a:lnTo>
                  <a:lnTo>
                    <a:pt x="1753" y="1590"/>
                  </a:lnTo>
                  <a:lnTo>
                    <a:pt x="1753" y="1590"/>
                  </a:lnTo>
                  <a:lnTo>
                    <a:pt x="1753" y="1590"/>
                  </a:lnTo>
                  <a:lnTo>
                    <a:pt x="1753" y="1590"/>
                  </a:lnTo>
                  <a:lnTo>
                    <a:pt x="1753" y="1590"/>
                  </a:lnTo>
                  <a:lnTo>
                    <a:pt x="1753" y="1590"/>
                  </a:lnTo>
                  <a:lnTo>
                    <a:pt x="1753" y="1585"/>
                  </a:lnTo>
                  <a:lnTo>
                    <a:pt x="1753" y="1585"/>
                  </a:lnTo>
                  <a:lnTo>
                    <a:pt x="1753" y="1585"/>
                  </a:lnTo>
                  <a:lnTo>
                    <a:pt x="1753" y="1585"/>
                  </a:lnTo>
                  <a:lnTo>
                    <a:pt x="1753" y="1585"/>
                  </a:lnTo>
                  <a:lnTo>
                    <a:pt x="1753" y="1585"/>
                  </a:lnTo>
                  <a:lnTo>
                    <a:pt x="1753" y="1585"/>
                  </a:lnTo>
                  <a:lnTo>
                    <a:pt x="1758" y="1585"/>
                  </a:lnTo>
                  <a:lnTo>
                    <a:pt x="1758" y="1585"/>
                  </a:lnTo>
                  <a:lnTo>
                    <a:pt x="1758" y="1585"/>
                  </a:lnTo>
                  <a:lnTo>
                    <a:pt x="1758" y="1585"/>
                  </a:lnTo>
                  <a:lnTo>
                    <a:pt x="1758" y="1585"/>
                  </a:lnTo>
                  <a:lnTo>
                    <a:pt x="1758" y="1585"/>
                  </a:lnTo>
                  <a:lnTo>
                    <a:pt x="1758" y="1585"/>
                  </a:lnTo>
                  <a:lnTo>
                    <a:pt x="1758" y="1581"/>
                  </a:lnTo>
                  <a:lnTo>
                    <a:pt x="1758" y="1581"/>
                  </a:lnTo>
                  <a:lnTo>
                    <a:pt x="1758" y="1581"/>
                  </a:lnTo>
                  <a:lnTo>
                    <a:pt x="1758" y="1581"/>
                  </a:lnTo>
                  <a:lnTo>
                    <a:pt x="1758" y="1581"/>
                  </a:lnTo>
                  <a:lnTo>
                    <a:pt x="1758" y="1581"/>
                  </a:lnTo>
                  <a:lnTo>
                    <a:pt x="1758" y="1581"/>
                  </a:lnTo>
                  <a:lnTo>
                    <a:pt x="1758" y="1581"/>
                  </a:lnTo>
                  <a:lnTo>
                    <a:pt x="1762" y="1581"/>
                  </a:lnTo>
                  <a:lnTo>
                    <a:pt x="1762" y="1581"/>
                  </a:lnTo>
                  <a:lnTo>
                    <a:pt x="1762" y="1581"/>
                  </a:lnTo>
                  <a:lnTo>
                    <a:pt x="1762" y="1581"/>
                  </a:lnTo>
                  <a:lnTo>
                    <a:pt x="1762" y="1581"/>
                  </a:lnTo>
                  <a:lnTo>
                    <a:pt x="1762" y="1581"/>
                  </a:lnTo>
                  <a:lnTo>
                    <a:pt x="1762" y="1576"/>
                  </a:lnTo>
                  <a:lnTo>
                    <a:pt x="1762" y="1576"/>
                  </a:lnTo>
                  <a:lnTo>
                    <a:pt x="1762" y="1576"/>
                  </a:lnTo>
                  <a:lnTo>
                    <a:pt x="1762" y="1576"/>
                  </a:lnTo>
                  <a:lnTo>
                    <a:pt x="1762" y="1576"/>
                  </a:lnTo>
                  <a:lnTo>
                    <a:pt x="1762" y="1576"/>
                  </a:lnTo>
                  <a:lnTo>
                    <a:pt x="1762" y="1576"/>
                  </a:lnTo>
                  <a:lnTo>
                    <a:pt x="1762" y="1576"/>
                  </a:lnTo>
                  <a:lnTo>
                    <a:pt x="1762" y="1576"/>
                  </a:lnTo>
                  <a:lnTo>
                    <a:pt x="1762" y="1576"/>
                  </a:lnTo>
                  <a:lnTo>
                    <a:pt x="1762" y="1576"/>
                  </a:lnTo>
                  <a:lnTo>
                    <a:pt x="1762" y="1576"/>
                  </a:lnTo>
                  <a:lnTo>
                    <a:pt x="1762" y="1576"/>
                  </a:lnTo>
                  <a:lnTo>
                    <a:pt x="1762" y="1576"/>
                  </a:lnTo>
                  <a:lnTo>
                    <a:pt x="1762" y="1576"/>
                  </a:lnTo>
                  <a:lnTo>
                    <a:pt x="1762" y="1572"/>
                  </a:lnTo>
                  <a:lnTo>
                    <a:pt x="1762" y="1572"/>
                  </a:lnTo>
                  <a:lnTo>
                    <a:pt x="1762" y="1572"/>
                  </a:lnTo>
                  <a:lnTo>
                    <a:pt x="1762" y="1572"/>
                  </a:lnTo>
                  <a:lnTo>
                    <a:pt x="1767" y="1572"/>
                  </a:lnTo>
                  <a:lnTo>
                    <a:pt x="1767" y="1572"/>
                  </a:lnTo>
                  <a:lnTo>
                    <a:pt x="1767" y="1572"/>
                  </a:lnTo>
                  <a:lnTo>
                    <a:pt x="1767" y="1572"/>
                  </a:lnTo>
                  <a:lnTo>
                    <a:pt x="1767" y="1572"/>
                  </a:lnTo>
                  <a:lnTo>
                    <a:pt x="1767" y="1572"/>
                  </a:lnTo>
                  <a:lnTo>
                    <a:pt x="1767" y="1572"/>
                  </a:lnTo>
                  <a:lnTo>
                    <a:pt x="1767" y="1572"/>
                  </a:lnTo>
                  <a:lnTo>
                    <a:pt x="1767" y="1572"/>
                  </a:lnTo>
                  <a:lnTo>
                    <a:pt x="1767" y="1572"/>
                  </a:lnTo>
                  <a:lnTo>
                    <a:pt x="1767" y="1572"/>
                  </a:lnTo>
                  <a:lnTo>
                    <a:pt x="1767" y="1572"/>
                  </a:lnTo>
                  <a:lnTo>
                    <a:pt x="1767" y="1572"/>
                  </a:lnTo>
                  <a:lnTo>
                    <a:pt x="1767" y="1572"/>
                  </a:lnTo>
                  <a:lnTo>
                    <a:pt x="1767" y="1567"/>
                  </a:lnTo>
                  <a:lnTo>
                    <a:pt x="1767" y="1567"/>
                  </a:lnTo>
                  <a:lnTo>
                    <a:pt x="1767" y="1567"/>
                  </a:lnTo>
                  <a:lnTo>
                    <a:pt x="1767" y="1567"/>
                  </a:lnTo>
                  <a:lnTo>
                    <a:pt x="1767" y="1567"/>
                  </a:lnTo>
                  <a:lnTo>
                    <a:pt x="1767" y="1567"/>
                  </a:lnTo>
                  <a:lnTo>
                    <a:pt x="1767" y="1567"/>
                  </a:lnTo>
                  <a:lnTo>
                    <a:pt x="1767" y="1567"/>
                  </a:lnTo>
                  <a:lnTo>
                    <a:pt x="1767" y="1567"/>
                  </a:lnTo>
                  <a:lnTo>
                    <a:pt x="1767" y="1567"/>
                  </a:lnTo>
                  <a:lnTo>
                    <a:pt x="1767" y="1567"/>
                  </a:lnTo>
                  <a:lnTo>
                    <a:pt x="1767" y="1567"/>
                  </a:lnTo>
                  <a:lnTo>
                    <a:pt x="1762" y="1567"/>
                  </a:lnTo>
                  <a:lnTo>
                    <a:pt x="1762" y="1567"/>
                  </a:lnTo>
                  <a:lnTo>
                    <a:pt x="1762" y="1563"/>
                  </a:lnTo>
                  <a:lnTo>
                    <a:pt x="1762" y="1563"/>
                  </a:lnTo>
                  <a:lnTo>
                    <a:pt x="1762" y="1563"/>
                  </a:lnTo>
                  <a:lnTo>
                    <a:pt x="1762" y="1563"/>
                  </a:lnTo>
                  <a:lnTo>
                    <a:pt x="1762" y="1563"/>
                  </a:lnTo>
                  <a:lnTo>
                    <a:pt x="1762" y="1563"/>
                  </a:lnTo>
                  <a:lnTo>
                    <a:pt x="1758" y="1563"/>
                  </a:lnTo>
                  <a:lnTo>
                    <a:pt x="1758" y="1563"/>
                  </a:lnTo>
                  <a:lnTo>
                    <a:pt x="1758" y="1563"/>
                  </a:lnTo>
                  <a:lnTo>
                    <a:pt x="1758" y="1563"/>
                  </a:lnTo>
                  <a:lnTo>
                    <a:pt x="1758" y="1558"/>
                  </a:lnTo>
                  <a:lnTo>
                    <a:pt x="1758" y="1558"/>
                  </a:lnTo>
                  <a:lnTo>
                    <a:pt x="1758" y="1558"/>
                  </a:lnTo>
                  <a:lnTo>
                    <a:pt x="1758" y="1558"/>
                  </a:lnTo>
                  <a:lnTo>
                    <a:pt x="1753" y="1558"/>
                  </a:lnTo>
                  <a:lnTo>
                    <a:pt x="1753" y="1558"/>
                  </a:lnTo>
                  <a:lnTo>
                    <a:pt x="1753" y="1558"/>
                  </a:lnTo>
                  <a:lnTo>
                    <a:pt x="1753" y="1558"/>
                  </a:lnTo>
                  <a:lnTo>
                    <a:pt x="1753" y="1558"/>
                  </a:lnTo>
                  <a:lnTo>
                    <a:pt x="1753" y="1558"/>
                  </a:lnTo>
                  <a:lnTo>
                    <a:pt x="1753" y="1554"/>
                  </a:lnTo>
                  <a:lnTo>
                    <a:pt x="1753" y="1554"/>
                  </a:lnTo>
                  <a:lnTo>
                    <a:pt x="1749" y="1554"/>
                  </a:lnTo>
                  <a:lnTo>
                    <a:pt x="1749" y="1554"/>
                  </a:lnTo>
                  <a:lnTo>
                    <a:pt x="1749" y="1554"/>
                  </a:lnTo>
                  <a:lnTo>
                    <a:pt x="1749" y="1554"/>
                  </a:lnTo>
                  <a:lnTo>
                    <a:pt x="1749" y="1554"/>
                  </a:lnTo>
                  <a:lnTo>
                    <a:pt x="1749" y="1554"/>
                  </a:lnTo>
                  <a:lnTo>
                    <a:pt x="1749" y="1554"/>
                  </a:lnTo>
                  <a:lnTo>
                    <a:pt x="1749" y="1554"/>
                  </a:lnTo>
                  <a:lnTo>
                    <a:pt x="1744" y="1554"/>
                  </a:lnTo>
                  <a:lnTo>
                    <a:pt x="1744" y="1549"/>
                  </a:lnTo>
                  <a:lnTo>
                    <a:pt x="1744" y="1549"/>
                  </a:lnTo>
                  <a:lnTo>
                    <a:pt x="1744" y="1549"/>
                  </a:lnTo>
                  <a:lnTo>
                    <a:pt x="1744" y="1549"/>
                  </a:lnTo>
                  <a:lnTo>
                    <a:pt x="1744" y="1549"/>
                  </a:lnTo>
                  <a:lnTo>
                    <a:pt x="1744" y="1549"/>
                  </a:lnTo>
                  <a:lnTo>
                    <a:pt x="1744" y="1549"/>
                  </a:lnTo>
                  <a:lnTo>
                    <a:pt x="1740" y="1549"/>
                  </a:lnTo>
                  <a:lnTo>
                    <a:pt x="1740" y="1549"/>
                  </a:lnTo>
                  <a:lnTo>
                    <a:pt x="1740" y="1549"/>
                  </a:lnTo>
                  <a:lnTo>
                    <a:pt x="1740" y="1549"/>
                  </a:lnTo>
                  <a:lnTo>
                    <a:pt x="1740" y="1549"/>
                  </a:lnTo>
                  <a:lnTo>
                    <a:pt x="1740" y="1545"/>
                  </a:lnTo>
                  <a:lnTo>
                    <a:pt x="1740" y="1545"/>
                  </a:lnTo>
                  <a:lnTo>
                    <a:pt x="1740" y="1545"/>
                  </a:lnTo>
                  <a:lnTo>
                    <a:pt x="1735" y="1545"/>
                  </a:lnTo>
                  <a:lnTo>
                    <a:pt x="1735" y="1545"/>
                  </a:lnTo>
                  <a:lnTo>
                    <a:pt x="1735" y="1545"/>
                  </a:lnTo>
                  <a:lnTo>
                    <a:pt x="1735" y="1545"/>
                  </a:lnTo>
                  <a:lnTo>
                    <a:pt x="1735" y="1545"/>
                  </a:lnTo>
                  <a:lnTo>
                    <a:pt x="1735" y="1545"/>
                  </a:lnTo>
                  <a:lnTo>
                    <a:pt x="1735" y="1545"/>
                  </a:lnTo>
                  <a:lnTo>
                    <a:pt x="1731" y="1545"/>
                  </a:lnTo>
                  <a:lnTo>
                    <a:pt x="1731" y="1545"/>
                  </a:lnTo>
                  <a:lnTo>
                    <a:pt x="1731" y="1545"/>
                  </a:lnTo>
                  <a:lnTo>
                    <a:pt x="1731" y="1540"/>
                  </a:lnTo>
                  <a:lnTo>
                    <a:pt x="1731" y="1540"/>
                  </a:lnTo>
                  <a:lnTo>
                    <a:pt x="1731" y="1540"/>
                  </a:lnTo>
                  <a:lnTo>
                    <a:pt x="1731" y="1540"/>
                  </a:lnTo>
                  <a:lnTo>
                    <a:pt x="1731" y="1540"/>
                  </a:lnTo>
                  <a:lnTo>
                    <a:pt x="1726" y="1540"/>
                  </a:lnTo>
                  <a:lnTo>
                    <a:pt x="1726" y="1540"/>
                  </a:lnTo>
                  <a:lnTo>
                    <a:pt x="1726" y="1540"/>
                  </a:lnTo>
                  <a:lnTo>
                    <a:pt x="1726" y="1540"/>
                  </a:lnTo>
                  <a:lnTo>
                    <a:pt x="1726" y="1540"/>
                  </a:lnTo>
                  <a:lnTo>
                    <a:pt x="1726" y="1540"/>
                  </a:lnTo>
                  <a:lnTo>
                    <a:pt x="1726" y="1540"/>
                  </a:lnTo>
                  <a:lnTo>
                    <a:pt x="1722" y="1540"/>
                  </a:lnTo>
                  <a:lnTo>
                    <a:pt x="1722" y="1540"/>
                  </a:lnTo>
                  <a:lnTo>
                    <a:pt x="1722" y="1540"/>
                  </a:lnTo>
                  <a:lnTo>
                    <a:pt x="1722" y="1540"/>
                  </a:lnTo>
                  <a:lnTo>
                    <a:pt x="1722" y="1536"/>
                  </a:lnTo>
                  <a:lnTo>
                    <a:pt x="1722" y="1536"/>
                  </a:lnTo>
                  <a:lnTo>
                    <a:pt x="1722" y="1536"/>
                  </a:lnTo>
                  <a:lnTo>
                    <a:pt x="1722" y="1536"/>
                  </a:lnTo>
                  <a:lnTo>
                    <a:pt x="1717" y="1536"/>
                  </a:lnTo>
                  <a:lnTo>
                    <a:pt x="1717" y="1536"/>
                  </a:lnTo>
                  <a:lnTo>
                    <a:pt x="1717" y="1536"/>
                  </a:lnTo>
                  <a:lnTo>
                    <a:pt x="1717" y="1536"/>
                  </a:lnTo>
                  <a:lnTo>
                    <a:pt x="1717" y="1536"/>
                  </a:lnTo>
                  <a:lnTo>
                    <a:pt x="1717" y="1536"/>
                  </a:lnTo>
                  <a:lnTo>
                    <a:pt x="1717" y="1536"/>
                  </a:lnTo>
                  <a:lnTo>
                    <a:pt x="1713" y="1536"/>
                  </a:lnTo>
                  <a:lnTo>
                    <a:pt x="1713" y="1536"/>
                  </a:lnTo>
                  <a:lnTo>
                    <a:pt x="1713" y="1536"/>
                  </a:lnTo>
                  <a:lnTo>
                    <a:pt x="1713" y="1536"/>
                  </a:lnTo>
                  <a:lnTo>
                    <a:pt x="1713" y="1536"/>
                  </a:lnTo>
                  <a:lnTo>
                    <a:pt x="1713" y="1536"/>
                  </a:lnTo>
                  <a:lnTo>
                    <a:pt x="1713" y="1536"/>
                  </a:lnTo>
                  <a:lnTo>
                    <a:pt x="1708" y="1531"/>
                  </a:lnTo>
                  <a:lnTo>
                    <a:pt x="1708" y="1531"/>
                  </a:lnTo>
                  <a:lnTo>
                    <a:pt x="1708" y="1531"/>
                  </a:lnTo>
                  <a:lnTo>
                    <a:pt x="1708" y="1531"/>
                  </a:lnTo>
                  <a:lnTo>
                    <a:pt x="1708" y="1531"/>
                  </a:lnTo>
                  <a:lnTo>
                    <a:pt x="1708" y="1531"/>
                  </a:lnTo>
                  <a:lnTo>
                    <a:pt x="1708" y="1531"/>
                  </a:lnTo>
                  <a:lnTo>
                    <a:pt x="1704" y="1531"/>
                  </a:lnTo>
                  <a:lnTo>
                    <a:pt x="1704" y="1531"/>
                  </a:lnTo>
                  <a:lnTo>
                    <a:pt x="1704" y="1531"/>
                  </a:lnTo>
                  <a:lnTo>
                    <a:pt x="1704" y="1531"/>
                  </a:lnTo>
                  <a:lnTo>
                    <a:pt x="1704" y="1531"/>
                  </a:lnTo>
                  <a:lnTo>
                    <a:pt x="1704" y="1531"/>
                  </a:lnTo>
                  <a:lnTo>
                    <a:pt x="1704" y="1531"/>
                  </a:lnTo>
                  <a:lnTo>
                    <a:pt x="1700" y="1531"/>
                  </a:lnTo>
                  <a:lnTo>
                    <a:pt x="1700" y="1531"/>
                  </a:lnTo>
                  <a:lnTo>
                    <a:pt x="1700" y="1531"/>
                  </a:lnTo>
                  <a:lnTo>
                    <a:pt x="1700" y="1531"/>
                  </a:lnTo>
                  <a:lnTo>
                    <a:pt x="1700" y="1531"/>
                  </a:lnTo>
                  <a:lnTo>
                    <a:pt x="1700" y="1531"/>
                  </a:lnTo>
                  <a:lnTo>
                    <a:pt x="1700" y="1531"/>
                  </a:lnTo>
                  <a:lnTo>
                    <a:pt x="1695" y="1531"/>
                  </a:lnTo>
                  <a:lnTo>
                    <a:pt x="1695" y="1531"/>
                  </a:lnTo>
                  <a:lnTo>
                    <a:pt x="1695" y="1531"/>
                  </a:lnTo>
                  <a:lnTo>
                    <a:pt x="1695" y="1527"/>
                  </a:lnTo>
                  <a:lnTo>
                    <a:pt x="1695" y="1527"/>
                  </a:lnTo>
                  <a:lnTo>
                    <a:pt x="1695" y="1527"/>
                  </a:lnTo>
                  <a:lnTo>
                    <a:pt x="1695" y="1527"/>
                  </a:lnTo>
                  <a:lnTo>
                    <a:pt x="1691" y="1527"/>
                  </a:lnTo>
                  <a:lnTo>
                    <a:pt x="1691" y="1527"/>
                  </a:lnTo>
                  <a:lnTo>
                    <a:pt x="1691" y="1527"/>
                  </a:lnTo>
                  <a:lnTo>
                    <a:pt x="1691" y="1527"/>
                  </a:lnTo>
                  <a:lnTo>
                    <a:pt x="1691" y="1527"/>
                  </a:lnTo>
                  <a:lnTo>
                    <a:pt x="1691" y="1527"/>
                  </a:lnTo>
                  <a:lnTo>
                    <a:pt x="1691" y="1527"/>
                  </a:lnTo>
                  <a:lnTo>
                    <a:pt x="1686" y="1527"/>
                  </a:lnTo>
                  <a:lnTo>
                    <a:pt x="1686" y="1527"/>
                  </a:lnTo>
                  <a:lnTo>
                    <a:pt x="1686" y="1527"/>
                  </a:lnTo>
                  <a:lnTo>
                    <a:pt x="1686" y="1527"/>
                  </a:lnTo>
                  <a:lnTo>
                    <a:pt x="1686" y="1527"/>
                  </a:lnTo>
                  <a:lnTo>
                    <a:pt x="1686" y="1527"/>
                  </a:lnTo>
                  <a:lnTo>
                    <a:pt x="1686" y="1527"/>
                  </a:lnTo>
                  <a:lnTo>
                    <a:pt x="1682" y="1527"/>
                  </a:lnTo>
                  <a:lnTo>
                    <a:pt x="1682" y="1527"/>
                  </a:lnTo>
                  <a:lnTo>
                    <a:pt x="1682" y="1527"/>
                  </a:lnTo>
                  <a:lnTo>
                    <a:pt x="1682" y="1527"/>
                  </a:lnTo>
                  <a:lnTo>
                    <a:pt x="1682" y="1527"/>
                  </a:lnTo>
                  <a:lnTo>
                    <a:pt x="1682" y="1527"/>
                  </a:lnTo>
                  <a:lnTo>
                    <a:pt x="1682" y="1527"/>
                  </a:lnTo>
                  <a:lnTo>
                    <a:pt x="1677" y="1527"/>
                  </a:lnTo>
                  <a:lnTo>
                    <a:pt x="1677" y="1527"/>
                  </a:lnTo>
                  <a:lnTo>
                    <a:pt x="1677" y="1527"/>
                  </a:lnTo>
                  <a:lnTo>
                    <a:pt x="1677" y="1527"/>
                  </a:lnTo>
                  <a:lnTo>
                    <a:pt x="1677" y="1527"/>
                  </a:lnTo>
                  <a:lnTo>
                    <a:pt x="1677" y="1527"/>
                  </a:lnTo>
                  <a:lnTo>
                    <a:pt x="1673" y="1527"/>
                  </a:lnTo>
                  <a:lnTo>
                    <a:pt x="1673" y="1527"/>
                  </a:lnTo>
                  <a:lnTo>
                    <a:pt x="1673" y="1527"/>
                  </a:lnTo>
                  <a:lnTo>
                    <a:pt x="1673" y="1527"/>
                  </a:lnTo>
                  <a:lnTo>
                    <a:pt x="1673" y="1527"/>
                  </a:lnTo>
                  <a:lnTo>
                    <a:pt x="1673" y="1527"/>
                  </a:lnTo>
                  <a:lnTo>
                    <a:pt x="1673" y="1527"/>
                  </a:lnTo>
                  <a:lnTo>
                    <a:pt x="1668" y="1527"/>
                  </a:lnTo>
                  <a:lnTo>
                    <a:pt x="1668" y="1527"/>
                  </a:lnTo>
                  <a:lnTo>
                    <a:pt x="1668" y="1527"/>
                  </a:lnTo>
                  <a:lnTo>
                    <a:pt x="1668" y="1527"/>
                  </a:lnTo>
                  <a:lnTo>
                    <a:pt x="1668" y="1527"/>
                  </a:lnTo>
                  <a:lnTo>
                    <a:pt x="1668" y="1523"/>
                  </a:lnTo>
                  <a:lnTo>
                    <a:pt x="1668" y="1523"/>
                  </a:lnTo>
                  <a:lnTo>
                    <a:pt x="1664" y="1523"/>
                  </a:lnTo>
                  <a:lnTo>
                    <a:pt x="1664" y="1523"/>
                  </a:lnTo>
                  <a:lnTo>
                    <a:pt x="1664" y="1523"/>
                  </a:lnTo>
                  <a:lnTo>
                    <a:pt x="1664" y="1523"/>
                  </a:lnTo>
                  <a:lnTo>
                    <a:pt x="1664" y="1523"/>
                  </a:lnTo>
                  <a:lnTo>
                    <a:pt x="1664" y="1523"/>
                  </a:lnTo>
                  <a:lnTo>
                    <a:pt x="1659" y="1523"/>
                  </a:lnTo>
                  <a:lnTo>
                    <a:pt x="1659" y="1523"/>
                  </a:lnTo>
                  <a:lnTo>
                    <a:pt x="1659" y="1523"/>
                  </a:lnTo>
                  <a:lnTo>
                    <a:pt x="1659" y="1523"/>
                  </a:lnTo>
                  <a:lnTo>
                    <a:pt x="1659" y="1523"/>
                  </a:lnTo>
                  <a:lnTo>
                    <a:pt x="1659" y="1523"/>
                  </a:lnTo>
                  <a:close/>
                  <a:moveTo>
                    <a:pt x="738" y="1536"/>
                  </a:moveTo>
                  <a:lnTo>
                    <a:pt x="734" y="1536"/>
                  </a:lnTo>
                  <a:lnTo>
                    <a:pt x="734" y="1536"/>
                  </a:lnTo>
                  <a:lnTo>
                    <a:pt x="734" y="1536"/>
                  </a:lnTo>
                  <a:lnTo>
                    <a:pt x="734" y="1536"/>
                  </a:lnTo>
                  <a:lnTo>
                    <a:pt x="734" y="1536"/>
                  </a:lnTo>
                  <a:lnTo>
                    <a:pt x="734" y="1536"/>
                  </a:lnTo>
                  <a:lnTo>
                    <a:pt x="734" y="1536"/>
                  </a:lnTo>
                  <a:lnTo>
                    <a:pt x="734" y="1536"/>
                  </a:lnTo>
                  <a:lnTo>
                    <a:pt x="734" y="1536"/>
                  </a:lnTo>
                  <a:lnTo>
                    <a:pt x="734" y="1536"/>
                  </a:lnTo>
                  <a:lnTo>
                    <a:pt x="729" y="1536"/>
                  </a:lnTo>
                  <a:lnTo>
                    <a:pt x="729" y="1536"/>
                  </a:lnTo>
                  <a:lnTo>
                    <a:pt x="729" y="1536"/>
                  </a:lnTo>
                  <a:lnTo>
                    <a:pt x="729" y="1536"/>
                  </a:lnTo>
                  <a:lnTo>
                    <a:pt x="729" y="1536"/>
                  </a:lnTo>
                  <a:lnTo>
                    <a:pt x="729" y="1536"/>
                  </a:lnTo>
                  <a:lnTo>
                    <a:pt x="729" y="1536"/>
                  </a:lnTo>
                  <a:lnTo>
                    <a:pt x="729" y="1536"/>
                  </a:lnTo>
                  <a:lnTo>
                    <a:pt x="729" y="1536"/>
                  </a:lnTo>
                  <a:lnTo>
                    <a:pt x="729" y="1536"/>
                  </a:lnTo>
                  <a:lnTo>
                    <a:pt x="729" y="1536"/>
                  </a:lnTo>
                  <a:lnTo>
                    <a:pt x="725" y="1536"/>
                  </a:lnTo>
                  <a:lnTo>
                    <a:pt x="725" y="1536"/>
                  </a:lnTo>
                  <a:lnTo>
                    <a:pt x="725" y="1536"/>
                  </a:lnTo>
                  <a:lnTo>
                    <a:pt x="725" y="1536"/>
                  </a:lnTo>
                  <a:lnTo>
                    <a:pt x="725" y="1536"/>
                  </a:lnTo>
                  <a:lnTo>
                    <a:pt x="725" y="1536"/>
                  </a:lnTo>
                  <a:lnTo>
                    <a:pt x="725" y="1536"/>
                  </a:lnTo>
                  <a:lnTo>
                    <a:pt x="725" y="1540"/>
                  </a:lnTo>
                  <a:lnTo>
                    <a:pt x="725" y="1540"/>
                  </a:lnTo>
                  <a:lnTo>
                    <a:pt x="725" y="1540"/>
                  </a:lnTo>
                  <a:lnTo>
                    <a:pt x="720" y="1540"/>
                  </a:lnTo>
                  <a:lnTo>
                    <a:pt x="720" y="1540"/>
                  </a:lnTo>
                  <a:lnTo>
                    <a:pt x="720" y="1540"/>
                  </a:lnTo>
                  <a:lnTo>
                    <a:pt x="720" y="1540"/>
                  </a:lnTo>
                  <a:lnTo>
                    <a:pt x="720" y="1540"/>
                  </a:lnTo>
                  <a:lnTo>
                    <a:pt x="720" y="1540"/>
                  </a:lnTo>
                  <a:lnTo>
                    <a:pt x="720" y="1540"/>
                  </a:lnTo>
                  <a:lnTo>
                    <a:pt x="720" y="1540"/>
                  </a:lnTo>
                  <a:lnTo>
                    <a:pt x="720" y="1540"/>
                  </a:lnTo>
                  <a:lnTo>
                    <a:pt x="720" y="1540"/>
                  </a:lnTo>
                  <a:lnTo>
                    <a:pt x="720" y="1540"/>
                  </a:lnTo>
                  <a:lnTo>
                    <a:pt x="716" y="1540"/>
                  </a:lnTo>
                  <a:lnTo>
                    <a:pt x="716" y="1540"/>
                  </a:lnTo>
                  <a:lnTo>
                    <a:pt x="716" y="1540"/>
                  </a:lnTo>
                  <a:lnTo>
                    <a:pt x="716" y="1540"/>
                  </a:lnTo>
                  <a:lnTo>
                    <a:pt x="716" y="1540"/>
                  </a:lnTo>
                  <a:lnTo>
                    <a:pt x="716" y="1540"/>
                  </a:lnTo>
                  <a:lnTo>
                    <a:pt x="716" y="1540"/>
                  </a:lnTo>
                  <a:lnTo>
                    <a:pt x="716" y="1540"/>
                  </a:lnTo>
                  <a:lnTo>
                    <a:pt x="716" y="1540"/>
                  </a:lnTo>
                  <a:lnTo>
                    <a:pt x="716" y="1540"/>
                  </a:lnTo>
                  <a:lnTo>
                    <a:pt x="716" y="1540"/>
                  </a:lnTo>
                  <a:lnTo>
                    <a:pt x="716" y="1545"/>
                  </a:lnTo>
                  <a:lnTo>
                    <a:pt x="711" y="1545"/>
                  </a:lnTo>
                  <a:lnTo>
                    <a:pt x="711" y="1545"/>
                  </a:lnTo>
                  <a:lnTo>
                    <a:pt x="711" y="1545"/>
                  </a:lnTo>
                  <a:lnTo>
                    <a:pt x="711" y="1545"/>
                  </a:lnTo>
                  <a:lnTo>
                    <a:pt x="711" y="1545"/>
                  </a:lnTo>
                  <a:lnTo>
                    <a:pt x="711" y="1545"/>
                  </a:lnTo>
                  <a:lnTo>
                    <a:pt x="711" y="1545"/>
                  </a:lnTo>
                  <a:lnTo>
                    <a:pt x="711" y="1545"/>
                  </a:lnTo>
                  <a:lnTo>
                    <a:pt x="711" y="1545"/>
                  </a:lnTo>
                  <a:lnTo>
                    <a:pt x="711" y="1545"/>
                  </a:lnTo>
                  <a:lnTo>
                    <a:pt x="711" y="1545"/>
                  </a:lnTo>
                  <a:lnTo>
                    <a:pt x="711" y="1545"/>
                  </a:lnTo>
                  <a:lnTo>
                    <a:pt x="707" y="1545"/>
                  </a:lnTo>
                  <a:lnTo>
                    <a:pt x="707" y="1545"/>
                  </a:lnTo>
                  <a:lnTo>
                    <a:pt x="707" y="1545"/>
                  </a:lnTo>
                  <a:lnTo>
                    <a:pt x="707" y="1545"/>
                  </a:lnTo>
                  <a:lnTo>
                    <a:pt x="707" y="1545"/>
                  </a:lnTo>
                  <a:lnTo>
                    <a:pt x="707" y="1545"/>
                  </a:lnTo>
                  <a:lnTo>
                    <a:pt x="707" y="1549"/>
                  </a:lnTo>
                  <a:lnTo>
                    <a:pt x="707" y="1549"/>
                  </a:lnTo>
                  <a:lnTo>
                    <a:pt x="707" y="1549"/>
                  </a:lnTo>
                  <a:lnTo>
                    <a:pt x="707" y="1549"/>
                  </a:lnTo>
                  <a:lnTo>
                    <a:pt x="707" y="1549"/>
                  </a:lnTo>
                  <a:lnTo>
                    <a:pt x="707" y="1549"/>
                  </a:lnTo>
                  <a:lnTo>
                    <a:pt x="707" y="1549"/>
                  </a:lnTo>
                  <a:lnTo>
                    <a:pt x="702" y="1549"/>
                  </a:lnTo>
                  <a:lnTo>
                    <a:pt x="702" y="1549"/>
                  </a:lnTo>
                  <a:lnTo>
                    <a:pt x="702" y="1549"/>
                  </a:lnTo>
                  <a:lnTo>
                    <a:pt x="702" y="1549"/>
                  </a:lnTo>
                  <a:lnTo>
                    <a:pt x="702" y="1549"/>
                  </a:lnTo>
                  <a:lnTo>
                    <a:pt x="702" y="1549"/>
                  </a:lnTo>
                  <a:lnTo>
                    <a:pt x="702" y="1549"/>
                  </a:lnTo>
                  <a:lnTo>
                    <a:pt x="702" y="1549"/>
                  </a:lnTo>
                  <a:lnTo>
                    <a:pt x="702" y="1549"/>
                  </a:lnTo>
                  <a:lnTo>
                    <a:pt x="702" y="1549"/>
                  </a:lnTo>
                  <a:lnTo>
                    <a:pt x="702" y="1554"/>
                  </a:lnTo>
                  <a:lnTo>
                    <a:pt x="702" y="1554"/>
                  </a:lnTo>
                  <a:lnTo>
                    <a:pt x="702" y="1554"/>
                  </a:lnTo>
                  <a:lnTo>
                    <a:pt x="702" y="1554"/>
                  </a:lnTo>
                  <a:lnTo>
                    <a:pt x="698" y="1554"/>
                  </a:lnTo>
                  <a:lnTo>
                    <a:pt x="698" y="1554"/>
                  </a:lnTo>
                  <a:lnTo>
                    <a:pt x="698" y="1554"/>
                  </a:lnTo>
                  <a:lnTo>
                    <a:pt x="698" y="1554"/>
                  </a:lnTo>
                  <a:lnTo>
                    <a:pt x="698" y="1554"/>
                  </a:lnTo>
                  <a:lnTo>
                    <a:pt x="698" y="1554"/>
                  </a:lnTo>
                  <a:lnTo>
                    <a:pt x="698" y="1554"/>
                  </a:lnTo>
                  <a:lnTo>
                    <a:pt x="698" y="1554"/>
                  </a:lnTo>
                  <a:lnTo>
                    <a:pt x="698" y="1554"/>
                  </a:lnTo>
                  <a:lnTo>
                    <a:pt x="698" y="1554"/>
                  </a:lnTo>
                  <a:lnTo>
                    <a:pt x="698" y="1554"/>
                  </a:lnTo>
                  <a:lnTo>
                    <a:pt x="698" y="1554"/>
                  </a:lnTo>
                  <a:lnTo>
                    <a:pt x="698" y="1558"/>
                  </a:lnTo>
                  <a:lnTo>
                    <a:pt x="698" y="1558"/>
                  </a:lnTo>
                  <a:lnTo>
                    <a:pt x="698" y="1558"/>
                  </a:lnTo>
                  <a:lnTo>
                    <a:pt x="698" y="1558"/>
                  </a:lnTo>
                  <a:lnTo>
                    <a:pt x="693" y="1558"/>
                  </a:lnTo>
                  <a:lnTo>
                    <a:pt x="693" y="1558"/>
                  </a:lnTo>
                  <a:lnTo>
                    <a:pt x="693" y="1558"/>
                  </a:lnTo>
                  <a:lnTo>
                    <a:pt x="693" y="1558"/>
                  </a:lnTo>
                  <a:lnTo>
                    <a:pt x="693" y="1558"/>
                  </a:lnTo>
                  <a:lnTo>
                    <a:pt x="693" y="1558"/>
                  </a:lnTo>
                  <a:lnTo>
                    <a:pt x="693" y="1558"/>
                  </a:lnTo>
                  <a:lnTo>
                    <a:pt x="693" y="1558"/>
                  </a:lnTo>
                  <a:lnTo>
                    <a:pt x="693" y="1558"/>
                  </a:lnTo>
                  <a:lnTo>
                    <a:pt x="693" y="1558"/>
                  </a:lnTo>
                  <a:lnTo>
                    <a:pt x="693" y="1563"/>
                  </a:lnTo>
                  <a:lnTo>
                    <a:pt x="693" y="1563"/>
                  </a:lnTo>
                  <a:lnTo>
                    <a:pt x="693" y="1563"/>
                  </a:lnTo>
                  <a:lnTo>
                    <a:pt x="693" y="1563"/>
                  </a:lnTo>
                  <a:lnTo>
                    <a:pt x="693" y="1563"/>
                  </a:lnTo>
                  <a:lnTo>
                    <a:pt x="693" y="1563"/>
                  </a:lnTo>
                  <a:lnTo>
                    <a:pt x="693" y="1563"/>
                  </a:lnTo>
                  <a:lnTo>
                    <a:pt x="693" y="1563"/>
                  </a:lnTo>
                  <a:lnTo>
                    <a:pt x="693" y="1563"/>
                  </a:lnTo>
                  <a:lnTo>
                    <a:pt x="693" y="1563"/>
                  </a:lnTo>
                  <a:lnTo>
                    <a:pt x="689" y="1563"/>
                  </a:lnTo>
                  <a:lnTo>
                    <a:pt x="689" y="1563"/>
                  </a:lnTo>
                  <a:lnTo>
                    <a:pt x="689" y="1563"/>
                  </a:lnTo>
                  <a:lnTo>
                    <a:pt x="689" y="1563"/>
                  </a:lnTo>
                  <a:lnTo>
                    <a:pt x="689" y="1567"/>
                  </a:lnTo>
                  <a:lnTo>
                    <a:pt x="689" y="1567"/>
                  </a:lnTo>
                  <a:lnTo>
                    <a:pt x="689" y="1567"/>
                  </a:lnTo>
                  <a:lnTo>
                    <a:pt x="689" y="1567"/>
                  </a:lnTo>
                  <a:lnTo>
                    <a:pt x="689" y="1567"/>
                  </a:lnTo>
                  <a:lnTo>
                    <a:pt x="689" y="1567"/>
                  </a:lnTo>
                  <a:lnTo>
                    <a:pt x="689" y="1567"/>
                  </a:lnTo>
                  <a:lnTo>
                    <a:pt x="689" y="1567"/>
                  </a:lnTo>
                  <a:lnTo>
                    <a:pt x="689" y="1567"/>
                  </a:lnTo>
                  <a:lnTo>
                    <a:pt x="689" y="1567"/>
                  </a:lnTo>
                  <a:lnTo>
                    <a:pt x="689" y="1567"/>
                  </a:lnTo>
                  <a:lnTo>
                    <a:pt x="689" y="1567"/>
                  </a:lnTo>
                  <a:lnTo>
                    <a:pt x="689" y="1567"/>
                  </a:lnTo>
                  <a:lnTo>
                    <a:pt x="689" y="1567"/>
                  </a:lnTo>
                  <a:lnTo>
                    <a:pt x="689" y="1572"/>
                  </a:lnTo>
                  <a:lnTo>
                    <a:pt x="689" y="1572"/>
                  </a:lnTo>
                  <a:lnTo>
                    <a:pt x="689" y="1572"/>
                  </a:lnTo>
                  <a:lnTo>
                    <a:pt x="689" y="1572"/>
                  </a:lnTo>
                  <a:lnTo>
                    <a:pt x="689" y="1572"/>
                  </a:lnTo>
                  <a:lnTo>
                    <a:pt x="689" y="1572"/>
                  </a:lnTo>
                  <a:lnTo>
                    <a:pt x="689" y="1572"/>
                  </a:lnTo>
                  <a:lnTo>
                    <a:pt x="689" y="1572"/>
                  </a:lnTo>
                  <a:lnTo>
                    <a:pt x="689" y="1572"/>
                  </a:lnTo>
                  <a:lnTo>
                    <a:pt x="689" y="1572"/>
                  </a:lnTo>
                  <a:lnTo>
                    <a:pt x="689" y="1572"/>
                  </a:lnTo>
                  <a:lnTo>
                    <a:pt x="689" y="1572"/>
                  </a:lnTo>
                  <a:lnTo>
                    <a:pt x="689" y="1572"/>
                  </a:lnTo>
                  <a:lnTo>
                    <a:pt x="689" y="1572"/>
                  </a:lnTo>
                  <a:lnTo>
                    <a:pt x="684" y="1576"/>
                  </a:lnTo>
                  <a:lnTo>
                    <a:pt x="684" y="1576"/>
                  </a:lnTo>
                  <a:lnTo>
                    <a:pt x="684" y="1576"/>
                  </a:lnTo>
                  <a:lnTo>
                    <a:pt x="684" y="1576"/>
                  </a:lnTo>
                  <a:lnTo>
                    <a:pt x="684" y="1576"/>
                  </a:lnTo>
                  <a:lnTo>
                    <a:pt x="684" y="1576"/>
                  </a:lnTo>
                  <a:lnTo>
                    <a:pt x="684" y="1576"/>
                  </a:lnTo>
                  <a:lnTo>
                    <a:pt x="684" y="1576"/>
                  </a:lnTo>
                  <a:lnTo>
                    <a:pt x="684" y="1576"/>
                  </a:lnTo>
                  <a:lnTo>
                    <a:pt x="684" y="1576"/>
                  </a:lnTo>
                  <a:lnTo>
                    <a:pt x="684" y="1576"/>
                  </a:lnTo>
                  <a:lnTo>
                    <a:pt x="684" y="1576"/>
                  </a:lnTo>
                  <a:lnTo>
                    <a:pt x="684" y="1576"/>
                  </a:lnTo>
                  <a:lnTo>
                    <a:pt x="684" y="1581"/>
                  </a:lnTo>
                  <a:lnTo>
                    <a:pt x="684" y="1581"/>
                  </a:lnTo>
                  <a:lnTo>
                    <a:pt x="684" y="1581"/>
                  </a:lnTo>
                  <a:lnTo>
                    <a:pt x="684" y="1581"/>
                  </a:lnTo>
                  <a:lnTo>
                    <a:pt x="684" y="1581"/>
                  </a:lnTo>
                  <a:lnTo>
                    <a:pt x="684" y="1581"/>
                  </a:lnTo>
                  <a:lnTo>
                    <a:pt x="684" y="1581"/>
                  </a:lnTo>
                  <a:lnTo>
                    <a:pt x="684" y="1581"/>
                  </a:lnTo>
                  <a:lnTo>
                    <a:pt x="684" y="1581"/>
                  </a:lnTo>
                  <a:lnTo>
                    <a:pt x="684" y="1581"/>
                  </a:lnTo>
                  <a:lnTo>
                    <a:pt x="684" y="1581"/>
                  </a:lnTo>
                  <a:lnTo>
                    <a:pt x="684" y="1581"/>
                  </a:lnTo>
                  <a:lnTo>
                    <a:pt x="684" y="1581"/>
                  </a:lnTo>
                  <a:lnTo>
                    <a:pt x="684" y="1585"/>
                  </a:lnTo>
                  <a:lnTo>
                    <a:pt x="684" y="1585"/>
                  </a:lnTo>
                  <a:lnTo>
                    <a:pt x="684" y="1585"/>
                  </a:lnTo>
                  <a:lnTo>
                    <a:pt x="684" y="1585"/>
                  </a:lnTo>
                  <a:lnTo>
                    <a:pt x="684" y="1585"/>
                  </a:lnTo>
                  <a:lnTo>
                    <a:pt x="684" y="1585"/>
                  </a:lnTo>
                  <a:lnTo>
                    <a:pt x="684" y="1585"/>
                  </a:lnTo>
                  <a:lnTo>
                    <a:pt x="684" y="1585"/>
                  </a:lnTo>
                  <a:lnTo>
                    <a:pt x="684" y="1585"/>
                  </a:lnTo>
                  <a:lnTo>
                    <a:pt x="684" y="1585"/>
                  </a:lnTo>
                  <a:lnTo>
                    <a:pt x="684" y="1585"/>
                  </a:lnTo>
                  <a:lnTo>
                    <a:pt x="684" y="1585"/>
                  </a:lnTo>
                  <a:lnTo>
                    <a:pt x="684" y="1585"/>
                  </a:lnTo>
                  <a:lnTo>
                    <a:pt x="684" y="1585"/>
                  </a:lnTo>
                  <a:lnTo>
                    <a:pt x="684" y="1585"/>
                  </a:lnTo>
                  <a:lnTo>
                    <a:pt x="684" y="1585"/>
                  </a:lnTo>
                  <a:lnTo>
                    <a:pt x="684" y="1585"/>
                  </a:lnTo>
                  <a:lnTo>
                    <a:pt x="684" y="1585"/>
                  </a:lnTo>
                  <a:lnTo>
                    <a:pt x="684" y="1585"/>
                  </a:lnTo>
                  <a:lnTo>
                    <a:pt x="684" y="1590"/>
                  </a:lnTo>
                  <a:lnTo>
                    <a:pt x="684" y="1590"/>
                  </a:lnTo>
                  <a:lnTo>
                    <a:pt x="684" y="1590"/>
                  </a:lnTo>
                  <a:lnTo>
                    <a:pt x="684" y="1590"/>
                  </a:lnTo>
                  <a:lnTo>
                    <a:pt x="684" y="1590"/>
                  </a:lnTo>
                  <a:lnTo>
                    <a:pt x="684" y="1590"/>
                  </a:lnTo>
                  <a:lnTo>
                    <a:pt x="684" y="1590"/>
                  </a:lnTo>
                  <a:lnTo>
                    <a:pt x="684" y="1590"/>
                  </a:lnTo>
                  <a:lnTo>
                    <a:pt x="684" y="1590"/>
                  </a:lnTo>
                  <a:lnTo>
                    <a:pt x="684" y="1590"/>
                  </a:lnTo>
                  <a:lnTo>
                    <a:pt x="684" y="1590"/>
                  </a:lnTo>
                  <a:lnTo>
                    <a:pt x="684" y="1590"/>
                  </a:lnTo>
                  <a:lnTo>
                    <a:pt x="689" y="1590"/>
                  </a:lnTo>
                  <a:lnTo>
                    <a:pt x="689" y="1590"/>
                  </a:lnTo>
                  <a:lnTo>
                    <a:pt x="689" y="1590"/>
                  </a:lnTo>
                  <a:lnTo>
                    <a:pt x="689" y="1590"/>
                  </a:lnTo>
                  <a:lnTo>
                    <a:pt x="689" y="1590"/>
                  </a:lnTo>
                  <a:lnTo>
                    <a:pt x="689" y="1590"/>
                  </a:lnTo>
                  <a:lnTo>
                    <a:pt x="689" y="1590"/>
                  </a:lnTo>
                  <a:lnTo>
                    <a:pt x="689" y="1590"/>
                  </a:lnTo>
                  <a:lnTo>
                    <a:pt x="689" y="1594"/>
                  </a:lnTo>
                  <a:lnTo>
                    <a:pt x="689" y="1594"/>
                  </a:lnTo>
                  <a:lnTo>
                    <a:pt x="689" y="1594"/>
                  </a:lnTo>
                  <a:lnTo>
                    <a:pt x="689" y="1594"/>
                  </a:lnTo>
                  <a:lnTo>
                    <a:pt x="689" y="1594"/>
                  </a:lnTo>
                  <a:lnTo>
                    <a:pt x="689" y="1594"/>
                  </a:lnTo>
                  <a:lnTo>
                    <a:pt x="689" y="1594"/>
                  </a:lnTo>
                  <a:lnTo>
                    <a:pt x="689" y="1594"/>
                  </a:lnTo>
                  <a:lnTo>
                    <a:pt x="689" y="1594"/>
                  </a:lnTo>
                  <a:lnTo>
                    <a:pt x="689" y="1594"/>
                  </a:lnTo>
                  <a:lnTo>
                    <a:pt x="689" y="1594"/>
                  </a:lnTo>
                  <a:lnTo>
                    <a:pt x="689" y="1594"/>
                  </a:lnTo>
                  <a:lnTo>
                    <a:pt x="689" y="1594"/>
                  </a:lnTo>
                  <a:lnTo>
                    <a:pt x="689" y="1594"/>
                  </a:lnTo>
                  <a:lnTo>
                    <a:pt x="689" y="1594"/>
                  </a:lnTo>
                  <a:lnTo>
                    <a:pt x="689" y="1594"/>
                  </a:lnTo>
                  <a:lnTo>
                    <a:pt x="689" y="1594"/>
                  </a:lnTo>
                  <a:lnTo>
                    <a:pt x="689" y="1594"/>
                  </a:lnTo>
                  <a:lnTo>
                    <a:pt x="689" y="1594"/>
                  </a:lnTo>
                  <a:lnTo>
                    <a:pt x="689" y="1594"/>
                  </a:lnTo>
                  <a:lnTo>
                    <a:pt x="689" y="1598"/>
                  </a:lnTo>
                  <a:lnTo>
                    <a:pt x="689" y="1598"/>
                  </a:lnTo>
                  <a:lnTo>
                    <a:pt x="689" y="1598"/>
                  </a:lnTo>
                  <a:lnTo>
                    <a:pt x="689" y="1598"/>
                  </a:lnTo>
                  <a:lnTo>
                    <a:pt x="689" y="1598"/>
                  </a:lnTo>
                  <a:lnTo>
                    <a:pt x="689" y="1598"/>
                  </a:lnTo>
                  <a:lnTo>
                    <a:pt x="689" y="1598"/>
                  </a:lnTo>
                  <a:lnTo>
                    <a:pt x="689" y="1598"/>
                  </a:lnTo>
                  <a:lnTo>
                    <a:pt x="689" y="1598"/>
                  </a:lnTo>
                  <a:lnTo>
                    <a:pt x="689" y="1598"/>
                  </a:lnTo>
                  <a:lnTo>
                    <a:pt x="689" y="1598"/>
                  </a:lnTo>
                  <a:lnTo>
                    <a:pt x="689" y="1598"/>
                  </a:lnTo>
                  <a:lnTo>
                    <a:pt x="689" y="1598"/>
                  </a:lnTo>
                  <a:lnTo>
                    <a:pt x="689" y="1598"/>
                  </a:lnTo>
                  <a:lnTo>
                    <a:pt x="689" y="1598"/>
                  </a:lnTo>
                  <a:lnTo>
                    <a:pt x="693" y="1603"/>
                  </a:lnTo>
                  <a:lnTo>
                    <a:pt x="693" y="1603"/>
                  </a:lnTo>
                  <a:lnTo>
                    <a:pt x="693" y="1603"/>
                  </a:lnTo>
                  <a:lnTo>
                    <a:pt x="693" y="1603"/>
                  </a:lnTo>
                  <a:lnTo>
                    <a:pt x="693" y="1603"/>
                  </a:lnTo>
                  <a:lnTo>
                    <a:pt x="693" y="1603"/>
                  </a:lnTo>
                  <a:lnTo>
                    <a:pt x="693" y="1603"/>
                  </a:lnTo>
                  <a:lnTo>
                    <a:pt x="693" y="1603"/>
                  </a:lnTo>
                  <a:lnTo>
                    <a:pt x="693" y="1603"/>
                  </a:lnTo>
                  <a:lnTo>
                    <a:pt x="693" y="1603"/>
                  </a:lnTo>
                  <a:lnTo>
                    <a:pt x="693" y="1603"/>
                  </a:lnTo>
                  <a:lnTo>
                    <a:pt x="693" y="1603"/>
                  </a:lnTo>
                  <a:lnTo>
                    <a:pt x="693" y="1603"/>
                  </a:lnTo>
                  <a:lnTo>
                    <a:pt x="693" y="1603"/>
                  </a:lnTo>
                  <a:lnTo>
                    <a:pt x="693" y="1603"/>
                  </a:lnTo>
                  <a:lnTo>
                    <a:pt x="693" y="1607"/>
                  </a:lnTo>
                  <a:lnTo>
                    <a:pt x="693" y="1607"/>
                  </a:lnTo>
                  <a:lnTo>
                    <a:pt x="693" y="1607"/>
                  </a:lnTo>
                  <a:lnTo>
                    <a:pt x="693" y="1607"/>
                  </a:lnTo>
                  <a:lnTo>
                    <a:pt x="693" y="1607"/>
                  </a:lnTo>
                  <a:lnTo>
                    <a:pt x="698" y="1607"/>
                  </a:lnTo>
                  <a:lnTo>
                    <a:pt x="698" y="1607"/>
                  </a:lnTo>
                  <a:lnTo>
                    <a:pt x="698" y="1607"/>
                  </a:lnTo>
                  <a:lnTo>
                    <a:pt x="698" y="1607"/>
                  </a:lnTo>
                  <a:lnTo>
                    <a:pt x="698" y="1607"/>
                  </a:lnTo>
                  <a:lnTo>
                    <a:pt x="698" y="1607"/>
                  </a:lnTo>
                  <a:lnTo>
                    <a:pt x="698" y="1607"/>
                  </a:lnTo>
                  <a:lnTo>
                    <a:pt x="698" y="1607"/>
                  </a:lnTo>
                  <a:lnTo>
                    <a:pt x="698" y="1607"/>
                  </a:lnTo>
                  <a:lnTo>
                    <a:pt x="698" y="1607"/>
                  </a:lnTo>
                  <a:lnTo>
                    <a:pt x="698" y="1607"/>
                  </a:lnTo>
                  <a:lnTo>
                    <a:pt x="698" y="1612"/>
                  </a:lnTo>
                  <a:lnTo>
                    <a:pt x="698" y="1612"/>
                  </a:lnTo>
                  <a:lnTo>
                    <a:pt x="698" y="1612"/>
                  </a:lnTo>
                  <a:lnTo>
                    <a:pt x="698" y="1612"/>
                  </a:lnTo>
                  <a:lnTo>
                    <a:pt x="698" y="1612"/>
                  </a:lnTo>
                  <a:lnTo>
                    <a:pt x="698" y="1612"/>
                  </a:lnTo>
                  <a:lnTo>
                    <a:pt x="702" y="1612"/>
                  </a:lnTo>
                  <a:lnTo>
                    <a:pt x="702" y="1612"/>
                  </a:lnTo>
                  <a:lnTo>
                    <a:pt x="702" y="1612"/>
                  </a:lnTo>
                  <a:lnTo>
                    <a:pt x="702" y="1612"/>
                  </a:lnTo>
                  <a:lnTo>
                    <a:pt x="702" y="1612"/>
                  </a:lnTo>
                  <a:lnTo>
                    <a:pt x="702" y="1612"/>
                  </a:lnTo>
                  <a:lnTo>
                    <a:pt x="702" y="1612"/>
                  </a:lnTo>
                  <a:lnTo>
                    <a:pt x="702" y="1612"/>
                  </a:lnTo>
                  <a:lnTo>
                    <a:pt x="702" y="1612"/>
                  </a:lnTo>
                  <a:lnTo>
                    <a:pt x="702" y="1612"/>
                  </a:lnTo>
                  <a:lnTo>
                    <a:pt x="702" y="1612"/>
                  </a:lnTo>
                  <a:lnTo>
                    <a:pt x="702" y="1612"/>
                  </a:lnTo>
                  <a:lnTo>
                    <a:pt x="702" y="1612"/>
                  </a:lnTo>
                  <a:lnTo>
                    <a:pt x="702" y="1616"/>
                  </a:lnTo>
                  <a:lnTo>
                    <a:pt x="707" y="1616"/>
                  </a:lnTo>
                  <a:lnTo>
                    <a:pt x="707" y="1616"/>
                  </a:lnTo>
                  <a:lnTo>
                    <a:pt x="707" y="1616"/>
                  </a:lnTo>
                  <a:lnTo>
                    <a:pt x="707" y="1616"/>
                  </a:lnTo>
                  <a:lnTo>
                    <a:pt x="707" y="1616"/>
                  </a:lnTo>
                  <a:lnTo>
                    <a:pt x="707" y="1616"/>
                  </a:lnTo>
                  <a:lnTo>
                    <a:pt x="707" y="1616"/>
                  </a:lnTo>
                  <a:lnTo>
                    <a:pt x="707" y="1616"/>
                  </a:lnTo>
                  <a:lnTo>
                    <a:pt x="707" y="1616"/>
                  </a:lnTo>
                  <a:lnTo>
                    <a:pt x="707" y="1616"/>
                  </a:lnTo>
                  <a:lnTo>
                    <a:pt x="707" y="1616"/>
                  </a:lnTo>
                  <a:lnTo>
                    <a:pt x="707" y="1616"/>
                  </a:lnTo>
                  <a:lnTo>
                    <a:pt x="707" y="1616"/>
                  </a:lnTo>
                  <a:lnTo>
                    <a:pt x="711" y="1616"/>
                  </a:lnTo>
                  <a:lnTo>
                    <a:pt x="711" y="1616"/>
                  </a:lnTo>
                  <a:lnTo>
                    <a:pt x="711" y="1616"/>
                  </a:lnTo>
                  <a:lnTo>
                    <a:pt x="711" y="1616"/>
                  </a:lnTo>
                  <a:lnTo>
                    <a:pt x="711" y="1616"/>
                  </a:lnTo>
                  <a:lnTo>
                    <a:pt x="711" y="1616"/>
                  </a:lnTo>
                  <a:lnTo>
                    <a:pt x="711" y="1616"/>
                  </a:lnTo>
                  <a:lnTo>
                    <a:pt x="711" y="1616"/>
                  </a:lnTo>
                  <a:lnTo>
                    <a:pt x="711" y="1616"/>
                  </a:lnTo>
                  <a:lnTo>
                    <a:pt x="711" y="1621"/>
                  </a:lnTo>
                  <a:lnTo>
                    <a:pt x="711" y="1621"/>
                  </a:lnTo>
                  <a:lnTo>
                    <a:pt x="716" y="1621"/>
                  </a:lnTo>
                  <a:lnTo>
                    <a:pt x="716" y="1621"/>
                  </a:lnTo>
                  <a:lnTo>
                    <a:pt x="716" y="1621"/>
                  </a:lnTo>
                  <a:lnTo>
                    <a:pt x="716" y="1621"/>
                  </a:lnTo>
                  <a:lnTo>
                    <a:pt x="716" y="1621"/>
                  </a:lnTo>
                  <a:lnTo>
                    <a:pt x="716" y="1621"/>
                  </a:lnTo>
                  <a:lnTo>
                    <a:pt x="716" y="1621"/>
                  </a:lnTo>
                  <a:lnTo>
                    <a:pt x="716" y="1621"/>
                  </a:lnTo>
                  <a:lnTo>
                    <a:pt x="716" y="1621"/>
                  </a:lnTo>
                  <a:lnTo>
                    <a:pt x="716" y="1621"/>
                  </a:lnTo>
                  <a:lnTo>
                    <a:pt x="716" y="1621"/>
                  </a:lnTo>
                  <a:lnTo>
                    <a:pt x="720" y="1621"/>
                  </a:lnTo>
                  <a:lnTo>
                    <a:pt x="720" y="1621"/>
                  </a:lnTo>
                  <a:lnTo>
                    <a:pt x="720" y="1621"/>
                  </a:lnTo>
                  <a:lnTo>
                    <a:pt x="720" y="1621"/>
                  </a:lnTo>
                  <a:lnTo>
                    <a:pt x="720" y="1621"/>
                  </a:lnTo>
                  <a:lnTo>
                    <a:pt x="720" y="1621"/>
                  </a:lnTo>
                  <a:lnTo>
                    <a:pt x="720" y="1621"/>
                  </a:lnTo>
                  <a:lnTo>
                    <a:pt x="720" y="1621"/>
                  </a:lnTo>
                  <a:lnTo>
                    <a:pt x="720" y="1621"/>
                  </a:lnTo>
                  <a:lnTo>
                    <a:pt x="720" y="1621"/>
                  </a:lnTo>
                  <a:lnTo>
                    <a:pt x="720" y="1621"/>
                  </a:lnTo>
                  <a:lnTo>
                    <a:pt x="725" y="1621"/>
                  </a:lnTo>
                  <a:lnTo>
                    <a:pt x="725" y="1621"/>
                  </a:lnTo>
                  <a:lnTo>
                    <a:pt x="725" y="1621"/>
                  </a:lnTo>
                  <a:lnTo>
                    <a:pt x="725" y="1621"/>
                  </a:lnTo>
                  <a:lnTo>
                    <a:pt x="725" y="1621"/>
                  </a:lnTo>
                  <a:lnTo>
                    <a:pt x="725" y="1621"/>
                  </a:lnTo>
                  <a:lnTo>
                    <a:pt x="725" y="1621"/>
                  </a:lnTo>
                  <a:lnTo>
                    <a:pt x="725" y="1621"/>
                  </a:lnTo>
                  <a:lnTo>
                    <a:pt x="725" y="1621"/>
                  </a:lnTo>
                  <a:lnTo>
                    <a:pt x="729" y="1625"/>
                  </a:lnTo>
                  <a:lnTo>
                    <a:pt x="729" y="1625"/>
                  </a:lnTo>
                  <a:lnTo>
                    <a:pt x="729" y="1625"/>
                  </a:lnTo>
                  <a:lnTo>
                    <a:pt x="729" y="1625"/>
                  </a:lnTo>
                  <a:lnTo>
                    <a:pt x="729" y="1625"/>
                  </a:lnTo>
                  <a:lnTo>
                    <a:pt x="729" y="1625"/>
                  </a:lnTo>
                  <a:lnTo>
                    <a:pt x="729" y="1625"/>
                  </a:lnTo>
                  <a:lnTo>
                    <a:pt x="729" y="1625"/>
                  </a:lnTo>
                  <a:lnTo>
                    <a:pt x="729" y="1625"/>
                  </a:lnTo>
                  <a:lnTo>
                    <a:pt x="729" y="1625"/>
                  </a:lnTo>
                  <a:lnTo>
                    <a:pt x="734" y="1625"/>
                  </a:lnTo>
                  <a:lnTo>
                    <a:pt x="734" y="1625"/>
                  </a:lnTo>
                  <a:lnTo>
                    <a:pt x="734" y="1625"/>
                  </a:lnTo>
                  <a:lnTo>
                    <a:pt x="734" y="1625"/>
                  </a:lnTo>
                  <a:lnTo>
                    <a:pt x="734" y="1625"/>
                  </a:lnTo>
                  <a:lnTo>
                    <a:pt x="734" y="1625"/>
                  </a:lnTo>
                  <a:lnTo>
                    <a:pt x="734" y="1625"/>
                  </a:lnTo>
                  <a:lnTo>
                    <a:pt x="734" y="1625"/>
                  </a:lnTo>
                  <a:lnTo>
                    <a:pt x="734" y="1625"/>
                  </a:lnTo>
                  <a:lnTo>
                    <a:pt x="738" y="1625"/>
                  </a:lnTo>
                  <a:lnTo>
                    <a:pt x="738" y="1625"/>
                  </a:lnTo>
                  <a:lnTo>
                    <a:pt x="738" y="1625"/>
                  </a:lnTo>
                  <a:lnTo>
                    <a:pt x="738" y="1625"/>
                  </a:lnTo>
                  <a:lnTo>
                    <a:pt x="738" y="1625"/>
                  </a:lnTo>
                  <a:lnTo>
                    <a:pt x="738" y="1625"/>
                  </a:lnTo>
                  <a:lnTo>
                    <a:pt x="738" y="1625"/>
                  </a:lnTo>
                  <a:lnTo>
                    <a:pt x="738" y="1625"/>
                  </a:lnTo>
                  <a:lnTo>
                    <a:pt x="738" y="1625"/>
                  </a:lnTo>
                  <a:lnTo>
                    <a:pt x="738" y="1625"/>
                  </a:lnTo>
                  <a:lnTo>
                    <a:pt x="742" y="1625"/>
                  </a:lnTo>
                  <a:lnTo>
                    <a:pt x="742" y="1625"/>
                  </a:lnTo>
                  <a:lnTo>
                    <a:pt x="742" y="1625"/>
                  </a:lnTo>
                  <a:lnTo>
                    <a:pt x="742" y="1625"/>
                  </a:lnTo>
                  <a:lnTo>
                    <a:pt x="742" y="1625"/>
                  </a:lnTo>
                  <a:lnTo>
                    <a:pt x="742" y="1625"/>
                  </a:lnTo>
                  <a:lnTo>
                    <a:pt x="742" y="1625"/>
                  </a:lnTo>
                  <a:lnTo>
                    <a:pt x="742" y="1625"/>
                  </a:lnTo>
                  <a:lnTo>
                    <a:pt x="742" y="1625"/>
                  </a:lnTo>
                  <a:lnTo>
                    <a:pt x="747" y="1625"/>
                  </a:lnTo>
                  <a:lnTo>
                    <a:pt x="747" y="1625"/>
                  </a:lnTo>
                  <a:lnTo>
                    <a:pt x="747" y="1625"/>
                  </a:lnTo>
                  <a:lnTo>
                    <a:pt x="747" y="1625"/>
                  </a:lnTo>
                  <a:lnTo>
                    <a:pt x="747" y="1625"/>
                  </a:lnTo>
                  <a:lnTo>
                    <a:pt x="747" y="1625"/>
                  </a:lnTo>
                  <a:lnTo>
                    <a:pt x="747" y="1625"/>
                  </a:lnTo>
                  <a:lnTo>
                    <a:pt x="747" y="1625"/>
                  </a:lnTo>
                  <a:lnTo>
                    <a:pt x="747" y="1625"/>
                  </a:lnTo>
                  <a:lnTo>
                    <a:pt x="751" y="1625"/>
                  </a:lnTo>
                  <a:lnTo>
                    <a:pt x="751" y="1625"/>
                  </a:lnTo>
                  <a:lnTo>
                    <a:pt x="751" y="1625"/>
                  </a:lnTo>
                  <a:lnTo>
                    <a:pt x="751" y="1625"/>
                  </a:lnTo>
                  <a:lnTo>
                    <a:pt x="751" y="1625"/>
                  </a:lnTo>
                  <a:lnTo>
                    <a:pt x="751" y="1625"/>
                  </a:lnTo>
                  <a:lnTo>
                    <a:pt x="751" y="1625"/>
                  </a:lnTo>
                  <a:lnTo>
                    <a:pt x="751" y="1625"/>
                  </a:lnTo>
                  <a:lnTo>
                    <a:pt x="751" y="1625"/>
                  </a:lnTo>
                  <a:lnTo>
                    <a:pt x="756" y="1625"/>
                  </a:lnTo>
                  <a:lnTo>
                    <a:pt x="756" y="1625"/>
                  </a:lnTo>
                  <a:lnTo>
                    <a:pt x="756" y="1625"/>
                  </a:lnTo>
                  <a:lnTo>
                    <a:pt x="756" y="1625"/>
                  </a:lnTo>
                  <a:lnTo>
                    <a:pt x="756" y="1625"/>
                  </a:lnTo>
                  <a:lnTo>
                    <a:pt x="756" y="1625"/>
                  </a:lnTo>
                  <a:lnTo>
                    <a:pt x="756" y="1625"/>
                  </a:lnTo>
                  <a:lnTo>
                    <a:pt x="756" y="1625"/>
                  </a:lnTo>
                  <a:lnTo>
                    <a:pt x="756" y="1625"/>
                  </a:lnTo>
                  <a:lnTo>
                    <a:pt x="760" y="1625"/>
                  </a:lnTo>
                  <a:lnTo>
                    <a:pt x="760" y="1625"/>
                  </a:lnTo>
                  <a:lnTo>
                    <a:pt x="760" y="1625"/>
                  </a:lnTo>
                  <a:lnTo>
                    <a:pt x="760" y="1625"/>
                  </a:lnTo>
                  <a:lnTo>
                    <a:pt x="760" y="1625"/>
                  </a:lnTo>
                  <a:lnTo>
                    <a:pt x="760" y="1625"/>
                  </a:lnTo>
                  <a:lnTo>
                    <a:pt x="760" y="1625"/>
                  </a:lnTo>
                  <a:lnTo>
                    <a:pt x="760" y="1625"/>
                  </a:lnTo>
                  <a:lnTo>
                    <a:pt x="760" y="1625"/>
                  </a:lnTo>
                  <a:lnTo>
                    <a:pt x="765" y="1625"/>
                  </a:lnTo>
                  <a:lnTo>
                    <a:pt x="765" y="1625"/>
                  </a:lnTo>
                  <a:lnTo>
                    <a:pt x="765" y="1625"/>
                  </a:lnTo>
                  <a:lnTo>
                    <a:pt x="765" y="1625"/>
                  </a:lnTo>
                  <a:lnTo>
                    <a:pt x="765" y="1625"/>
                  </a:lnTo>
                  <a:lnTo>
                    <a:pt x="765" y="1625"/>
                  </a:lnTo>
                  <a:lnTo>
                    <a:pt x="765" y="1625"/>
                  </a:lnTo>
                  <a:lnTo>
                    <a:pt x="765" y="1625"/>
                  </a:lnTo>
                  <a:lnTo>
                    <a:pt x="765" y="1625"/>
                  </a:lnTo>
                  <a:lnTo>
                    <a:pt x="769" y="1625"/>
                  </a:lnTo>
                  <a:lnTo>
                    <a:pt x="769" y="1625"/>
                  </a:lnTo>
                  <a:lnTo>
                    <a:pt x="769" y="1625"/>
                  </a:lnTo>
                  <a:lnTo>
                    <a:pt x="769" y="1625"/>
                  </a:lnTo>
                  <a:lnTo>
                    <a:pt x="769" y="1625"/>
                  </a:lnTo>
                  <a:lnTo>
                    <a:pt x="769" y="1625"/>
                  </a:lnTo>
                  <a:lnTo>
                    <a:pt x="769" y="1625"/>
                  </a:lnTo>
                  <a:lnTo>
                    <a:pt x="769" y="1625"/>
                  </a:lnTo>
                  <a:lnTo>
                    <a:pt x="769" y="1621"/>
                  </a:lnTo>
                  <a:lnTo>
                    <a:pt x="774" y="1621"/>
                  </a:lnTo>
                  <a:lnTo>
                    <a:pt x="774" y="1621"/>
                  </a:lnTo>
                  <a:lnTo>
                    <a:pt x="774" y="1621"/>
                  </a:lnTo>
                  <a:lnTo>
                    <a:pt x="774" y="1621"/>
                  </a:lnTo>
                  <a:lnTo>
                    <a:pt x="774" y="1621"/>
                  </a:lnTo>
                  <a:lnTo>
                    <a:pt x="774" y="1621"/>
                  </a:lnTo>
                  <a:lnTo>
                    <a:pt x="774" y="1621"/>
                  </a:lnTo>
                  <a:lnTo>
                    <a:pt x="774" y="1621"/>
                  </a:lnTo>
                  <a:lnTo>
                    <a:pt x="774" y="1621"/>
                  </a:lnTo>
                  <a:lnTo>
                    <a:pt x="774" y="1621"/>
                  </a:lnTo>
                  <a:lnTo>
                    <a:pt x="778" y="1621"/>
                  </a:lnTo>
                  <a:lnTo>
                    <a:pt x="778" y="1621"/>
                  </a:lnTo>
                  <a:lnTo>
                    <a:pt x="778" y="1621"/>
                  </a:lnTo>
                  <a:lnTo>
                    <a:pt x="778" y="1621"/>
                  </a:lnTo>
                  <a:lnTo>
                    <a:pt x="778" y="1621"/>
                  </a:lnTo>
                  <a:lnTo>
                    <a:pt x="778" y="1621"/>
                  </a:lnTo>
                  <a:lnTo>
                    <a:pt x="778" y="1621"/>
                  </a:lnTo>
                  <a:lnTo>
                    <a:pt x="778" y="1621"/>
                  </a:lnTo>
                  <a:lnTo>
                    <a:pt x="778" y="1621"/>
                  </a:lnTo>
                  <a:lnTo>
                    <a:pt x="783" y="1621"/>
                  </a:lnTo>
                  <a:lnTo>
                    <a:pt x="783" y="1621"/>
                  </a:lnTo>
                  <a:lnTo>
                    <a:pt x="783" y="1621"/>
                  </a:lnTo>
                  <a:lnTo>
                    <a:pt x="783" y="1621"/>
                  </a:lnTo>
                  <a:lnTo>
                    <a:pt x="783" y="1621"/>
                  </a:lnTo>
                  <a:lnTo>
                    <a:pt x="783" y="1621"/>
                  </a:lnTo>
                  <a:lnTo>
                    <a:pt x="783" y="1621"/>
                  </a:lnTo>
                  <a:lnTo>
                    <a:pt x="783" y="1621"/>
                  </a:lnTo>
                  <a:lnTo>
                    <a:pt x="783" y="1621"/>
                  </a:lnTo>
                  <a:lnTo>
                    <a:pt x="783" y="1621"/>
                  </a:lnTo>
                  <a:lnTo>
                    <a:pt x="783" y="1621"/>
                  </a:lnTo>
                  <a:lnTo>
                    <a:pt x="787" y="1621"/>
                  </a:lnTo>
                  <a:lnTo>
                    <a:pt x="787" y="1621"/>
                  </a:lnTo>
                  <a:lnTo>
                    <a:pt x="787" y="1621"/>
                  </a:lnTo>
                  <a:lnTo>
                    <a:pt x="787" y="1621"/>
                  </a:lnTo>
                  <a:lnTo>
                    <a:pt x="787" y="1616"/>
                  </a:lnTo>
                  <a:lnTo>
                    <a:pt x="787" y="1616"/>
                  </a:lnTo>
                  <a:lnTo>
                    <a:pt x="787" y="1616"/>
                  </a:lnTo>
                  <a:lnTo>
                    <a:pt x="787" y="1616"/>
                  </a:lnTo>
                  <a:lnTo>
                    <a:pt x="787" y="1616"/>
                  </a:lnTo>
                  <a:lnTo>
                    <a:pt x="787" y="1616"/>
                  </a:lnTo>
                  <a:lnTo>
                    <a:pt x="792" y="1616"/>
                  </a:lnTo>
                  <a:lnTo>
                    <a:pt x="792" y="1616"/>
                  </a:lnTo>
                  <a:lnTo>
                    <a:pt x="792" y="1616"/>
                  </a:lnTo>
                  <a:lnTo>
                    <a:pt x="792" y="1616"/>
                  </a:lnTo>
                  <a:lnTo>
                    <a:pt x="792" y="1616"/>
                  </a:lnTo>
                  <a:lnTo>
                    <a:pt x="792" y="1616"/>
                  </a:lnTo>
                  <a:lnTo>
                    <a:pt x="792" y="1616"/>
                  </a:lnTo>
                  <a:lnTo>
                    <a:pt x="792" y="1616"/>
                  </a:lnTo>
                  <a:lnTo>
                    <a:pt x="792" y="1616"/>
                  </a:lnTo>
                  <a:lnTo>
                    <a:pt x="792" y="1616"/>
                  </a:lnTo>
                  <a:lnTo>
                    <a:pt x="792" y="1616"/>
                  </a:lnTo>
                  <a:lnTo>
                    <a:pt x="796" y="1616"/>
                  </a:lnTo>
                  <a:lnTo>
                    <a:pt x="796" y="1616"/>
                  </a:lnTo>
                  <a:lnTo>
                    <a:pt x="796" y="1616"/>
                  </a:lnTo>
                  <a:lnTo>
                    <a:pt x="796" y="1616"/>
                  </a:lnTo>
                  <a:lnTo>
                    <a:pt x="796" y="1616"/>
                  </a:lnTo>
                  <a:lnTo>
                    <a:pt x="796" y="1616"/>
                  </a:lnTo>
                  <a:lnTo>
                    <a:pt x="796" y="1616"/>
                  </a:lnTo>
                  <a:lnTo>
                    <a:pt x="796" y="1616"/>
                  </a:lnTo>
                  <a:lnTo>
                    <a:pt x="796" y="1616"/>
                  </a:lnTo>
                  <a:lnTo>
                    <a:pt x="796" y="1612"/>
                  </a:lnTo>
                  <a:lnTo>
                    <a:pt x="796" y="1612"/>
                  </a:lnTo>
                  <a:lnTo>
                    <a:pt x="796" y="1612"/>
                  </a:lnTo>
                  <a:lnTo>
                    <a:pt x="796" y="1612"/>
                  </a:lnTo>
                  <a:lnTo>
                    <a:pt x="801" y="1612"/>
                  </a:lnTo>
                  <a:lnTo>
                    <a:pt x="801" y="1612"/>
                  </a:lnTo>
                  <a:lnTo>
                    <a:pt x="801" y="1612"/>
                  </a:lnTo>
                  <a:lnTo>
                    <a:pt x="801" y="1612"/>
                  </a:lnTo>
                  <a:lnTo>
                    <a:pt x="801" y="1612"/>
                  </a:lnTo>
                  <a:lnTo>
                    <a:pt x="801" y="1612"/>
                  </a:lnTo>
                  <a:lnTo>
                    <a:pt x="801" y="1612"/>
                  </a:lnTo>
                  <a:lnTo>
                    <a:pt x="801" y="1612"/>
                  </a:lnTo>
                  <a:lnTo>
                    <a:pt x="801" y="1612"/>
                  </a:lnTo>
                  <a:lnTo>
                    <a:pt x="801" y="1612"/>
                  </a:lnTo>
                  <a:lnTo>
                    <a:pt x="801" y="1612"/>
                  </a:lnTo>
                  <a:lnTo>
                    <a:pt x="801" y="1612"/>
                  </a:lnTo>
                  <a:lnTo>
                    <a:pt x="801" y="1612"/>
                  </a:lnTo>
                  <a:lnTo>
                    <a:pt x="801" y="1612"/>
                  </a:lnTo>
                  <a:lnTo>
                    <a:pt x="805" y="1612"/>
                  </a:lnTo>
                  <a:lnTo>
                    <a:pt x="805" y="1612"/>
                  </a:lnTo>
                  <a:lnTo>
                    <a:pt x="805" y="1612"/>
                  </a:lnTo>
                  <a:lnTo>
                    <a:pt x="805" y="1612"/>
                  </a:lnTo>
                  <a:lnTo>
                    <a:pt x="805" y="1607"/>
                  </a:lnTo>
                  <a:lnTo>
                    <a:pt x="805" y="1607"/>
                  </a:lnTo>
                  <a:lnTo>
                    <a:pt x="805" y="1607"/>
                  </a:lnTo>
                  <a:lnTo>
                    <a:pt x="805" y="1607"/>
                  </a:lnTo>
                  <a:lnTo>
                    <a:pt x="805" y="1607"/>
                  </a:lnTo>
                  <a:lnTo>
                    <a:pt x="805" y="1607"/>
                  </a:lnTo>
                  <a:lnTo>
                    <a:pt x="805" y="1607"/>
                  </a:lnTo>
                  <a:lnTo>
                    <a:pt x="805" y="1607"/>
                  </a:lnTo>
                  <a:lnTo>
                    <a:pt x="805" y="1607"/>
                  </a:lnTo>
                  <a:lnTo>
                    <a:pt x="805" y="1607"/>
                  </a:lnTo>
                  <a:lnTo>
                    <a:pt x="805" y="1607"/>
                  </a:lnTo>
                  <a:lnTo>
                    <a:pt x="805" y="1607"/>
                  </a:lnTo>
                  <a:lnTo>
                    <a:pt x="810" y="1607"/>
                  </a:lnTo>
                  <a:lnTo>
                    <a:pt x="810" y="1607"/>
                  </a:lnTo>
                  <a:lnTo>
                    <a:pt x="810" y="1607"/>
                  </a:lnTo>
                  <a:lnTo>
                    <a:pt x="810" y="1607"/>
                  </a:lnTo>
                  <a:lnTo>
                    <a:pt x="810" y="1607"/>
                  </a:lnTo>
                  <a:lnTo>
                    <a:pt x="810" y="1607"/>
                  </a:lnTo>
                  <a:lnTo>
                    <a:pt x="810" y="1607"/>
                  </a:lnTo>
                  <a:lnTo>
                    <a:pt x="810" y="1607"/>
                  </a:lnTo>
                  <a:lnTo>
                    <a:pt x="810" y="1607"/>
                  </a:lnTo>
                  <a:lnTo>
                    <a:pt x="810" y="1603"/>
                  </a:lnTo>
                  <a:lnTo>
                    <a:pt x="810" y="1603"/>
                  </a:lnTo>
                  <a:lnTo>
                    <a:pt x="810" y="1603"/>
                  </a:lnTo>
                  <a:lnTo>
                    <a:pt x="810" y="1603"/>
                  </a:lnTo>
                  <a:lnTo>
                    <a:pt x="810" y="1603"/>
                  </a:lnTo>
                  <a:lnTo>
                    <a:pt x="810" y="1603"/>
                  </a:lnTo>
                  <a:lnTo>
                    <a:pt x="810" y="1603"/>
                  </a:lnTo>
                  <a:lnTo>
                    <a:pt x="810" y="1603"/>
                  </a:lnTo>
                  <a:lnTo>
                    <a:pt x="810" y="1603"/>
                  </a:lnTo>
                  <a:lnTo>
                    <a:pt x="810" y="1603"/>
                  </a:lnTo>
                  <a:lnTo>
                    <a:pt x="810" y="1603"/>
                  </a:lnTo>
                  <a:lnTo>
                    <a:pt x="810" y="1603"/>
                  </a:lnTo>
                  <a:lnTo>
                    <a:pt x="810" y="1603"/>
                  </a:lnTo>
                  <a:lnTo>
                    <a:pt x="814" y="1603"/>
                  </a:lnTo>
                  <a:lnTo>
                    <a:pt x="814" y="1603"/>
                  </a:lnTo>
                  <a:lnTo>
                    <a:pt x="814" y="1603"/>
                  </a:lnTo>
                  <a:lnTo>
                    <a:pt x="814" y="1603"/>
                  </a:lnTo>
                  <a:lnTo>
                    <a:pt x="814" y="1603"/>
                  </a:lnTo>
                  <a:lnTo>
                    <a:pt x="814" y="1603"/>
                  </a:lnTo>
                  <a:lnTo>
                    <a:pt x="814" y="1603"/>
                  </a:lnTo>
                  <a:lnTo>
                    <a:pt x="814" y="1603"/>
                  </a:lnTo>
                  <a:lnTo>
                    <a:pt x="814" y="1603"/>
                  </a:lnTo>
                  <a:lnTo>
                    <a:pt x="814" y="1598"/>
                  </a:lnTo>
                  <a:lnTo>
                    <a:pt x="814" y="1598"/>
                  </a:lnTo>
                  <a:lnTo>
                    <a:pt x="814" y="1598"/>
                  </a:lnTo>
                  <a:lnTo>
                    <a:pt x="814" y="1598"/>
                  </a:lnTo>
                  <a:lnTo>
                    <a:pt x="814" y="1598"/>
                  </a:lnTo>
                  <a:lnTo>
                    <a:pt x="814" y="1598"/>
                  </a:lnTo>
                  <a:lnTo>
                    <a:pt x="814" y="1598"/>
                  </a:lnTo>
                  <a:lnTo>
                    <a:pt x="814" y="1598"/>
                  </a:lnTo>
                  <a:lnTo>
                    <a:pt x="814" y="1598"/>
                  </a:lnTo>
                  <a:lnTo>
                    <a:pt x="814" y="1598"/>
                  </a:lnTo>
                  <a:lnTo>
                    <a:pt x="814" y="1598"/>
                  </a:lnTo>
                  <a:lnTo>
                    <a:pt x="814" y="1598"/>
                  </a:lnTo>
                  <a:lnTo>
                    <a:pt x="814" y="1598"/>
                  </a:lnTo>
                  <a:lnTo>
                    <a:pt x="814" y="1598"/>
                  </a:lnTo>
                  <a:lnTo>
                    <a:pt x="814" y="1598"/>
                  </a:lnTo>
                  <a:lnTo>
                    <a:pt x="814" y="1598"/>
                  </a:lnTo>
                  <a:lnTo>
                    <a:pt x="814" y="1598"/>
                  </a:lnTo>
                  <a:lnTo>
                    <a:pt x="814" y="1598"/>
                  </a:lnTo>
                  <a:lnTo>
                    <a:pt x="814" y="1598"/>
                  </a:lnTo>
                  <a:lnTo>
                    <a:pt x="814" y="1598"/>
                  </a:lnTo>
                  <a:lnTo>
                    <a:pt x="814" y="1598"/>
                  </a:lnTo>
                  <a:lnTo>
                    <a:pt x="814" y="1598"/>
                  </a:lnTo>
                  <a:lnTo>
                    <a:pt x="814" y="1594"/>
                  </a:lnTo>
                  <a:lnTo>
                    <a:pt x="814" y="1594"/>
                  </a:lnTo>
                  <a:lnTo>
                    <a:pt x="814" y="1594"/>
                  </a:lnTo>
                  <a:lnTo>
                    <a:pt x="814" y="1594"/>
                  </a:lnTo>
                  <a:lnTo>
                    <a:pt x="814" y="1594"/>
                  </a:lnTo>
                  <a:lnTo>
                    <a:pt x="814" y="1594"/>
                  </a:lnTo>
                  <a:lnTo>
                    <a:pt x="814" y="1594"/>
                  </a:lnTo>
                  <a:lnTo>
                    <a:pt x="814" y="1594"/>
                  </a:lnTo>
                  <a:lnTo>
                    <a:pt x="814" y="1594"/>
                  </a:lnTo>
                  <a:lnTo>
                    <a:pt x="814" y="1594"/>
                  </a:lnTo>
                  <a:lnTo>
                    <a:pt x="814" y="1594"/>
                  </a:lnTo>
                  <a:lnTo>
                    <a:pt x="814" y="1594"/>
                  </a:lnTo>
                  <a:lnTo>
                    <a:pt x="814" y="1594"/>
                  </a:lnTo>
                  <a:lnTo>
                    <a:pt x="814" y="1594"/>
                  </a:lnTo>
                  <a:lnTo>
                    <a:pt x="814" y="1594"/>
                  </a:lnTo>
                  <a:lnTo>
                    <a:pt x="814" y="1594"/>
                  </a:lnTo>
                  <a:lnTo>
                    <a:pt x="814" y="1594"/>
                  </a:lnTo>
                  <a:lnTo>
                    <a:pt x="814" y="1594"/>
                  </a:lnTo>
                  <a:lnTo>
                    <a:pt x="814" y="1594"/>
                  </a:lnTo>
                  <a:lnTo>
                    <a:pt x="814" y="1594"/>
                  </a:lnTo>
                  <a:lnTo>
                    <a:pt x="814" y="1594"/>
                  </a:lnTo>
                  <a:lnTo>
                    <a:pt x="814" y="1594"/>
                  </a:lnTo>
                  <a:lnTo>
                    <a:pt x="814" y="1594"/>
                  </a:lnTo>
                  <a:lnTo>
                    <a:pt x="814" y="1590"/>
                  </a:lnTo>
                  <a:lnTo>
                    <a:pt x="814" y="1590"/>
                  </a:lnTo>
                  <a:lnTo>
                    <a:pt x="814" y="1590"/>
                  </a:lnTo>
                  <a:lnTo>
                    <a:pt x="814" y="1590"/>
                  </a:lnTo>
                  <a:lnTo>
                    <a:pt x="814" y="1590"/>
                  </a:lnTo>
                  <a:lnTo>
                    <a:pt x="814" y="1590"/>
                  </a:lnTo>
                  <a:lnTo>
                    <a:pt x="814" y="1590"/>
                  </a:lnTo>
                  <a:lnTo>
                    <a:pt x="814" y="1590"/>
                  </a:lnTo>
                  <a:lnTo>
                    <a:pt x="814" y="1590"/>
                  </a:lnTo>
                  <a:lnTo>
                    <a:pt x="814" y="1590"/>
                  </a:lnTo>
                  <a:lnTo>
                    <a:pt x="814" y="1590"/>
                  </a:lnTo>
                  <a:lnTo>
                    <a:pt x="814" y="1590"/>
                  </a:lnTo>
                  <a:lnTo>
                    <a:pt x="814" y="1590"/>
                  </a:lnTo>
                  <a:lnTo>
                    <a:pt x="814" y="1590"/>
                  </a:lnTo>
                  <a:lnTo>
                    <a:pt x="814" y="1590"/>
                  </a:lnTo>
                  <a:lnTo>
                    <a:pt x="814" y="1590"/>
                  </a:lnTo>
                  <a:lnTo>
                    <a:pt x="814" y="1590"/>
                  </a:lnTo>
                  <a:lnTo>
                    <a:pt x="814" y="1590"/>
                  </a:lnTo>
                  <a:lnTo>
                    <a:pt x="814" y="1590"/>
                  </a:lnTo>
                  <a:lnTo>
                    <a:pt x="814" y="1590"/>
                  </a:lnTo>
                  <a:lnTo>
                    <a:pt x="814" y="1590"/>
                  </a:lnTo>
                  <a:lnTo>
                    <a:pt x="814" y="1590"/>
                  </a:lnTo>
                  <a:lnTo>
                    <a:pt x="814" y="1590"/>
                  </a:lnTo>
                  <a:lnTo>
                    <a:pt x="814" y="1590"/>
                  </a:lnTo>
                  <a:lnTo>
                    <a:pt x="814" y="1590"/>
                  </a:lnTo>
                  <a:lnTo>
                    <a:pt x="814" y="1590"/>
                  </a:lnTo>
                  <a:lnTo>
                    <a:pt x="814" y="1590"/>
                  </a:lnTo>
                  <a:lnTo>
                    <a:pt x="814" y="1590"/>
                  </a:lnTo>
                  <a:lnTo>
                    <a:pt x="814" y="1590"/>
                  </a:lnTo>
                  <a:lnTo>
                    <a:pt x="814" y="1590"/>
                  </a:lnTo>
                  <a:lnTo>
                    <a:pt x="814" y="1590"/>
                  </a:lnTo>
                  <a:lnTo>
                    <a:pt x="814" y="1590"/>
                  </a:lnTo>
                  <a:lnTo>
                    <a:pt x="814" y="1590"/>
                  </a:lnTo>
                  <a:lnTo>
                    <a:pt x="814" y="1590"/>
                  </a:lnTo>
                  <a:lnTo>
                    <a:pt x="814" y="1590"/>
                  </a:lnTo>
                  <a:lnTo>
                    <a:pt x="814" y="1590"/>
                  </a:lnTo>
                  <a:lnTo>
                    <a:pt x="814" y="1590"/>
                  </a:lnTo>
                  <a:lnTo>
                    <a:pt x="814" y="1590"/>
                  </a:lnTo>
                  <a:lnTo>
                    <a:pt x="814" y="1590"/>
                  </a:lnTo>
                  <a:lnTo>
                    <a:pt x="814" y="1590"/>
                  </a:lnTo>
                  <a:lnTo>
                    <a:pt x="814" y="1585"/>
                  </a:lnTo>
                  <a:lnTo>
                    <a:pt x="814" y="1585"/>
                  </a:lnTo>
                  <a:lnTo>
                    <a:pt x="814" y="1585"/>
                  </a:lnTo>
                  <a:lnTo>
                    <a:pt x="814" y="1585"/>
                  </a:lnTo>
                  <a:lnTo>
                    <a:pt x="814" y="1585"/>
                  </a:lnTo>
                  <a:lnTo>
                    <a:pt x="814" y="1585"/>
                  </a:lnTo>
                  <a:lnTo>
                    <a:pt x="814" y="1585"/>
                  </a:lnTo>
                  <a:lnTo>
                    <a:pt x="814" y="1585"/>
                  </a:lnTo>
                  <a:lnTo>
                    <a:pt x="814" y="1585"/>
                  </a:lnTo>
                  <a:lnTo>
                    <a:pt x="814" y="1585"/>
                  </a:lnTo>
                  <a:lnTo>
                    <a:pt x="814" y="1585"/>
                  </a:lnTo>
                  <a:lnTo>
                    <a:pt x="814" y="1585"/>
                  </a:lnTo>
                  <a:lnTo>
                    <a:pt x="814" y="1585"/>
                  </a:lnTo>
                  <a:lnTo>
                    <a:pt x="814" y="1585"/>
                  </a:lnTo>
                  <a:lnTo>
                    <a:pt x="814" y="1585"/>
                  </a:lnTo>
                  <a:lnTo>
                    <a:pt x="814" y="1585"/>
                  </a:lnTo>
                  <a:lnTo>
                    <a:pt x="814" y="1585"/>
                  </a:lnTo>
                  <a:lnTo>
                    <a:pt x="814" y="1585"/>
                  </a:lnTo>
                  <a:lnTo>
                    <a:pt x="814" y="1585"/>
                  </a:lnTo>
                  <a:lnTo>
                    <a:pt x="814" y="1581"/>
                  </a:lnTo>
                  <a:lnTo>
                    <a:pt x="814" y="1581"/>
                  </a:lnTo>
                  <a:lnTo>
                    <a:pt x="814" y="1581"/>
                  </a:lnTo>
                  <a:lnTo>
                    <a:pt x="814" y="1581"/>
                  </a:lnTo>
                  <a:lnTo>
                    <a:pt x="814" y="1581"/>
                  </a:lnTo>
                  <a:lnTo>
                    <a:pt x="814" y="1581"/>
                  </a:lnTo>
                  <a:lnTo>
                    <a:pt x="814" y="1581"/>
                  </a:lnTo>
                  <a:lnTo>
                    <a:pt x="814" y="1581"/>
                  </a:lnTo>
                  <a:lnTo>
                    <a:pt x="814" y="1581"/>
                  </a:lnTo>
                  <a:lnTo>
                    <a:pt x="810" y="1581"/>
                  </a:lnTo>
                  <a:lnTo>
                    <a:pt x="810" y="1581"/>
                  </a:lnTo>
                  <a:lnTo>
                    <a:pt x="810" y="1581"/>
                  </a:lnTo>
                  <a:lnTo>
                    <a:pt x="810" y="1581"/>
                  </a:lnTo>
                  <a:lnTo>
                    <a:pt x="810" y="1581"/>
                  </a:lnTo>
                  <a:lnTo>
                    <a:pt x="810" y="1581"/>
                  </a:lnTo>
                  <a:lnTo>
                    <a:pt x="810" y="1576"/>
                  </a:lnTo>
                  <a:lnTo>
                    <a:pt x="810" y="1576"/>
                  </a:lnTo>
                  <a:lnTo>
                    <a:pt x="810" y="1576"/>
                  </a:lnTo>
                  <a:lnTo>
                    <a:pt x="810" y="1576"/>
                  </a:lnTo>
                  <a:lnTo>
                    <a:pt x="810" y="1576"/>
                  </a:lnTo>
                  <a:lnTo>
                    <a:pt x="810" y="1576"/>
                  </a:lnTo>
                  <a:lnTo>
                    <a:pt x="810" y="1576"/>
                  </a:lnTo>
                  <a:lnTo>
                    <a:pt x="810" y="1576"/>
                  </a:lnTo>
                  <a:lnTo>
                    <a:pt x="810" y="1576"/>
                  </a:lnTo>
                  <a:lnTo>
                    <a:pt x="810" y="1576"/>
                  </a:lnTo>
                  <a:lnTo>
                    <a:pt x="810" y="1576"/>
                  </a:lnTo>
                  <a:lnTo>
                    <a:pt x="810" y="1576"/>
                  </a:lnTo>
                  <a:lnTo>
                    <a:pt x="805" y="1576"/>
                  </a:lnTo>
                  <a:lnTo>
                    <a:pt x="805" y="1572"/>
                  </a:lnTo>
                  <a:lnTo>
                    <a:pt x="805" y="1572"/>
                  </a:lnTo>
                  <a:lnTo>
                    <a:pt x="805" y="1572"/>
                  </a:lnTo>
                  <a:lnTo>
                    <a:pt x="805" y="1572"/>
                  </a:lnTo>
                  <a:lnTo>
                    <a:pt x="805" y="1572"/>
                  </a:lnTo>
                  <a:lnTo>
                    <a:pt x="805" y="1572"/>
                  </a:lnTo>
                  <a:lnTo>
                    <a:pt x="805" y="1572"/>
                  </a:lnTo>
                  <a:lnTo>
                    <a:pt x="805" y="1572"/>
                  </a:lnTo>
                  <a:lnTo>
                    <a:pt x="805" y="1572"/>
                  </a:lnTo>
                  <a:lnTo>
                    <a:pt x="805" y="1572"/>
                  </a:lnTo>
                  <a:lnTo>
                    <a:pt x="805" y="1572"/>
                  </a:lnTo>
                  <a:lnTo>
                    <a:pt x="801" y="1567"/>
                  </a:lnTo>
                  <a:lnTo>
                    <a:pt x="801" y="1567"/>
                  </a:lnTo>
                  <a:lnTo>
                    <a:pt x="801" y="1567"/>
                  </a:lnTo>
                  <a:lnTo>
                    <a:pt x="801" y="1567"/>
                  </a:lnTo>
                  <a:lnTo>
                    <a:pt x="801" y="1567"/>
                  </a:lnTo>
                  <a:lnTo>
                    <a:pt x="801" y="1567"/>
                  </a:lnTo>
                  <a:lnTo>
                    <a:pt x="801" y="1567"/>
                  </a:lnTo>
                  <a:lnTo>
                    <a:pt x="801" y="1567"/>
                  </a:lnTo>
                  <a:lnTo>
                    <a:pt x="801" y="1567"/>
                  </a:lnTo>
                  <a:lnTo>
                    <a:pt x="801" y="1567"/>
                  </a:lnTo>
                  <a:lnTo>
                    <a:pt x="801" y="1567"/>
                  </a:lnTo>
                  <a:lnTo>
                    <a:pt x="801" y="1567"/>
                  </a:lnTo>
                  <a:lnTo>
                    <a:pt x="801" y="1572"/>
                  </a:lnTo>
                  <a:lnTo>
                    <a:pt x="801" y="1572"/>
                  </a:lnTo>
                  <a:lnTo>
                    <a:pt x="801" y="1572"/>
                  </a:lnTo>
                  <a:lnTo>
                    <a:pt x="801" y="1572"/>
                  </a:lnTo>
                  <a:lnTo>
                    <a:pt x="801" y="1572"/>
                  </a:lnTo>
                  <a:lnTo>
                    <a:pt x="801" y="1572"/>
                  </a:lnTo>
                  <a:lnTo>
                    <a:pt x="801" y="1572"/>
                  </a:lnTo>
                  <a:lnTo>
                    <a:pt x="801" y="1572"/>
                  </a:lnTo>
                  <a:lnTo>
                    <a:pt x="801" y="1572"/>
                  </a:lnTo>
                  <a:lnTo>
                    <a:pt x="801" y="1572"/>
                  </a:lnTo>
                  <a:lnTo>
                    <a:pt x="801" y="1572"/>
                  </a:lnTo>
                  <a:lnTo>
                    <a:pt x="801" y="1572"/>
                  </a:lnTo>
                  <a:lnTo>
                    <a:pt x="796" y="1572"/>
                  </a:lnTo>
                  <a:lnTo>
                    <a:pt x="796" y="1576"/>
                  </a:lnTo>
                  <a:lnTo>
                    <a:pt x="796" y="1576"/>
                  </a:lnTo>
                  <a:lnTo>
                    <a:pt x="796" y="1576"/>
                  </a:lnTo>
                  <a:lnTo>
                    <a:pt x="796" y="1576"/>
                  </a:lnTo>
                  <a:lnTo>
                    <a:pt x="796" y="1576"/>
                  </a:lnTo>
                  <a:lnTo>
                    <a:pt x="796" y="1576"/>
                  </a:lnTo>
                  <a:lnTo>
                    <a:pt x="796" y="1576"/>
                  </a:lnTo>
                  <a:lnTo>
                    <a:pt x="796" y="1576"/>
                  </a:lnTo>
                  <a:lnTo>
                    <a:pt x="796" y="1576"/>
                  </a:lnTo>
                  <a:lnTo>
                    <a:pt x="796" y="1576"/>
                  </a:lnTo>
                  <a:lnTo>
                    <a:pt x="796" y="1576"/>
                  </a:lnTo>
                  <a:lnTo>
                    <a:pt x="796" y="1576"/>
                  </a:lnTo>
                  <a:lnTo>
                    <a:pt x="796" y="1576"/>
                  </a:lnTo>
                  <a:lnTo>
                    <a:pt x="796" y="1581"/>
                  </a:lnTo>
                  <a:lnTo>
                    <a:pt x="796" y="1581"/>
                  </a:lnTo>
                  <a:lnTo>
                    <a:pt x="796" y="1581"/>
                  </a:lnTo>
                  <a:lnTo>
                    <a:pt x="796" y="1581"/>
                  </a:lnTo>
                  <a:lnTo>
                    <a:pt x="796" y="1581"/>
                  </a:lnTo>
                  <a:lnTo>
                    <a:pt x="796" y="1581"/>
                  </a:lnTo>
                  <a:lnTo>
                    <a:pt x="796" y="1581"/>
                  </a:lnTo>
                  <a:lnTo>
                    <a:pt x="796" y="1581"/>
                  </a:lnTo>
                  <a:lnTo>
                    <a:pt x="796" y="1581"/>
                  </a:lnTo>
                  <a:lnTo>
                    <a:pt x="796" y="1581"/>
                  </a:lnTo>
                  <a:lnTo>
                    <a:pt x="796" y="1581"/>
                  </a:lnTo>
                  <a:lnTo>
                    <a:pt x="796" y="1581"/>
                  </a:lnTo>
                  <a:lnTo>
                    <a:pt x="792" y="1581"/>
                  </a:lnTo>
                  <a:lnTo>
                    <a:pt x="792" y="1581"/>
                  </a:lnTo>
                  <a:lnTo>
                    <a:pt x="792" y="1581"/>
                  </a:lnTo>
                  <a:lnTo>
                    <a:pt x="792" y="1585"/>
                  </a:lnTo>
                  <a:lnTo>
                    <a:pt x="792" y="1585"/>
                  </a:lnTo>
                  <a:lnTo>
                    <a:pt x="792" y="1585"/>
                  </a:lnTo>
                  <a:lnTo>
                    <a:pt x="792" y="1585"/>
                  </a:lnTo>
                  <a:lnTo>
                    <a:pt x="792" y="1585"/>
                  </a:lnTo>
                  <a:lnTo>
                    <a:pt x="792" y="1585"/>
                  </a:lnTo>
                  <a:lnTo>
                    <a:pt x="792" y="1585"/>
                  </a:lnTo>
                  <a:lnTo>
                    <a:pt x="792" y="1585"/>
                  </a:lnTo>
                  <a:lnTo>
                    <a:pt x="792" y="1585"/>
                  </a:lnTo>
                  <a:lnTo>
                    <a:pt x="792" y="1585"/>
                  </a:lnTo>
                  <a:lnTo>
                    <a:pt x="792" y="1585"/>
                  </a:lnTo>
                  <a:lnTo>
                    <a:pt x="792" y="1585"/>
                  </a:lnTo>
                  <a:lnTo>
                    <a:pt x="792" y="1585"/>
                  </a:lnTo>
                  <a:lnTo>
                    <a:pt x="792" y="1585"/>
                  </a:lnTo>
                  <a:lnTo>
                    <a:pt x="792" y="1590"/>
                  </a:lnTo>
                  <a:lnTo>
                    <a:pt x="792" y="1590"/>
                  </a:lnTo>
                  <a:lnTo>
                    <a:pt x="792" y="1590"/>
                  </a:lnTo>
                  <a:lnTo>
                    <a:pt x="792" y="1590"/>
                  </a:lnTo>
                  <a:lnTo>
                    <a:pt x="792" y="1590"/>
                  </a:lnTo>
                  <a:lnTo>
                    <a:pt x="787" y="1590"/>
                  </a:lnTo>
                  <a:lnTo>
                    <a:pt x="787" y="1590"/>
                  </a:lnTo>
                  <a:lnTo>
                    <a:pt x="787" y="1590"/>
                  </a:lnTo>
                  <a:lnTo>
                    <a:pt x="787" y="1590"/>
                  </a:lnTo>
                  <a:lnTo>
                    <a:pt x="787" y="1590"/>
                  </a:lnTo>
                  <a:lnTo>
                    <a:pt x="787" y="1590"/>
                  </a:lnTo>
                  <a:lnTo>
                    <a:pt x="787" y="1590"/>
                  </a:lnTo>
                  <a:lnTo>
                    <a:pt x="787" y="1590"/>
                  </a:lnTo>
                  <a:lnTo>
                    <a:pt x="787" y="1590"/>
                  </a:lnTo>
                  <a:lnTo>
                    <a:pt x="787" y="1590"/>
                  </a:lnTo>
                  <a:lnTo>
                    <a:pt x="787" y="1590"/>
                  </a:lnTo>
                  <a:lnTo>
                    <a:pt x="787" y="1594"/>
                  </a:lnTo>
                  <a:lnTo>
                    <a:pt x="787" y="1594"/>
                  </a:lnTo>
                  <a:lnTo>
                    <a:pt x="787" y="1594"/>
                  </a:lnTo>
                  <a:lnTo>
                    <a:pt x="787" y="1594"/>
                  </a:lnTo>
                  <a:lnTo>
                    <a:pt x="787" y="1594"/>
                  </a:lnTo>
                  <a:lnTo>
                    <a:pt x="787" y="1594"/>
                  </a:lnTo>
                  <a:lnTo>
                    <a:pt x="787" y="1594"/>
                  </a:lnTo>
                  <a:lnTo>
                    <a:pt x="787" y="1594"/>
                  </a:lnTo>
                  <a:lnTo>
                    <a:pt x="787" y="1594"/>
                  </a:lnTo>
                  <a:lnTo>
                    <a:pt x="783" y="1594"/>
                  </a:lnTo>
                  <a:lnTo>
                    <a:pt x="783" y="1594"/>
                  </a:lnTo>
                  <a:lnTo>
                    <a:pt x="783" y="1594"/>
                  </a:lnTo>
                  <a:lnTo>
                    <a:pt x="783" y="1594"/>
                  </a:lnTo>
                  <a:lnTo>
                    <a:pt x="783" y="1594"/>
                  </a:lnTo>
                  <a:lnTo>
                    <a:pt x="783" y="1594"/>
                  </a:lnTo>
                  <a:lnTo>
                    <a:pt x="783" y="1594"/>
                  </a:lnTo>
                  <a:lnTo>
                    <a:pt x="783" y="1598"/>
                  </a:lnTo>
                  <a:lnTo>
                    <a:pt x="783" y="1598"/>
                  </a:lnTo>
                  <a:lnTo>
                    <a:pt x="783" y="1598"/>
                  </a:lnTo>
                  <a:lnTo>
                    <a:pt x="783" y="1598"/>
                  </a:lnTo>
                  <a:lnTo>
                    <a:pt x="783" y="1598"/>
                  </a:lnTo>
                  <a:lnTo>
                    <a:pt x="783" y="1598"/>
                  </a:lnTo>
                  <a:lnTo>
                    <a:pt x="783" y="1598"/>
                  </a:lnTo>
                  <a:lnTo>
                    <a:pt x="783" y="1598"/>
                  </a:lnTo>
                  <a:lnTo>
                    <a:pt x="783" y="1598"/>
                  </a:lnTo>
                  <a:lnTo>
                    <a:pt x="783" y="1598"/>
                  </a:lnTo>
                  <a:lnTo>
                    <a:pt x="783" y="1598"/>
                  </a:lnTo>
                  <a:lnTo>
                    <a:pt x="778" y="1598"/>
                  </a:lnTo>
                  <a:lnTo>
                    <a:pt x="778" y="1598"/>
                  </a:lnTo>
                  <a:lnTo>
                    <a:pt x="778" y="1598"/>
                  </a:lnTo>
                  <a:lnTo>
                    <a:pt x="778" y="1598"/>
                  </a:lnTo>
                  <a:lnTo>
                    <a:pt x="778" y="1598"/>
                  </a:lnTo>
                  <a:lnTo>
                    <a:pt x="778" y="1598"/>
                  </a:lnTo>
                  <a:lnTo>
                    <a:pt x="778" y="1598"/>
                  </a:lnTo>
                  <a:lnTo>
                    <a:pt x="778" y="1598"/>
                  </a:lnTo>
                  <a:lnTo>
                    <a:pt x="778" y="1603"/>
                  </a:lnTo>
                  <a:lnTo>
                    <a:pt x="778" y="1603"/>
                  </a:lnTo>
                  <a:lnTo>
                    <a:pt x="778" y="1603"/>
                  </a:lnTo>
                  <a:lnTo>
                    <a:pt x="778" y="1603"/>
                  </a:lnTo>
                  <a:lnTo>
                    <a:pt x="778" y="1603"/>
                  </a:lnTo>
                  <a:lnTo>
                    <a:pt x="778" y="1603"/>
                  </a:lnTo>
                  <a:lnTo>
                    <a:pt x="778" y="1603"/>
                  </a:lnTo>
                  <a:lnTo>
                    <a:pt x="778" y="1603"/>
                  </a:lnTo>
                  <a:lnTo>
                    <a:pt x="774" y="1603"/>
                  </a:lnTo>
                  <a:lnTo>
                    <a:pt x="774" y="1603"/>
                  </a:lnTo>
                  <a:lnTo>
                    <a:pt x="774" y="1603"/>
                  </a:lnTo>
                  <a:lnTo>
                    <a:pt x="774" y="1603"/>
                  </a:lnTo>
                  <a:lnTo>
                    <a:pt x="774" y="1603"/>
                  </a:lnTo>
                  <a:lnTo>
                    <a:pt x="774" y="1603"/>
                  </a:lnTo>
                  <a:lnTo>
                    <a:pt x="774" y="1603"/>
                  </a:lnTo>
                  <a:lnTo>
                    <a:pt x="774" y="1603"/>
                  </a:lnTo>
                  <a:lnTo>
                    <a:pt x="774" y="1603"/>
                  </a:lnTo>
                  <a:lnTo>
                    <a:pt x="774" y="1603"/>
                  </a:lnTo>
                  <a:lnTo>
                    <a:pt x="774" y="1603"/>
                  </a:lnTo>
                  <a:lnTo>
                    <a:pt x="774" y="1603"/>
                  </a:lnTo>
                  <a:lnTo>
                    <a:pt x="774" y="1603"/>
                  </a:lnTo>
                  <a:lnTo>
                    <a:pt x="774" y="1607"/>
                  </a:lnTo>
                  <a:lnTo>
                    <a:pt x="774" y="1607"/>
                  </a:lnTo>
                  <a:lnTo>
                    <a:pt x="769" y="1607"/>
                  </a:lnTo>
                  <a:lnTo>
                    <a:pt x="769" y="1607"/>
                  </a:lnTo>
                  <a:lnTo>
                    <a:pt x="769" y="1607"/>
                  </a:lnTo>
                  <a:lnTo>
                    <a:pt x="769" y="1607"/>
                  </a:lnTo>
                  <a:lnTo>
                    <a:pt x="769" y="1607"/>
                  </a:lnTo>
                  <a:lnTo>
                    <a:pt x="769" y="1607"/>
                  </a:lnTo>
                  <a:lnTo>
                    <a:pt x="769" y="1607"/>
                  </a:lnTo>
                  <a:lnTo>
                    <a:pt x="769" y="1607"/>
                  </a:lnTo>
                  <a:lnTo>
                    <a:pt x="769" y="1607"/>
                  </a:lnTo>
                  <a:lnTo>
                    <a:pt x="769" y="1607"/>
                  </a:lnTo>
                  <a:lnTo>
                    <a:pt x="769" y="1607"/>
                  </a:lnTo>
                  <a:lnTo>
                    <a:pt x="769" y="1607"/>
                  </a:lnTo>
                  <a:lnTo>
                    <a:pt x="769" y="1607"/>
                  </a:lnTo>
                  <a:lnTo>
                    <a:pt x="769" y="1607"/>
                  </a:lnTo>
                  <a:lnTo>
                    <a:pt x="769" y="1607"/>
                  </a:lnTo>
                  <a:lnTo>
                    <a:pt x="765" y="1607"/>
                  </a:lnTo>
                  <a:lnTo>
                    <a:pt x="765" y="1607"/>
                  </a:lnTo>
                  <a:lnTo>
                    <a:pt x="765" y="1607"/>
                  </a:lnTo>
                  <a:lnTo>
                    <a:pt x="765" y="1607"/>
                  </a:lnTo>
                  <a:lnTo>
                    <a:pt x="765" y="1607"/>
                  </a:lnTo>
                  <a:lnTo>
                    <a:pt x="765" y="1607"/>
                  </a:lnTo>
                  <a:lnTo>
                    <a:pt x="765" y="1607"/>
                  </a:lnTo>
                  <a:lnTo>
                    <a:pt x="765" y="1607"/>
                  </a:lnTo>
                  <a:lnTo>
                    <a:pt x="765" y="1607"/>
                  </a:lnTo>
                  <a:lnTo>
                    <a:pt x="765" y="1607"/>
                  </a:lnTo>
                  <a:lnTo>
                    <a:pt x="765" y="1607"/>
                  </a:lnTo>
                  <a:lnTo>
                    <a:pt x="765" y="1612"/>
                  </a:lnTo>
                  <a:lnTo>
                    <a:pt x="765" y="1612"/>
                  </a:lnTo>
                  <a:lnTo>
                    <a:pt x="760" y="1612"/>
                  </a:lnTo>
                  <a:lnTo>
                    <a:pt x="760" y="1612"/>
                  </a:lnTo>
                  <a:lnTo>
                    <a:pt x="760" y="1612"/>
                  </a:lnTo>
                  <a:lnTo>
                    <a:pt x="760" y="1612"/>
                  </a:lnTo>
                  <a:lnTo>
                    <a:pt x="760" y="1612"/>
                  </a:lnTo>
                  <a:lnTo>
                    <a:pt x="760" y="1612"/>
                  </a:lnTo>
                  <a:lnTo>
                    <a:pt x="760" y="1612"/>
                  </a:lnTo>
                  <a:lnTo>
                    <a:pt x="760" y="1612"/>
                  </a:lnTo>
                  <a:lnTo>
                    <a:pt x="760" y="1612"/>
                  </a:lnTo>
                  <a:lnTo>
                    <a:pt x="760" y="1612"/>
                  </a:lnTo>
                  <a:lnTo>
                    <a:pt x="760" y="1612"/>
                  </a:lnTo>
                  <a:lnTo>
                    <a:pt x="760" y="1612"/>
                  </a:lnTo>
                  <a:lnTo>
                    <a:pt x="760" y="1612"/>
                  </a:lnTo>
                  <a:lnTo>
                    <a:pt x="756" y="1612"/>
                  </a:lnTo>
                  <a:lnTo>
                    <a:pt x="756" y="1612"/>
                  </a:lnTo>
                  <a:lnTo>
                    <a:pt x="756" y="1612"/>
                  </a:lnTo>
                  <a:lnTo>
                    <a:pt x="756" y="1612"/>
                  </a:lnTo>
                  <a:lnTo>
                    <a:pt x="756" y="1612"/>
                  </a:lnTo>
                  <a:lnTo>
                    <a:pt x="756" y="1612"/>
                  </a:lnTo>
                  <a:lnTo>
                    <a:pt x="756" y="1612"/>
                  </a:lnTo>
                  <a:lnTo>
                    <a:pt x="756" y="1612"/>
                  </a:lnTo>
                  <a:lnTo>
                    <a:pt x="756" y="1612"/>
                  </a:lnTo>
                  <a:lnTo>
                    <a:pt x="756" y="1612"/>
                  </a:lnTo>
                  <a:lnTo>
                    <a:pt x="756" y="1612"/>
                  </a:lnTo>
                  <a:lnTo>
                    <a:pt x="756" y="1612"/>
                  </a:lnTo>
                  <a:lnTo>
                    <a:pt x="756" y="1612"/>
                  </a:lnTo>
                  <a:lnTo>
                    <a:pt x="751" y="1612"/>
                  </a:lnTo>
                  <a:lnTo>
                    <a:pt x="751" y="1612"/>
                  </a:lnTo>
                  <a:lnTo>
                    <a:pt x="751" y="1612"/>
                  </a:lnTo>
                  <a:lnTo>
                    <a:pt x="751" y="1612"/>
                  </a:lnTo>
                  <a:lnTo>
                    <a:pt x="751" y="1612"/>
                  </a:lnTo>
                  <a:lnTo>
                    <a:pt x="751" y="1612"/>
                  </a:lnTo>
                  <a:lnTo>
                    <a:pt x="751" y="1612"/>
                  </a:lnTo>
                  <a:lnTo>
                    <a:pt x="751" y="1612"/>
                  </a:lnTo>
                  <a:lnTo>
                    <a:pt x="751" y="1612"/>
                  </a:lnTo>
                  <a:lnTo>
                    <a:pt x="751" y="1612"/>
                  </a:lnTo>
                  <a:lnTo>
                    <a:pt x="751" y="1612"/>
                  </a:lnTo>
                  <a:lnTo>
                    <a:pt x="747" y="1612"/>
                  </a:lnTo>
                  <a:lnTo>
                    <a:pt x="747" y="1612"/>
                  </a:lnTo>
                  <a:lnTo>
                    <a:pt x="747" y="1612"/>
                  </a:lnTo>
                  <a:lnTo>
                    <a:pt x="747" y="1612"/>
                  </a:lnTo>
                  <a:lnTo>
                    <a:pt x="747" y="1612"/>
                  </a:lnTo>
                  <a:lnTo>
                    <a:pt x="747" y="1612"/>
                  </a:lnTo>
                  <a:lnTo>
                    <a:pt x="747" y="1612"/>
                  </a:lnTo>
                  <a:lnTo>
                    <a:pt x="747" y="1612"/>
                  </a:lnTo>
                  <a:lnTo>
                    <a:pt x="747" y="1612"/>
                  </a:lnTo>
                  <a:lnTo>
                    <a:pt x="747" y="1612"/>
                  </a:lnTo>
                  <a:lnTo>
                    <a:pt x="747" y="1612"/>
                  </a:lnTo>
                  <a:lnTo>
                    <a:pt x="747" y="1612"/>
                  </a:lnTo>
                  <a:lnTo>
                    <a:pt x="742" y="1612"/>
                  </a:lnTo>
                  <a:lnTo>
                    <a:pt x="742" y="1612"/>
                  </a:lnTo>
                  <a:lnTo>
                    <a:pt x="742" y="1612"/>
                  </a:lnTo>
                  <a:lnTo>
                    <a:pt x="742" y="1612"/>
                  </a:lnTo>
                  <a:lnTo>
                    <a:pt x="742" y="1612"/>
                  </a:lnTo>
                  <a:lnTo>
                    <a:pt x="742" y="1612"/>
                  </a:lnTo>
                  <a:lnTo>
                    <a:pt x="742" y="1612"/>
                  </a:lnTo>
                  <a:lnTo>
                    <a:pt x="742" y="1612"/>
                  </a:lnTo>
                  <a:lnTo>
                    <a:pt x="742" y="1612"/>
                  </a:lnTo>
                  <a:lnTo>
                    <a:pt x="742" y="1612"/>
                  </a:lnTo>
                  <a:lnTo>
                    <a:pt x="742" y="1612"/>
                  </a:lnTo>
                  <a:lnTo>
                    <a:pt x="742" y="1612"/>
                  </a:lnTo>
                  <a:lnTo>
                    <a:pt x="738" y="1612"/>
                  </a:lnTo>
                  <a:lnTo>
                    <a:pt x="738" y="1612"/>
                  </a:lnTo>
                  <a:lnTo>
                    <a:pt x="738" y="1612"/>
                  </a:lnTo>
                  <a:lnTo>
                    <a:pt x="738" y="1612"/>
                  </a:lnTo>
                  <a:lnTo>
                    <a:pt x="738" y="1612"/>
                  </a:lnTo>
                  <a:lnTo>
                    <a:pt x="738" y="1607"/>
                  </a:lnTo>
                  <a:lnTo>
                    <a:pt x="738" y="1607"/>
                  </a:lnTo>
                  <a:lnTo>
                    <a:pt x="738" y="1607"/>
                  </a:lnTo>
                  <a:lnTo>
                    <a:pt x="738" y="1607"/>
                  </a:lnTo>
                  <a:lnTo>
                    <a:pt x="738" y="1607"/>
                  </a:lnTo>
                  <a:lnTo>
                    <a:pt x="738" y="1607"/>
                  </a:lnTo>
                  <a:lnTo>
                    <a:pt x="738" y="1607"/>
                  </a:lnTo>
                  <a:lnTo>
                    <a:pt x="734" y="1607"/>
                  </a:lnTo>
                  <a:lnTo>
                    <a:pt x="734" y="1607"/>
                  </a:lnTo>
                  <a:lnTo>
                    <a:pt x="734" y="1607"/>
                  </a:lnTo>
                  <a:lnTo>
                    <a:pt x="734" y="1607"/>
                  </a:lnTo>
                  <a:lnTo>
                    <a:pt x="734" y="1607"/>
                  </a:lnTo>
                  <a:lnTo>
                    <a:pt x="734" y="1607"/>
                  </a:lnTo>
                  <a:lnTo>
                    <a:pt x="734" y="1607"/>
                  </a:lnTo>
                  <a:lnTo>
                    <a:pt x="734" y="1607"/>
                  </a:lnTo>
                  <a:lnTo>
                    <a:pt x="734" y="1607"/>
                  </a:lnTo>
                  <a:lnTo>
                    <a:pt x="734" y="1607"/>
                  </a:lnTo>
                  <a:lnTo>
                    <a:pt x="734" y="1607"/>
                  </a:lnTo>
                  <a:lnTo>
                    <a:pt x="734" y="1607"/>
                  </a:lnTo>
                  <a:lnTo>
                    <a:pt x="734" y="1607"/>
                  </a:lnTo>
                  <a:lnTo>
                    <a:pt x="729" y="1607"/>
                  </a:lnTo>
                  <a:lnTo>
                    <a:pt x="729" y="1603"/>
                  </a:lnTo>
                  <a:lnTo>
                    <a:pt x="729" y="1603"/>
                  </a:lnTo>
                  <a:lnTo>
                    <a:pt x="729" y="1603"/>
                  </a:lnTo>
                  <a:lnTo>
                    <a:pt x="729" y="1603"/>
                  </a:lnTo>
                  <a:lnTo>
                    <a:pt x="729" y="1603"/>
                  </a:lnTo>
                  <a:lnTo>
                    <a:pt x="729" y="1603"/>
                  </a:lnTo>
                  <a:lnTo>
                    <a:pt x="729" y="1603"/>
                  </a:lnTo>
                  <a:lnTo>
                    <a:pt x="729" y="1603"/>
                  </a:lnTo>
                  <a:lnTo>
                    <a:pt x="729" y="1603"/>
                  </a:lnTo>
                  <a:lnTo>
                    <a:pt x="729" y="1603"/>
                  </a:lnTo>
                  <a:lnTo>
                    <a:pt x="729" y="1603"/>
                  </a:lnTo>
                  <a:lnTo>
                    <a:pt x="729" y="1603"/>
                  </a:lnTo>
                  <a:lnTo>
                    <a:pt x="729" y="1603"/>
                  </a:lnTo>
                  <a:lnTo>
                    <a:pt x="725" y="1603"/>
                  </a:lnTo>
                  <a:lnTo>
                    <a:pt x="725" y="1603"/>
                  </a:lnTo>
                  <a:lnTo>
                    <a:pt x="725" y="1598"/>
                  </a:lnTo>
                  <a:lnTo>
                    <a:pt x="725" y="1598"/>
                  </a:lnTo>
                  <a:lnTo>
                    <a:pt x="725" y="1598"/>
                  </a:lnTo>
                  <a:lnTo>
                    <a:pt x="725" y="1598"/>
                  </a:lnTo>
                  <a:lnTo>
                    <a:pt x="725" y="1598"/>
                  </a:lnTo>
                  <a:lnTo>
                    <a:pt x="725" y="1598"/>
                  </a:lnTo>
                  <a:lnTo>
                    <a:pt x="725" y="1598"/>
                  </a:lnTo>
                  <a:lnTo>
                    <a:pt x="725" y="1598"/>
                  </a:lnTo>
                  <a:lnTo>
                    <a:pt x="725" y="1598"/>
                  </a:lnTo>
                  <a:lnTo>
                    <a:pt x="725" y="1598"/>
                  </a:lnTo>
                  <a:lnTo>
                    <a:pt x="725" y="1598"/>
                  </a:lnTo>
                  <a:lnTo>
                    <a:pt x="725" y="1598"/>
                  </a:lnTo>
                  <a:lnTo>
                    <a:pt x="725" y="1598"/>
                  </a:lnTo>
                  <a:lnTo>
                    <a:pt x="725" y="1594"/>
                  </a:lnTo>
                  <a:lnTo>
                    <a:pt x="725" y="1594"/>
                  </a:lnTo>
                  <a:lnTo>
                    <a:pt x="725" y="1594"/>
                  </a:lnTo>
                  <a:lnTo>
                    <a:pt x="720" y="1594"/>
                  </a:lnTo>
                  <a:lnTo>
                    <a:pt x="720" y="1594"/>
                  </a:lnTo>
                  <a:lnTo>
                    <a:pt x="720" y="1594"/>
                  </a:lnTo>
                  <a:lnTo>
                    <a:pt x="720" y="1594"/>
                  </a:lnTo>
                  <a:lnTo>
                    <a:pt x="720" y="1594"/>
                  </a:lnTo>
                  <a:lnTo>
                    <a:pt x="720" y="1594"/>
                  </a:lnTo>
                  <a:lnTo>
                    <a:pt x="720" y="1594"/>
                  </a:lnTo>
                  <a:lnTo>
                    <a:pt x="720" y="1594"/>
                  </a:lnTo>
                  <a:lnTo>
                    <a:pt x="720" y="1594"/>
                  </a:lnTo>
                  <a:lnTo>
                    <a:pt x="720" y="1590"/>
                  </a:lnTo>
                  <a:lnTo>
                    <a:pt x="720" y="1590"/>
                  </a:lnTo>
                  <a:lnTo>
                    <a:pt x="720" y="1590"/>
                  </a:lnTo>
                  <a:lnTo>
                    <a:pt x="720" y="1590"/>
                  </a:lnTo>
                  <a:lnTo>
                    <a:pt x="720" y="1590"/>
                  </a:lnTo>
                  <a:lnTo>
                    <a:pt x="720" y="1590"/>
                  </a:lnTo>
                  <a:lnTo>
                    <a:pt x="720" y="1590"/>
                  </a:lnTo>
                  <a:lnTo>
                    <a:pt x="720" y="1590"/>
                  </a:lnTo>
                  <a:lnTo>
                    <a:pt x="720" y="1590"/>
                  </a:lnTo>
                  <a:lnTo>
                    <a:pt x="720" y="1590"/>
                  </a:lnTo>
                  <a:lnTo>
                    <a:pt x="720" y="1585"/>
                  </a:lnTo>
                  <a:lnTo>
                    <a:pt x="720" y="1585"/>
                  </a:lnTo>
                  <a:lnTo>
                    <a:pt x="720" y="1585"/>
                  </a:lnTo>
                  <a:lnTo>
                    <a:pt x="720" y="1585"/>
                  </a:lnTo>
                  <a:lnTo>
                    <a:pt x="716" y="1585"/>
                  </a:lnTo>
                  <a:lnTo>
                    <a:pt x="716" y="1585"/>
                  </a:lnTo>
                  <a:lnTo>
                    <a:pt x="716" y="1585"/>
                  </a:lnTo>
                  <a:lnTo>
                    <a:pt x="716" y="1585"/>
                  </a:lnTo>
                  <a:lnTo>
                    <a:pt x="716" y="1585"/>
                  </a:lnTo>
                  <a:lnTo>
                    <a:pt x="716" y="1585"/>
                  </a:lnTo>
                  <a:lnTo>
                    <a:pt x="716" y="1581"/>
                  </a:lnTo>
                  <a:lnTo>
                    <a:pt x="716" y="1581"/>
                  </a:lnTo>
                  <a:lnTo>
                    <a:pt x="716" y="1581"/>
                  </a:lnTo>
                  <a:lnTo>
                    <a:pt x="716" y="1581"/>
                  </a:lnTo>
                  <a:lnTo>
                    <a:pt x="716" y="1581"/>
                  </a:lnTo>
                  <a:lnTo>
                    <a:pt x="716" y="1581"/>
                  </a:lnTo>
                  <a:lnTo>
                    <a:pt x="716" y="1581"/>
                  </a:lnTo>
                  <a:lnTo>
                    <a:pt x="716" y="1581"/>
                  </a:lnTo>
                  <a:lnTo>
                    <a:pt x="716" y="1581"/>
                  </a:lnTo>
                  <a:lnTo>
                    <a:pt x="716" y="1581"/>
                  </a:lnTo>
                  <a:lnTo>
                    <a:pt x="716" y="1576"/>
                  </a:lnTo>
                  <a:lnTo>
                    <a:pt x="716" y="1576"/>
                  </a:lnTo>
                  <a:lnTo>
                    <a:pt x="716" y="1576"/>
                  </a:lnTo>
                  <a:lnTo>
                    <a:pt x="716" y="1576"/>
                  </a:lnTo>
                  <a:lnTo>
                    <a:pt x="716" y="1576"/>
                  </a:lnTo>
                  <a:lnTo>
                    <a:pt x="716" y="1576"/>
                  </a:lnTo>
                  <a:lnTo>
                    <a:pt x="716" y="1576"/>
                  </a:lnTo>
                  <a:lnTo>
                    <a:pt x="716" y="1576"/>
                  </a:lnTo>
                  <a:lnTo>
                    <a:pt x="716" y="1576"/>
                  </a:lnTo>
                  <a:lnTo>
                    <a:pt x="716" y="1572"/>
                  </a:lnTo>
                  <a:lnTo>
                    <a:pt x="716" y="1572"/>
                  </a:lnTo>
                  <a:lnTo>
                    <a:pt x="716" y="1572"/>
                  </a:lnTo>
                  <a:lnTo>
                    <a:pt x="716" y="1572"/>
                  </a:lnTo>
                  <a:lnTo>
                    <a:pt x="716" y="1572"/>
                  </a:lnTo>
                  <a:lnTo>
                    <a:pt x="716" y="1572"/>
                  </a:lnTo>
                  <a:lnTo>
                    <a:pt x="716" y="1572"/>
                  </a:lnTo>
                  <a:lnTo>
                    <a:pt x="716" y="1572"/>
                  </a:lnTo>
                  <a:lnTo>
                    <a:pt x="716" y="1572"/>
                  </a:lnTo>
                  <a:lnTo>
                    <a:pt x="716" y="1572"/>
                  </a:lnTo>
                  <a:lnTo>
                    <a:pt x="716" y="1567"/>
                  </a:lnTo>
                  <a:lnTo>
                    <a:pt x="716" y="1567"/>
                  </a:lnTo>
                  <a:lnTo>
                    <a:pt x="716" y="1567"/>
                  </a:lnTo>
                  <a:lnTo>
                    <a:pt x="716" y="1567"/>
                  </a:lnTo>
                  <a:lnTo>
                    <a:pt x="716" y="1567"/>
                  </a:lnTo>
                  <a:lnTo>
                    <a:pt x="716" y="1567"/>
                  </a:lnTo>
                  <a:lnTo>
                    <a:pt x="716" y="1567"/>
                  </a:lnTo>
                  <a:lnTo>
                    <a:pt x="716" y="1567"/>
                  </a:lnTo>
                  <a:lnTo>
                    <a:pt x="716" y="1567"/>
                  </a:lnTo>
                  <a:lnTo>
                    <a:pt x="716" y="1567"/>
                  </a:lnTo>
                  <a:lnTo>
                    <a:pt x="716" y="1567"/>
                  </a:lnTo>
                  <a:lnTo>
                    <a:pt x="716" y="1563"/>
                  </a:lnTo>
                  <a:lnTo>
                    <a:pt x="716" y="1563"/>
                  </a:lnTo>
                  <a:lnTo>
                    <a:pt x="716" y="1563"/>
                  </a:lnTo>
                  <a:lnTo>
                    <a:pt x="716" y="1563"/>
                  </a:lnTo>
                  <a:lnTo>
                    <a:pt x="716" y="1563"/>
                  </a:lnTo>
                  <a:lnTo>
                    <a:pt x="716" y="1563"/>
                  </a:lnTo>
                  <a:lnTo>
                    <a:pt x="716" y="1563"/>
                  </a:lnTo>
                  <a:lnTo>
                    <a:pt x="716" y="1563"/>
                  </a:lnTo>
                  <a:lnTo>
                    <a:pt x="716" y="1563"/>
                  </a:lnTo>
                  <a:lnTo>
                    <a:pt x="716" y="1563"/>
                  </a:lnTo>
                  <a:lnTo>
                    <a:pt x="716" y="1558"/>
                  </a:lnTo>
                  <a:lnTo>
                    <a:pt x="720" y="1558"/>
                  </a:lnTo>
                  <a:lnTo>
                    <a:pt x="720" y="1558"/>
                  </a:lnTo>
                  <a:lnTo>
                    <a:pt x="720" y="1558"/>
                  </a:lnTo>
                  <a:lnTo>
                    <a:pt x="720" y="1558"/>
                  </a:lnTo>
                  <a:lnTo>
                    <a:pt x="720" y="1558"/>
                  </a:lnTo>
                  <a:lnTo>
                    <a:pt x="720" y="1558"/>
                  </a:lnTo>
                  <a:lnTo>
                    <a:pt x="720" y="1558"/>
                  </a:lnTo>
                  <a:lnTo>
                    <a:pt x="720" y="1558"/>
                  </a:lnTo>
                  <a:lnTo>
                    <a:pt x="720" y="1558"/>
                  </a:lnTo>
                  <a:lnTo>
                    <a:pt x="720" y="1558"/>
                  </a:lnTo>
                  <a:lnTo>
                    <a:pt x="720" y="1554"/>
                  </a:lnTo>
                  <a:lnTo>
                    <a:pt x="720" y="1554"/>
                  </a:lnTo>
                  <a:lnTo>
                    <a:pt x="720" y="1554"/>
                  </a:lnTo>
                  <a:lnTo>
                    <a:pt x="720" y="1554"/>
                  </a:lnTo>
                  <a:lnTo>
                    <a:pt x="720" y="1554"/>
                  </a:lnTo>
                  <a:lnTo>
                    <a:pt x="720" y="1554"/>
                  </a:lnTo>
                  <a:lnTo>
                    <a:pt x="720" y="1554"/>
                  </a:lnTo>
                  <a:lnTo>
                    <a:pt x="720" y="1554"/>
                  </a:lnTo>
                  <a:lnTo>
                    <a:pt x="720" y="1554"/>
                  </a:lnTo>
                  <a:lnTo>
                    <a:pt x="720" y="1554"/>
                  </a:lnTo>
                  <a:lnTo>
                    <a:pt x="725" y="1554"/>
                  </a:lnTo>
                  <a:lnTo>
                    <a:pt x="725" y="1554"/>
                  </a:lnTo>
                  <a:lnTo>
                    <a:pt x="725" y="1554"/>
                  </a:lnTo>
                  <a:lnTo>
                    <a:pt x="725" y="1549"/>
                  </a:lnTo>
                  <a:lnTo>
                    <a:pt x="725" y="1549"/>
                  </a:lnTo>
                  <a:lnTo>
                    <a:pt x="725" y="1549"/>
                  </a:lnTo>
                  <a:lnTo>
                    <a:pt x="725" y="1549"/>
                  </a:lnTo>
                  <a:lnTo>
                    <a:pt x="725" y="1549"/>
                  </a:lnTo>
                  <a:lnTo>
                    <a:pt x="725" y="1549"/>
                  </a:lnTo>
                  <a:lnTo>
                    <a:pt x="725" y="1549"/>
                  </a:lnTo>
                  <a:lnTo>
                    <a:pt x="725" y="1549"/>
                  </a:lnTo>
                  <a:lnTo>
                    <a:pt x="725" y="1549"/>
                  </a:lnTo>
                  <a:lnTo>
                    <a:pt x="725" y="1549"/>
                  </a:lnTo>
                  <a:lnTo>
                    <a:pt x="725" y="1549"/>
                  </a:lnTo>
                  <a:lnTo>
                    <a:pt x="725" y="1549"/>
                  </a:lnTo>
                  <a:lnTo>
                    <a:pt x="725" y="1549"/>
                  </a:lnTo>
                  <a:lnTo>
                    <a:pt x="729" y="1549"/>
                  </a:lnTo>
                  <a:lnTo>
                    <a:pt x="729" y="1549"/>
                  </a:lnTo>
                  <a:lnTo>
                    <a:pt x="729" y="1549"/>
                  </a:lnTo>
                  <a:lnTo>
                    <a:pt x="729" y="1545"/>
                  </a:lnTo>
                  <a:lnTo>
                    <a:pt x="729" y="1545"/>
                  </a:lnTo>
                  <a:lnTo>
                    <a:pt x="729" y="1545"/>
                  </a:lnTo>
                  <a:lnTo>
                    <a:pt x="729" y="1545"/>
                  </a:lnTo>
                  <a:lnTo>
                    <a:pt x="729" y="1545"/>
                  </a:lnTo>
                  <a:lnTo>
                    <a:pt x="729" y="1545"/>
                  </a:lnTo>
                  <a:lnTo>
                    <a:pt x="729" y="1545"/>
                  </a:lnTo>
                  <a:lnTo>
                    <a:pt x="729" y="1545"/>
                  </a:lnTo>
                  <a:lnTo>
                    <a:pt x="729" y="1545"/>
                  </a:lnTo>
                  <a:lnTo>
                    <a:pt x="729" y="1545"/>
                  </a:lnTo>
                  <a:lnTo>
                    <a:pt x="729" y="1545"/>
                  </a:lnTo>
                  <a:lnTo>
                    <a:pt x="734" y="1545"/>
                  </a:lnTo>
                  <a:lnTo>
                    <a:pt x="734" y="1545"/>
                  </a:lnTo>
                  <a:lnTo>
                    <a:pt x="734" y="1545"/>
                  </a:lnTo>
                  <a:lnTo>
                    <a:pt x="734" y="1545"/>
                  </a:lnTo>
                  <a:lnTo>
                    <a:pt x="734" y="1545"/>
                  </a:lnTo>
                  <a:lnTo>
                    <a:pt x="734" y="1545"/>
                  </a:lnTo>
                  <a:lnTo>
                    <a:pt x="734" y="1545"/>
                  </a:lnTo>
                  <a:lnTo>
                    <a:pt x="734" y="1540"/>
                  </a:lnTo>
                  <a:lnTo>
                    <a:pt x="734" y="1540"/>
                  </a:lnTo>
                  <a:lnTo>
                    <a:pt x="734" y="1540"/>
                  </a:lnTo>
                  <a:lnTo>
                    <a:pt x="734" y="1540"/>
                  </a:lnTo>
                  <a:lnTo>
                    <a:pt x="734" y="1540"/>
                  </a:lnTo>
                  <a:lnTo>
                    <a:pt x="734" y="1540"/>
                  </a:lnTo>
                  <a:lnTo>
                    <a:pt x="738" y="1540"/>
                  </a:lnTo>
                  <a:lnTo>
                    <a:pt x="738" y="1540"/>
                  </a:lnTo>
                  <a:lnTo>
                    <a:pt x="738" y="1540"/>
                  </a:lnTo>
                  <a:lnTo>
                    <a:pt x="738" y="1540"/>
                  </a:lnTo>
                  <a:lnTo>
                    <a:pt x="738" y="1540"/>
                  </a:lnTo>
                  <a:lnTo>
                    <a:pt x="738" y="1540"/>
                  </a:lnTo>
                  <a:lnTo>
                    <a:pt x="738" y="1540"/>
                  </a:lnTo>
                  <a:lnTo>
                    <a:pt x="738" y="1540"/>
                  </a:lnTo>
                  <a:lnTo>
                    <a:pt x="738" y="1540"/>
                  </a:lnTo>
                  <a:lnTo>
                    <a:pt x="738" y="1540"/>
                  </a:lnTo>
                  <a:lnTo>
                    <a:pt x="738" y="1540"/>
                  </a:lnTo>
                  <a:lnTo>
                    <a:pt x="738" y="1540"/>
                  </a:lnTo>
                  <a:lnTo>
                    <a:pt x="742" y="1540"/>
                  </a:lnTo>
                  <a:lnTo>
                    <a:pt x="742" y="1540"/>
                  </a:lnTo>
                  <a:lnTo>
                    <a:pt x="742" y="1540"/>
                  </a:lnTo>
                  <a:lnTo>
                    <a:pt x="742" y="1540"/>
                  </a:lnTo>
                  <a:lnTo>
                    <a:pt x="742" y="1540"/>
                  </a:lnTo>
                  <a:lnTo>
                    <a:pt x="742" y="1540"/>
                  </a:lnTo>
                  <a:lnTo>
                    <a:pt x="742" y="1536"/>
                  </a:lnTo>
                  <a:lnTo>
                    <a:pt x="742" y="1536"/>
                  </a:lnTo>
                  <a:lnTo>
                    <a:pt x="742" y="1536"/>
                  </a:lnTo>
                  <a:lnTo>
                    <a:pt x="742" y="1536"/>
                  </a:lnTo>
                  <a:lnTo>
                    <a:pt x="742" y="1536"/>
                  </a:lnTo>
                  <a:lnTo>
                    <a:pt x="742" y="1536"/>
                  </a:lnTo>
                  <a:lnTo>
                    <a:pt x="747" y="1536"/>
                  </a:lnTo>
                  <a:lnTo>
                    <a:pt x="747" y="1536"/>
                  </a:lnTo>
                  <a:lnTo>
                    <a:pt x="747" y="1536"/>
                  </a:lnTo>
                  <a:lnTo>
                    <a:pt x="747" y="1536"/>
                  </a:lnTo>
                  <a:lnTo>
                    <a:pt x="747" y="1536"/>
                  </a:lnTo>
                  <a:lnTo>
                    <a:pt x="742" y="1536"/>
                  </a:lnTo>
                  <a:lnTo>
                    <a:pt x="742" y="1536"/>
                  </a:lnTo>
                  <a:lnTo>
                    <a:pt x="742" y="1536"/>
                  </a:lnTo>
                  <a:lnTo>
                    <a:pt x="742" y="1536"/>
                  </a:lnTo>
                  <a:lnTo>
                    <a:pt x="742" y="1536"/>
                  </a:lnTo>
                  <a:lnTo>
                    <a:pt x="742" y="1536"/>
                  </a:lnTo>
                  <a:lnTo>
                    <a:pt x="742" y="1536"/>
                  </a:lnTo>
                  <a:lnTo>
                    <a:pt x="738" y="1536"/>
                  </a:lnTo>
                  <a:lnTo>
                    <a:pt x="738" y="1536"/>
                  </a:lnTo>
                  <a:lnTo>
                    <a:pt x="738" y="1536"/>
                  </a:lnTo>
                  <a:lnTo>
                    <a:pt x="738" y="1536"/>
                  </a:lnTo>
                  <a:lnTo>
                    <a:pt x="738" y="1536"/>
                  </a:lnTo>
                  <a:lnTo>
                    <a:pt x="738" y="1536"/>
                  </a:lnTo>
                  <a:lnTo>
                    <a:pt x="738" y="1536"/>
                  </a:lnTo>
                  <a:lnTo>
                    <a:pt x="738" y="1536"/>
                  </a:lnTo>
                  <a:close/>
                  <a:moveTo>
                    <a:pt x="1641" y="1545"/>
                  </a:moveTo>
                  <a:lnTo>
                    <a:pt x="1641" y="1545"/>
                  </a:lnTo>
                  <a:lnTo>
                    <a:pt x="1641" y="1545"/>
                  </a:lnTo>
                  <a:lnTo>
                    <a:pt x="1641" y="1545"/>
                  </a:lnTo>
                  <a:lnTo>
                    <a:pt x="1641" y="1545"/>
                  </a:lnTo>
                  <a:lnTo>
                    <a:pt x="1641" y="1545"/>
                  </a:lnTo>
                  <a:lnTo>
                    <a:pt x="1641" y="1545"/>
                  </a:lnTo>
                  <a:lnTo>
                    <a:pt x="1641" y="1545"/>
                  </a:lnTo>
                  <a:lnTo>
                    <a:pt x="1641" y="1545"/>
                  </a:lnTo>
                  <a:lnTo>
                    <a:pt x="1641" y="1545"/>
                  </a:lnTo>
                  <a:lnTo>
                    <a:pt x="1641" y="1545"/>
                  </a:lnTo>
                  <a:lnTo>
                    <a:pt x="1641" y="1545"/>
                  </a:lnTo>
                  <a:lnTo>
                    <a:pt x="1641" y="1545"/>
                  </a:lnTo>
                  <a:lnTo>
                    <a:pt x="1641" y="1549"/>
                  </a:lnTo>
                  <a:lnTo>
                    <a:pt x="1641" y="1549"/>
                  </a:lnTo>
                  <a:lnTo>
                    <a:pt x="1641" y="1549"/>
                  </a:lnTo>
                  <a:lnTo>
                    <a:pt x="1641" y="1549"/>
                  </a:lnTo>
                  <a:lnTo>
                    <a:pt x="1641" y="1549"/>
                  </a:lnTo>
                  <a:lnTo>
                    <a:pt x="1641" y="1549"/>
                  </a:lnTo>
                  <a:lnTo>
                    <a:pt x="1641" y="1549"/>
                  </a:lnTo>
                  <a:lnTo>
                    <a:pt x="1641" y="1549"/>
                  </a:lnTo>
                  <a:lnTo>
                    <a:pt x="1641" y="1549"/>
                  </a:lnTo>
                  <a:lnTo>
                    <a:pt x="1641" y="1549"/>
                  </a:lnTo>
                  <a:lnTo>
                    <a:pt x="1641" y="1549"/>
                  </a:lnTo>
                  <a:lnTo>
                    <a:pt x="1641" y="1549"/>
                  </a:lnTo>
                  <a:lnTo>
                    <a:pt x="1641" y="1549"/>
                  </a:lnTo>
                  <a:lnTo>
                    <a:pt x="1637" y="1549"/>
                  </a:lnTo>
                  <a:lnTo>
                    <a:pt x="1637" y="1554"/>
                  </a:lnTo>
                  <a:lnTo>
                    <a:pt x="1637" y="1554"/>
                  </a:lnTo>
                  <a:lnTo>
                    <a:pt x="1637" y="1554"/>
                  </a:lnTo>
                  <a:lnTo>
                    <a:pt x="1637" y="1554"/>
                  </a:lnTo>
                  <a:lnTo>
                    <a:pt x="1637" y="1554"/>
                  </a:lnTo>
                  <a:lnTo>
                    <a:pt x="1637" y="1554"/>
                  </a:lnTo>
                  <a:lnTo>
                    <a:pt x="1637" y="1554"/>
                  </a:lnTo>
                  <a:lnTo>
                    <a:pt x="1637" y="1554"/>
                  </a:lnTo>
                  <a:lnTo>
                    <a:pt x="1637" y="1554"/>
                  </a:lnTo>
                  <a:lnTo>
                    <a:pt x="1637" y="1554"/>
                  </a:lnTo>
                  <a:lnTo>
                    <a:pt x="1637" y="1554"/>
                  </a:lnTo>
                  <a:lnTo>
                    <a:pt x="1637" y="1554"/>
                  </a:lnTo>
                  <a:lnTo>
                    <a:pt x="1637" y="1554"/>
                  </a:lnTo>
                  <a:lnTo>
                    <a:pt x="1637" y="1554"/>
                  </a:lnTo>
                  <a:lnTo>
                    <a:pt x="1637" y="1554"/>
                  </a:lnTo>
                  <a:lnTo>
                    <a:pt x="1637" y="1558"/>
                  </a:lnTo>
                  <a:lnTo>
                    <a:pt x="1637" y="1558"/>
                  </a:lnTo>
                  <a:lnTo>
                    <a:pt x="1637" y="1558"/>
                  </a:lnTo>
                  <a:lnTo>
                    <a:pt x="1637" y="1558"/>
                  </a:lnTo>
                  <a:lnTo>
                    <a:pt x="1637" y="1558"/>
                  </a:lnTo>
                  <a:lnTo>
                    <a:pt x="1637" y="1558"/>
                  </a:lnTo>
                  <a:lnTo>
                    <a:pt x="1637" y="1558"/>
                  </a:lnTo>
                  <a:lnTo>
                    <a:pt x="1637" y="1558"/>
                  </a:lnTo>
                  <a:lnTo>
                    <a:pt x="1637" y="1558"/>
                  </a:lnTo>
                  <a:lnTo>
                    <a:pt x="1637" y="1558"/>
                  </a:lnTo>
                  <a:lnTo>
                    <a:pt x="1637" y="1563"/>
                  </a:lnTo>
                  <a:lnTo>
                    <a:pt x="1637" y="1563"/>
                  </a:lnTo>
                  <a:lnTo>
                    <a:pt x="1637" y="1563"/>
                  </a:lnTo>
                  <a:lnTo>
                    <a:pt x="1632" y="1563"/>
                  </a:lnTo>
                  <a:lnTo>
                    <a:pt x="1632" y="1563"/>
                  </a:lnTo>
                  <a:lnTo>
                    <a:pt x="1632" y="1563"/>
                  </a:lnTo>
                  <a:lnTo>
                    <a:pt x="1632" y="1563"/>
                  </a:lnTo>
                  <a:lnTo>
                    <a:pt x="1632" y="1563"/>
                  </a:lnTo>
                  <a:lnTo>
                    <a:pt x="1632" y="1567"/>
                  </a:lnTo>
                  <a:lnTo>
                    <a:pt x="1632" y="1567"/>
                  </a:lnTo>
                  <a:lnTo>
                    <a:pt x="1632" y="1567"/>
                  </a:lnTo>
                  <a:lnTo>
                    <a:pt x="1632" y="1567"/>
                  </a:lnTo>
                  <a:lnTo>
                    <a:pt x="1632" y="1567"/>
                  </a:lnTo>
                  <a:lnTo>
                    <a:pt x="1632" y="1567"/>
                  </a:lnTo>
                  <a:lnTo>
                    <a:pt x="1632" y="1567"/>
                  </a:lnTo>
                  <a:lnTo>
                    <a:pt x="1632" y="1567"/>
                  </a:lnTo>
                  <a:lnTo>
                    <a:pt x="1628" y="1572"/>
                  </a:lnTo>
                  <a:lnTo>
                    <a:pt x="1628" y="1572"/>
                  </a:lnTo>
                  <a:lnTo>
                    <a:pt x="1628" y="1572"/>
                  </a:lnTo>
                  <a:lnTo>
                    <a:pt x="1628" y="1572"/>
                  </a:lnTo>
                  <a:lnTo>
                    <a:pt x="1628" y="1572"/>
                  </a:lnTo>
                  <a:lnTo>
                    <a:pt x="1628" y="1572"/>
                  </a:lnTo>
                  <a:lnTo>
                    <a:pt x="1628" y="1572"/>
                  </a:lnTo>
                  <a:lnTo>
                    <a:pt x="1628" y="1572"/>
                  </a:lnTo>
                  <a:lnTo>
                    <a:pt x="1628" y="1572"/>
                  </a:lnTo>
                  <a:lnTo>
                    <a:pt x="1628" y="1576"/>
                  </a:lnTo>
                  <a:lnTo>
                    <a:pt x="1628" y="1576"/>
                  </a:lnTo>
                  <a:lnTo>
                    <a:pt x="1628" y="1576"/>
                  </a:lnTo>
                  <a:lnTo>
                    <a:pt x="1623" y="1576"/>
                  </a:lnTo>
                  <a:lnTo>
                    <a:pt x="1623" y="1576"/>
                  </a:lnTo>
                  <a:lnTo>
                    <a:pt x="1623" y="1576"/>
                  </a:lnTo>
                  <a:lnTo>
                    <a:pt x="1623" y="1576"/>
                  </a:lnTo>
                  <a:lnTo>
                    <a:pt x="1623" y="1576"/>
                  </a:lnTo>
                  <a:lnTo>
                    <a:pt x="1623" y="1576"/>
                  </a:lnTo>
                  <a:lnTo>
                    <a:pt x="1623" y="1581"/>
                  </a:lnTo>
                  <a:lnTo>
                    <a:pt x="1623" y="1581"/>
                  </a:lnTo>
                  <a:lnTo>
                    <a:pt x="1623" y="1581"/>
                  </a:lnTo>
                  <a:lnTo>
                    <a:pt x="1623" y="1581"/>
                  </a:lnTo>
                  <a:lnTo>
                    <a:pt x="1619" y="1581"/>
                  </a:lnTo>
                  <a:lnTo>
                    <a:pt x="1619" y="1581"/>
                  </a:lnTo>
                  <a:lnTo>
                    <a:pt x="1619" y="1581"/>
                  </a:lnTo>
                  <a:lnTo>
                    <a:pt x="1619" y="1581"/>
                  </a:lnTo>
                  <a:lnTo>
                    <a:pt x="1619" y="1581"/>
                  </a:lnTo>
                  <a:lnTo>
                    <a:pt x="1619" y="1581"/>
                  </a:lnTo>
                  <a:lnTo>
                    <a:pt x="1619" y="1581"/>
                  </a:lnTo>
                  <a:lnTo>
                    <a:pt x="1619" y="1585"/>
                  </a:lnTo>
                  <a:lnTo>
                    <a:pt x="1619" y="1585"/>
                  </a:lnTo>
                  <a:lnTo>
                    <a:pt x="1615" y="1585"/>
                  </a:lnTo>
                  <a:lnTo>
                    <a:pt x="1615" y="1585"/>
                  </a:lnTo>
                  <a:lnTo>
                    <a:pt x="1615" y="1585"/>
                  </a:lnTo>
                  <a:lnTo>
                    <a:pt x="1615" y="1585"/>
                  </a:lnTo>
                  <a:lnTo>
                    <a:pt x="1615" y="1585"/>
                  </a:lnTo>
                  <a:lnTo>
                    <a:pt x="1615" y="1585"/>
                  </a:lnTo>
                  <a:lnTo>
                    <a:pt x="1615" y="1585"/>
                  </a:lnTo>
                  <a:lnTo>
                    <a:pt x="1615" y="1585"/>
                  </a:lnTo>
                  <a:lnTo>
                    <a:pt x="1615" y="1585"/>
                  </a:lnTo>
                  <a:lnTo>
                    <a:pt x="1615" y="1585"/>
                  </a:lnTo>
                  <a:lnTo>
                    <a:pt x="1615" y="1585"/>
                  </a:lnTo>
                  <a:lnTo>
                    <a:pt x="1615" y="1585"/>
                  </a:lnTo>
                  <a:lnTo>
                    <a:pt x="1615" y="1585"/>
                  </a:lnTo>
                  <a:lnTo>
                    <a:pt x="1615" y="1585"/>
                  </a:lnTo>
                  <a:lnTo>
                    <a:pt x="1615" y="1585"/>
                  </a:lnTo>
                  <a:lnTo>
                    <a:pt x="1615" y="1585"/>
                  </a:lnTo>
                  <a:lnTo>
                    <a:pt x="1610" y="1585"/>
                  </a:lnTo>
                  <a:lnTo>
                    <a:pt x="1610" y="1585"/>
                  </a:lnTo>
                  <a:lnTo>
                    <a:pt x="1610" y="1590"/>
                  </a:lnTo>
                  <a:lnTo>
                    <a:pt x="1610" y="1590"/>
                  </a:lnTo>
                  <a:lnTo>
                    <a:pt x="1610" y="1590"/>
                  </a:lnTo>
                  <a:lnTo>
                    <a:pt x="1610" y="1590"/>
                  </a:lnTo>
                  <a:lnTo>
                    <a:pt x="1610" y="1590"/>
                  </a:lnTo>
                  <a:lnTo>
                    <a:pt x="1610" y="1590"/>
                  </a:lnTo>
                  <a:lnTo>
                    <a:pt x="1610" y="1590"/>
                  </a:lnTo>
                  <a:lnTo>
                    <a:pt x="1610" y="1590"/>
                  </a:lnTo>
                  <a:lnTo>
                    <a:pt x="1610" y="1590"/>
                  </a:lnTo>
                  <a:lnTo>
                    <a:pt x="1610" y="1590"/>
                  </a:lnTo>
                  <a:lnTo>
                    <a:pt x="1610" y="1590"/>
                  </a:lnTo>
                  <a:lnTo>
                    <a:pt x="1610" y="1590"/>
                  </a:lnTo>
                  <a:lnTo>
                    <a:pt x="1610" y="1590"/>
                  </a:lnTo>
                  <a:lnTo>
                    <a:pt x="1610" y="1590"/>
                  </a:lnTo>
                  <a:lnTo>
                    <a:pt x="1610" y="1590"/>
                  </a:lnTo>
                  <a:lnTo>
                    <a:pt x="1606" y="1590"/>
                  </a:lnTo>
                  <a:lnTo>
                    <a:pt x="1606" y="1590"/>
                  </a:lnTo>
                  <a:lnTo>
                    <a:pt x="1606" y="1590"/>
                  </a:lnTo>
                  <a:lnTo>
                    <a:pt x="1606" y="1590"/>
                  </a:lnTo>
                  <a:lnTo>
                    <a:pt x="1606" y="1590"/>
                  </a:lnTo>
                  <a:lnTo>
                    <a:pt x="1606" y="1590"/>
                  </a:lnTo>
                  <a:lnTo>
                    <a:pt x="1606" y="1590"/>
                  </a:lnTo>
                  <a:lnTo>
                    <a:pt x="1606" y="1590"/>
                  </a:lnTo>
                  <a:lnTo>
                    <a:pt x="1606" y="1590"/>
                  </a:lnTo>
                  <a:lnTo>
                    <a:pt x="1606" y="1590"/>
                  </a:lnTo>
                  <a:lnTo>
                    <a:pt x="1606" y="1590"/>
                  </a:lnTo>
                  <a:lnTo>
                    <a:pt x="1606" y="1590"/>
                  </a:lnTo>
                  <a:lnTo>
                    <a:pt x="1606" y="1590"/>
                  </a:lnTo>
                  <a:lnTo>
                    <a:pt x="1606" y="1590"/>
                  </a:lnTo>
                  <a:lnTo>
                    <a:pt x="1606" y="1590"/>
                  </a:lnTo>
                  <a:lnTo>
                    <a:pt x="1601" y="1594"/>
                  </a:lnTo>
                  <a:lnTo>
                    <a:pt x="1601" y="1594"/>
                  </a:lnTo>
                  <a:lnTo>
                    <a:pt x="1601" y="1594"/>
                  </a:lnTo>
                  <a:lnTo>
                    <a:pt x="1601" y="1594"/>
                  </a:lnTo>
                  <a:lnTo>
                    <a:pt x="1601" y="1594"/>
                  </a:lnTo>
                  <a:lnTo>
                    <a:pt x="1601" y="1594"/>
                  </a:lnTo>
                  <a:lnTo>
                    <a:pt x="1601" y="1594"/>
                  </a:lnTo>
                  <a:lnTo>
                    <a:pt x="1601" y="1594"/>
                  </a:lnTo>
                  <a:lnTo>
                    <a:pt x="1601" y="1594"/>
                  </a:lnTo>
                  <a:lnTo>
                    <a:pt x="1601" y="1594"/>
                  </a:lnTo>
                  <a:lnTo>
                    <a:pt x="1601" y="1594"/>
                  </a:lnTo>
                  <a:lnTo>
                    <a:pt x="1601" y="1594"/>
                  </a:lnTo>
                  <a:lnTo>
                    <a:pt x="1601" y="1594"/>
                  </a:lnTo>
                  <a:lnTo>
                    <a:pt x="1601" y="1594"/>
                  </a:lnTo>
                  <a:lnTo>
                    <a:pt x="1597" y="1594"/>
                  </a:lnTo>
                  <a:lnTo>
                    <a:pt x="1597" y="1594"/>
                  </a:lnTo>
                  <a:lnTo>
                    <a:pt x="1597" y="1594"/>
                  </a:lnTo>
                  <a:lnTo>
                    <a:pt x="1597" y="1594"/>
                  </a:lnTo>
                  <a:lnTo>
                    <a:pt x="1597" y="1594"/>
                  </a:lnTo>
                  <a:lnTo>
                    <a:pt x="1597" y="1594"/>
                  </a:lnTo>
                  <a:lnTo>
                    <a:pt x="1597" y="1594"/>
                  </a:lnTo>
                  <a:lnTo>
                    <a:pt x="1597" y="1594"/>
                  </a:lnTo>
                  <a:lnTo>
                    <a:pt x="1597" y="1594"/>
                  </a:lnTo>
                  <a:lnTo>
                    <a:pt x="1597" y="1594"/>
                  </a:lnTo>
                  <a:lnTo>
                    <a:pt x="1597" y="1594"/>
                  </a:lnTo>
                  <a:lnTo>
                    <a:pt x="1597" y="1594"/>
                  </a:lnTo>
                  <a:lnTo>
                    <a:pt x="1597" y="1594"/>
                  </a:lnTo>
                  <a:lnTo>
                    <a:pt x="1597" y="1594"/>
                  </a:lnTo>
                  <a:lnTo>
                    <a:pt x="1592" y="1594"/>
                  </a:lnTo>
                  <a:lnTo>
                    <a:pt x="1592" y="1594"/>
                  </a:lnTo>
                  <a:lnTo>
                    <a:pt x="1592" y="1594"/>
                  </a:lnTo>
                  <a:lnTo>
                    <a:pt x="1592" y="1594"/>
                  </a:lnTo>
                  <a:lnTo>
                    <a:pt x="1592" y="1594"/>
                  </a:lnTo>
                  <a:lnTo>
                    <a:pt x="1592" y="1594"/>
                  </a:lnTo>
                  <a:lnTo>
                    <a:pt x="1592" y="1594"/>
                  </a:lnTo>
                  <a:lnTo>
                    <a:pt x="1592" y="1594"/>
                  </a:lnTo>
                  <a:lnTo>
                    <a:pt x="1592" y="1594"/>
                  </a:lnTo>
                  <a:lnTo>
                    <a:pt x="1592" y="1594"/>
                  </a:lnTo>
                  <a:lnTo>
                    <a:pt x="1592" y="1594"/>
                  </a:lnTo>
                  <a:lnTo>
                    <a:pt x="1592" y="1594"/>
                  </a:lnTo>
                  <a:lnTo>
                    <a:pt x="1592" y="1594"/>
                  </a:lnTo>
                  <a:lnTo>
                    <a:pt x="1588" y="1594"/>
                  </a:lnTo>
                  <a:lnTo>
                    <a:pt x="1588" y="1594"/>
                  </a:lnTo>
                  <a:lnTo>
                    <a:pt x="1588" y="1594"/>
                  </a:lnTo>
                  <a:lnTo>
                    <a:pt x="1588" y="1594"/>
                  </a:lnTo>
                  <a:lnTo>
                    <a:pt x="1588" y="1594"/>
                  </a:lnTo>
                  <a:lnTo>
                    <a:pt x="1588" y="1594"/>
                  </a:lnTo>
                  <a:lnTo>
                    <a:pt x="1588" y="1594"/>
                  </a:lnTo>
                  <a:lnTo>
                    <a:pt x="1588" y="1594"/>
                  </a:lnTo>
                  <a:lnTo>
                    <a:pt x="1588" y="1594"/>
                  </a:lnTo>
                  <a:lnTo>
                    <a:pt x="1588" y="1594"/>
                  </a:lnTo>
                  <a:lnTo>
                    <a:pt x="1588" y="1594"/>
                  </a:lnTo>
                  <a:lnTo>
                    <a:pt x="1588" y="1594"/>
                  </a:lnTo>
                  <a:lnTo>
                    <a:pt x="1588" y="1594"/>
                  </a:lnTo>
                  <a:lnTo>
                    <a:pt x="1583" y="1594"/>
                  </a:lnTo>
                  <a:lnTo>
                    <a:pt x="1583" y="1594"/>
                  </a:lnTo>
                  <a:lnTo>
                    <a:pt x="1583" y="1594"/>
                  </a:lnTo>
                  <a:lnTo>
                    <a:pt x="1583" y="1594"/>
                  </a:lnTo>
                  <a:lnTo>
                    <a:pt x="1583" y="1594"/>
                  </a:lnTo>
                  <a:lnTo>
                    <a:pt x="1583" y="1594"/>
                  </a:lnTo>
                  <a:lnTo>
                    <a:pt x="1583" y="1594"/>
                  </a:lnTo>
                  <a:lnTo>
                    <a:pt x="1583" y="1594"/>
                  </a:lnTo>
                  <a:lnTo>
                    <a:pt x="1583" y="1594"/>
                  </a:lnTo>
                  <a:lnTo>
                    <a:pt x="1583" y="1594"/>
                  </a:lnTo>
                  <a:lnTo>
                    <a:pt x="1583" y="1594"/>
                  </a:lnTo>
                  <a:lnTo>
                    <a:pt x="1583" y="1594"/>
                  </a:lnTo>
                  <a:lnTo>
                    <a:pt x="1583" y="1594"/>
                  </a:lnTo>
                  <a:lnTo>
                    <a:pt x="1579" y="1594"/>
                  </a:lnTo>
                  <a:lnTo>
                    <a:pt x="1579" y="1594"/>
                  </a:lnTo>
                  <a:lnTo>
                    <a:pt x="1579" y="1594"/>
                  </a:lnTo>
                  <a:lnTo>
                    <a:pt x="1579" y="1594"/>
                  </a:lnTo>
                  <a:lnTo>
                    <a:pt x="1579" y="1594"/>
                  </a:lnTo>
                  <a:lnTo>
                    <a:pt x="1579" y="1594"/>
                  </a:lnTo>
                  <a:lnTo>
                    <a:pt x="1579" y="1594"/>
                  </a:lnTo>
                  <a:lnTo>
                    <a:pt x="1579" y="1594"/>
                  </a:lnTo>
                  <a:lnTo>
                    <a:pt x="1579" y="1594"/>
                  </a:lnTo>
                  <a:lnTo>
                    <a:pt x="1579" y="1594"/>
                  </a:lnTo>
                  <a:lnTo>
                    <a:pt x="1579" y="1594"/>
                  </a:lnTo>
                  <a:lnTo>
                    <a:pt x="1579" y="1594"/>
                  </a:lnTo>
                  <a:lnTo>
                    <a:pt x="1579" y="1594"/>
                  </a:lnTo>
                  <a:lnTo>
                    <a:pt x="1574" y="1594"/>
                  </a:lnTo>
                  <a:lnTo>
                    <a:pt x="1574" y="1594"/>
                  </a:lnTo>
                  <a:lnTo>
                    <a:pt x="1574" y="1594"/>
                  </a:lnTo>
                  <a:lnTo>
                    <a:pt x="1574" y="1590"/>
                  </a:lnTo>
                  <a:lnTo>
                    <a:pt x="1574" y="1590"/>
                  </a:lnTo>
                  <a:lnTo>
                    <a:pt x="1574" y="1590"/>
                  </a:lnTo>
                  <a:lnTo>
                    <a:pt x="1574" y="1590"/>
                  </a:lnTo>
                  <a:lnTo>
                    <a:pt x="1574" y="1590"/>
                  </a:lnTo>
                  <a:lnTo>
                    <a:pt x="1574" y="1590"/>
                  </a:lnTo>
                  <a:lnTo>
                    <a:pt x="1574" y="1590"/>
                  </a:lnTo>
                  <a:lnTo>
                    <a:pt x="1574" y="1590"/>
                  </a:lnTo>
                  <a:lnTo>
                    <a:pt x="1574" y="1590"/>
                  </a:lnTo>
                  <a:lnTo>
                    <a:pt x="1574" y="1590"/>
                  </a:lnTo>
                  <a:lnTo>
                    <a:pt x="1570" y="1590"/>
                  </a:lnTo>
                  <a:lnTo>
                    <a:pt x="1570" y="1590"/>
                  </a:lnTo>
                  <a:lnTo>
                    <a:pt x="1570" y="1590"/>
                  </a:lnTo>
                  <a:lnTo>
                    <a:pt x="1570" y="1590"/>
                  </a:lnTo>
                  <a:lnTo>
                    <a:pt x="1570" y="1590"/>
                  </a:lnTo>
                  <a:lnTo>
                    <a:pt x="1570" y="1590"/>
                  </a:lnTo>
                  <a:lnTo>
                    <a:pt x="1570" y="1590"/>
                  </a:lnTo>
                  <a:lnTo>
                    <a:pt x="1570" y="1590"/>
                  </a:lnTo>
                  <a:lnTo>
                    <a:pt x="1570" y="1590"/>
                  </a:lnTo>
                  <a:lnTo>
                    <a:pt x="1570" y="1590"/>
                  </a:lnTo>
                  <a:lnTo>
                    <a:pt x="1570" y="1590"/>
                  </a:lnTo>
                  <a:lnTo>
                    <a:pt x="1570" y="1590"/>
                  </a:lnTo>
                  <a:lnTo>
                    <a:pt x="1570" y="1590"/>
                  </a:lnTo>
                  <a:lnTo>
                    <a:pt x="1570" y="1585"/>
                  </a:lnTo>
                  <a:lnTo>
                    <a:pt x="1570" y="1585"/>
                  </a:lnTo>
                  <a:lnTo>
                    <a:pt x="1565" y="1585"/>
                  </a:lnTo>
                  <a:lnTo>
                    <a:pt x="1565" y="1585"/>
                  </a:lnTo>
                  <a:lnTo>
                    <a:pt x="1565" y="1585"/>
                  </a:lnTo>
                  <a:lnTo>
                    <a:pt x="1565" y="1585"/>
                  </a:lnTo>
                  <a:lnTo>
                    <a:pt x="1565" y="1585"/>
                  </a:lnTo>
                  <a:lnTo>
                    <a:pt x="1565" y="1585"/>
                  </a:lnTo>
                  <a:lnTo>
                    <a:pt x="1565" y="1585"/>
                  </a:lnTo>
                  <a:lnTo>
                    <a:pt x="1565" y="1585"/>
                  </a:lnTo>
                  <a:lnTo>
                    <a:pt x="1565" y="1585"/>
                  </a:lnTo>
                  <a:lnTo>
                    <a:pt x="1565" y="1585"/>
                  </a:lnTo>
                  <a:lnTo>
                    <a:pt x="1565" y="1585"/>
                  </a:lnTo>
                  <a:lnTo>
                    <a:pt x="1565" y="1585"/>
                  </a:lnTo>
                  <a:lnTo>
                    <a:pt x="1565" y="1581"/>
                  </a:lnTo>
                  <a:lnTo>
                    <a:pt x="1561" y="1581"/>
                  </a:lnTo>
                  <a:lnTo>
                    <a:pt x="1561" y="1581"/>
                  </a:lnTo>
                  <a:lnTo>
                    <a:pt x="1561" y="1581"/>
                  </a:lnTo>
                  <a:lnTo>
                    <a:pt x="1561" y="1581"/>
                  </a:lnTo>
                  <a:lnTo>
                    <a:pt x="1561" y="1581"/>
                  </a:lnTo>
                  <a:lnTo>
                    <a:pt x="1561" y="1581"/>
                  </a:lnTo>
                  <a:lnTo>
                    <a:pt x="1561" y="1581"/>
                  </a:lnTo>
                  <a:lnTo>
                    <a:pt x="1561" y="1581"/>
                  </a:lnTo>
                  <a:lnTo>
                    <a:pt x="1561" y="1581"/>
                  </a:lnTo>
                  <a:lnTo>
                    <a:pt x="1561" y="1576"/>
                  </a:lnTo>
                  <a:lnTo>
                    <a:pt x="1556" y="1576"/>
                  </a:lnTo>
                  <a:lnTo>
                    <a:pt x="1556" y="1576"/>
                  </a:lnTo>
                  <a:lnTo>
                    <a:pt x="1556" y="1576"/>
                  </a:lnTo>
                  <a:lnTo>
                    <a:pt x="1556" y="1576"/>
                  </a:lnTo>
                  <a:lnTo>
                    <a:pt x="1556" y="1576"/>
                  </a:lnTo>
                  <a:lnTo>
                    <a:pt x="1556" y="1576"/>
                  </a:lnTo>
                  <a:lnTo>
                    <a:pt x="1556" y="1576"/>
                  </a:lnTo>
                  <a:lnTo>
                    <a:pt x="1556" y="1576"/>
                  </a:lnTo>
                  <a:lnTo>
                    <a:pt x="1556" y="1576"/>
                  </a:lnTo>
                  <a:lnTo>
                    <a:pt x="1556" y="1576"/>
                  </a:lnTo>
                  <a:lnTo>
                    <a:pt x="1556" y="1576"/>
                  </a:lnTo>
                  <a:lnTo>
                    <a:pt x="1556" y="1576"/>
                  </a:lnTo>
                  <a:lnTo>
                    <a:pt x="1556" y="1576"/>
                  </a:lnTo>
                  <a:lnTo>
                    <a:pt x="1556" y="1576"/>
                  </a:lnTo>
                  <a:lnTo>
                    <a:pt x="1556" y="1576"/>
                  </a:lnTo>
                  <a:lnTo>
                    <a:pt x="1556" y="1572"/>
                  </a:lnTo>
                  <a:lnTo>
                    <a:pt x="1556" y="1572"/>
                  </a:lnTo>
                  <a:lnTo>
                    <a:pt x="1556" y="1572"/>
                  </a:lnTo>
                  <a:lnTo>
                    <a:pt x="1556" y="1572"/>
                  </a:lnTo>
                  <a:lnTo>
                    <a:pt x="1556" y="1572"/>
                  </a:lnTo>
                  <a:lnTo>
                    <a:pt x="1556" y="1572"/>
                  </a:lnTo>
                  <a:lnTo>
                    <a:pt x="1556" y="1572"/>
                  </a:lnTo>
                  <a:lnTo>
                    <a:pt x="1552" y="1572"/>
                  </a:lnTo>
                  <a:lnTo>
                    <a:pt x="1552" y="1572"/>
                  </a:lnTo>
                  <a:lnTo>
                    <a:pt x="1552" y="1572"/>
                  </a:lnTo>
                  <a:lnTo>
                    <a:pt x="1552" y="1572"/>
                  </a:lnTo>
                  <a:lnTo>
                    <a:pt x="1552" y="1572"/>
                  </a:lnTo>
                  <a:lnTo>
                    <a:pt x="1552" y="1572"/>
                  </a:lnTo>
                  <a:lnTo>
                    <a:pt x="1552" y="1572"/>
                  </a:lnTo>
                  <a:lnTo>
                    <a:pt x="1552" y="1572"/>
                  </a:lnTo>
                  <a:lnTo>
                    <a:pt x="1552" y="1572"/>
                  </a:lnTo>
                  <a:lnTo>
                    <a:pt x="1552" y="1567"/>
                  </a:lnTo>
                  <a:lnTo>
                    <a:pt x="1552" y="1567"/>
                  </a:lnTo>
                  <a:lnTo>
                    <a:pt x="1552" y="1567"/>
                  </a:lnTo>
                  <a:lnTo>
                    <a:pt x="1552" y="1567"/>
                  </a:lnTo>
                  <a:lnTo>
                    <a:pt x="1552" y="1567"/>
                  </a:lnTo>
                  <a:lnTo>
                    <a:pt x="1552" y="1567"/>
                  </a:lnTo>
                  <a:lnTo>
                    <a:pt x="1552" y="1567"/>
                  </a:lnTo>
                  <a:lnTo>
                    <a:pt x="1552" y="1567"/>
                  </a:lnTo>
                  <a:lnTo>
                    <a:pt x="1552" y="1567"/>
                  </a:lnTo>
                  <a:lnTo>
                    <a:pt x="1552" y="1567"/>
                  </a:lnTo>
                  <a:lnTo>
                    <a:pt x="1552" y="1567"/>
                  </a:lnTo>
                  <a:lnTo>
                    <a:pt x="1552" y="1567"/>
                  </a:lnTo>
                  <a:lnTo>
                    <a:pt x="1552" y="1567"/>
                  </a:lnTo>
                  <a:lnTo>
                    <a:pt x="1552" y="1567"/>
                  </a:lnTo>
                  <a:lnTo>
                    <a:pt x="1552" y="1563"/>
                  </a:lnTo>
                  <a:lnTo>
                    <a:pt x="1552" y="1563"/>
                  </a:lnTo>
                  <a:lnTo>
                    <a:pt x="1552" y="1563"/>
                  </a:lnTo>
                  <a:lnTo>
                    <a:pt x="1552" y="1563"/>
                  </a:lnTo>
                  <a:lnTo>
                    <a:pt x="1552" y="1563"/>
                  </a:lnTo>
                  <a:lnTo>
                    <a:pt x="1552" y="1563"/>
                  </a:lnTo>
                  <a:lnTo>
                    <a:pt x="1552" y="1563"/>
                  </a:lnTo>
                  <a:lnTo>
                    <a:pt x="1552" y="1563"/>
                  </a:lnTo>
                  <a:lnTo>
                    <a:pt x="1552" y="1563"/>
                  </a:lnTo>
                  <a:lnTo>
                    <a:pt x="1552" y="1563"/>
                  </a:lnTo>
                  <a:lnTo>
                    <a:pt x="1552" y="1563"/>
                  </a:lnTo>
                  <a:lnTo>
                    <a:pt x="1552" y="1563"/>
                  </a:lnTo>
                  <a:lnTo>
                    <a:pt x="1552" y="1563"/>
                  </a:lnTo>
                  <a:lnTo>
                    <a:pt x="1552" y="1563"/>
                  </a:lnTo>
                  <a:lnTo>
                    <a:pt x="1552" y="1563"/>
                  </a:lnTo>
                  <a:lnTo>
                    <a:pt x="1552" y="1558"/>
                  </a:lnTo>
                  <a:lnTo>
                    <a:pt x="1552" y="1558"/>
                  </a:lnTo>
                  <a:lnTo>
                    <a:pt x="1552" y="1558"/>
                  </a:lnTo>
                  <a:lnTo>
                    <a:pt x="1552" y="1558"/>
                  </a:lnTo>
                  <a:lnTo>
                    <a:pt x="1552" y="1558"/>
                  </a:lnTo>
                  <a:lnTo>
                    <a:pt x="1552" y="1558"/>
                  </a:lnTo>
                  <a:lnTo>
                    <a:pt x="1552" y="1558"/>
                  </a:lnTo>
                  <a:lnTo>
                    <a:pt x="1552" y="1558"/>
                  </a:lnTo>
                  <a:lnTo>
                    <a:pt x="1552" y="1558"/>
                  </a:lnTo>
                  <a:lnTo>
                    <a:pt x="1552" y="1558"/>
                  </a:lnTo>
                  <a:lnTo>
                    <a:pt x="1552" y="1554"/>
                  </a:lnTo>
                  <a:lnTo>
                    <a:pt x="1552" y="1554"/>
                  </a:lnTo>
                  <a:lnTo>
                    <a:pt x="1552" y="1554"/>
                  </a:lnTo>
                  <a:lnTo>
                    <a:pt x="1552" y="1554"/>
                  </a:lnTo>
                  <a:lnTo>
                    <a:pt x="1552" y="1554"/>
                  </a:lnTo>
                  <a:lnTo>
                    <a:pt x="1552" y="1554"/>
                  </a:lnTo>
                  <a:lnTo>
                    <a:pt x="1552" y="1549"/>
                  </a:lnTo>
                  <a:lnTo>
                    <a:pt x="1552" y="1549"/>
                  </a:lnTo>
                  <a:lnTo>
                    <a:pt x="1552" y="1549"/>
                  </a:lnTo>
                  <a:lnTo>
                    <a:pt x="1552" y="1549"/>
                  </a:lnTo>
                  <a:lnTo>
                    <a:pt x="1552" y="1549"/>
                  </a:lnTo>
                  <a:lnTo>
                    <a:pt x="1552" y="1549"/>
                  </a:lnTo>
                  <a:lnTo>
                    <a:pt x="1552" y="1549"/>
                  </a:lnTo>
                  <a:lnTo>
                    <a:pt x="1552" y="1545"/>
                  </a:lnTo>
                  <a:lnTo>
                    <a:pt x="1552" y="1545"/>
                  </a:lnTo>
                  <a:lnTo>
                    <a:pt x="1552" y="1545"/>
                  </a:lnTo>
                  <a:lnTo>
                    <a:pt x="1552" y="1545"/>
                  </a:lnTo>
                  <a:lnTo>
                    <a:pt x="1552" y="1545"/>
                  </a:lnTo>
                  <a:lnTo>
                    <a:pt x="1552" y="1545"/>
                  </a:lnTo>
                  <a:lnTo>
                    <a:pt x="1552" y="1545"/>
                  </a:lnTo>
                  <a:lnTo>
                    <a:pt x="1552" y="1545"/>
                  </a:lnTo>
                  <a:lnTo>
                    <a:pt x="1552" y="1545"/>
                  </a:lnTo>
                  <a:lnTo>
                    <a:pt x="1547" y="1545"/>
                  </a:lnTo>
                  <a:lnTo>
                    <a:pt x="1547" y="1545"/>
                  </a:lnTo>
                  <a:lnTo>
                    <a:pt x="1543" y="1545"/>
                  </a:lnTo>
                  <a:lnTo>
                    <a:pt x="1543" y="1549"/>
                  </a:lnTo>
                  <a:lnTo>
                    <a:pt x="1539" y="1549"/>
                  </a:lnTo>
                  <a:lnTo>
                    <a:pt x="1539" y="1549"/>
                  </a:lnTo>
                  <a:lnTo>
                    <a:pt x="1539" y="1549"/>
                  </a:lnTo>
                  <a:lnTo>
                    <a:pt x="1534" y="1549"/>
                  </a:lnTo>
                  <a:lnTo>
                    <a:pt x="1534" y="1549"/>
                  </a:lnTo>
                  <a:lnTo>
                    <a:pt x="1530" y="1554"/>
                  </a:lnTo>
                  <a:lnTo>
                    <a:pt x="1530" y="1554"/>
                  </a:lnTo>
                  <a:lnTo>
                    <a:pt x="1530" y="1554"/>
                  </a:lnTo>
                  <a:lnTo>
                    <a:pt x="1525" y="1554"/>
                  </a:lnTo>
                  <a:lnTo>
                    <a:pt x="1525" y="1554"/>
                  </a:lnTo>
                  <a:lnTo>
                    <a:pt x="1525" y="1554"/>
                  </a:lnTo>
                  <a:lnTo>
                    <a:pt x="1525" y="1554"/>
                  </a:lnTo>
                  <a:lnTo>
                    <a:pt x="1525" y="1554"/>
                  </a:lnTo>
                  <a:lnTo>
                    <a:pt x="1525" y="1554"/>
                  </a:lnTo>
                  <a:lnTo>
                    <a:pt x="1525" y="1554"/>
                  </a:lnTo>
                  <a:lnTo>
                    <a:pt x="1525" y="1558"/>
                  </a:lnTo>
                  <a:lnTo>
                    <a:pt x="1525" y="1558"/>
                  </a:lnTo>
                  <a:lnTo>
                    <a:pt x="1525" y="1558"/>
                  </a:lnTo>
                  <a:lnTo>
                    <a:pt x="1525" y="1558"/>
                  </a:lnTo>
                  <a:lnTo>
                    <a:pt x="1525" y="1558"/>
                  </a:lnTo>
                  <a:lnTo>
                    <a:pt x="1525" y="1558"/>
                  </a:lnTo>
                  <a:lnTo>
                    <a:pt x="1525" y="1558"/>
                  </a:lnTo>
                  <a:lnTo>
                    <a:pt x="1525" y="1558"/>
                  </a:lnTo>
                  <a:lnTo>
                    <a:pt x="1525" y="1563"/>
                  </a:lnTo>
                  <a:lnTo>
                    <a:pt x="1525" y="1563"/>
                  </a:lnTo>
                  <a:lnTo>
                    <a:pt x="1525" y="1563"/>
                  </a:lnTo>
                  <a:lnTo>
                    <a:pt x="1525" y="1563"/>
                  </a:lnTo>
                  <a:lnTo>
                    <a:pt x="1525" y="1563"/>
                  </a:lnTo>
                  <a:lnTo>
                    <a:pt x="1525" y="1563"/>
                  </a:lnTo>
                  <a:lnTo>
                    <a:pt x="1530" y="1563"/>
                  </a:lnTo>
                  <a:lnTo>
                    <a:pt x="1530" y="1563"/>
                  </a:lnTo>
                  <a:lnTo>
                    <a:pt x="1530" y="1563"/>
                  </a:lnTo>
                  <a:lnTo>
                    <a:pt x="1530" y="1567"/>
                  </a:lnTo>
                  <a:lnTo>
                    <a:pt x="1530" y="1567"/>
                  </a:lnTo>
                  <a:lnTo>
                    <a:pt x="1530" y="1567"/>
                  </a:lnTo>
                  <a:lnTo>
                    <a:pt x="1530" y="1567"/>
                  </a:lnTo>
                  <a:lnTo>
                    <a:pt x="1530" y="1567"/>
                  </a:lnTo>
                  <a:lnTo>
                    <a:pt x="1530" y="1567"/>
                  </a:lnTo>
                  <a:lnTo>
                    <a:pt x="1530" y="1567"/>
                  </a:lnTo>
                  <a:lnTo>
                    <a:pt x="1530" y="1567"/>
                  </a:lnTo>
                  <a:lnTo>
                    <a:pt x="1530" y="1567"/>
                  </a:lnTo>
                  <a:lnTo>
                    <a:pt x="1530" y="1572"/>
                  </a:lnTo>
                  <a:lnTo>
                    <a:pt x="1530" y="1572"/>
                  </a:lnTo>
                  <a:lnTo>
                    <a:pt x="1534" y="1572"/>
                  </a:lnTo>
                  <a:lnTo>
                    <a:pt x="1534" y="1572"/>
                  </a:lnTo>
                  <a:lnTo>
                    <a:pt x="1534" y="1572"/>
                  </a:lnTo>
                  <a:lnTo>
                    <a:pt x="1534" y="1572"/>
                  </a:lnTo>
                  <a:lnTo>
                    <a:pt x="1534" y="1572"/>
                  </a:lnTo>
                  <a:lnTo>
                    <a:pt x="1534" y="1572"/>
                  </a:lnTo>
                  <a:lnTo>
                    <a:pt x="1534" y="1572"/>
                  </a:lnTo>
                  <a:lnTo>
                    <a:pt x="1534" y="1576"/>
                  </a:lnTo>
                  <a:lnTo>
                    <a:pt x="1534" y="1576"/>
                  </a:lnTo>
                  <a:lnTo>
                    <a:pt x="1534" y="1576"/>
                  </a:lnTo>
                  <a:lnTo>
                    <a:pt x="1534" y="1576"/>
                  </a:lnTo>
                  <a:lnTo>
                    <a:pt x="1534" y="1576"/>
                  </a:lnTo>
                  <a:lnTo>
                    <a:pt x="1534" y="1576"/>
                  </a:lnTo>
                  <a:lnTo>
                    <a:pt x="1534" y="1576"/>
                  </a:lnTo>
                  <a:lnTo>
                    <a:pt x="1539" y="1576"/>
                  </a:lnTo>
                  <a:lnTo>
                    <a:pt x="1539" y="1576"/>
                  </a:lnTo>
                  <a:lnTo>
                    <a:pt x="1539" y="1581"/>
                  </a:lnTo>
                  <a:lnTo>
                    <a:pt x="1539" y="1581"/>
                  </a:lnTo>
                  <a:lnTo>
                    <a:pt x="1539" y="1581"/>
                  </a:lnTo>
                  <a:lnTo>
                    <a:pt x="1539" y="1581"/>
                  </a:lnTo>
                  <a:lnTo>
                    <a:pt x="1539" y="1581"/>
                  </a:lnTo>
                  <a:lnTo>
                    <a:pt x="1539" y="1581"/>
                  </a:lnTo>
                  <a:lnTo>
                    <a:pt x="1539" y="1581"/>
                  </a:lnTo>
                  <a:lnTo>
                    <a:pt x="1539" y="1581"/>
                  </a:lnTo>
                  <a:lnTo>
                    <a:pt x="1539" y="1581"/>
                  </a:lnTo>
                  <a:lnTo>
                    <a:pt x="1539" y="1581"/>
                  </a:lnTo>
                  <a:lnTo>
                    <a:pt x="1539" y="1585"/>
                  </a:lnTo>
                  <a:lnTo>
                    <a:pt x="1543" y="1585"/>
                  </a:lnTo>
                  <a:lnTo>
                    <a:pt x="1543" y="1585"/>
                  </a:lnTo>
                  <a:lnTo>
                    <a:pt x="1543" y="1585"/>
                  </a:lnTo>
                  <a:lnTo>
                    <a:pt x="1543" y="1585"/>
                  </a:lnTo>
                  <a:lnTo>
                    <a:pt x="1543" y="1585"/>
                  </a:lnTo>
                  <a:lnTo>
                    <a:pt x="1543" y="1585"/>
                  </a:lnTo>
                  <a:lnTo>
                    <a:pt x="1543" y="1585"/>
                  </a:lnTo>
                  <a:lnTo>
                    <a:pt x="1543" y="1585"/>
                  </a:lnTo>
                  <a:lnTo>
                    <a:pt x="1543" y="1585"/>
                  </a:lnTo>
                  <a:lnTo>
                    <a:pt x="1543" y="1590"/>
                  </a:lnTo>
                  <a:lnTo>
                    <a:pt x="1543" y="1590"/>
                  </a:lnTo>
                  <a:lnTo>
                    <a:pt x="1543" y="1590"/>
                  </a:lnTo>
                  <a:lnTo>
                    <a:pt x="1547" y="1590"/>
                  </a:lnTo>
                  <a:lnTo>
                    <a:pt x="1547" y="1590"/>
                  </a:lnTo>
                  <a:lnTo>
                    <a:pt x="1547" y="1590"/>
                  </a:lnTo>
                  <a:lnTo>
                    <a:pt x="1547" y="1590"/>
                  </a:lnTo>
                  <a:lnTo>
                    <a:pt x="1547" y="1590"/>
                  </a:lnTo>
                  <a:lnTo>
                    <a:pt x="1547" y="1590"/>
                  </a:lnTo>
                  <a:lnTo>
                    <a:pt x="1547" y="1590"/>
                  </a:lnTo>
                  <a:lnTo>
                    <a:pt x="1547" y="1594"/>
                  </a:lnTo>
                  <a:lnTo>
                    <a:pt x="1547" y="1594"/>
                  </a:lnTo>
                  <a:lnTo>
                    <a:pt x="1547" y="1594"/>
                  </a:lnTo>
                  <a:lnTo>
                    <a:pt x="1547" y="1594"/>
                  </a:lnTo>
                  <a:lnTo>
                    <a:pt x="1547" y="1594"/>
                  </a:lnTo>
                  <a:lnTo>
                    <a:pt x="1547" y="1594"/>
                  </a:lnTo>
                  <a:lnTo>
                    <a:pt x="1552" y="1594"/>
                  </a:lnTo>
                  <a:lnTo>
                    <a:pt x="1552" y="1594"/>
                  </a:lnTo>
                  <a:lnTo>
                    <a:pt x="1552" y="1594"/>
                  </a:lnTo>
                  <a:lnTo>
                    <a:pt x="1552" y="1594"/>
                  </a:lnTo>
                  <a:lnTo>
                    <a:pt x="1552" y="1594"/>
                  </a:lnTo>
                  <a:lnTo>
                    <a:pt x="1552" y="1598"/>
                  </a:lnTo>
                  <a:lnTo>
                    <a:pt x="1552" y="1598"/>
                  </a:lnTo>
                  <a:lnTo>
                    <a:pt x="1552" y="1598"/>
                  </a:lnTo>
                  <a:lnTo>
                    <a:pt x="1552" y="1598"/>
                  </a:lnTo>
                  <a:lnTo>
                    <a:pt x="1552" y="1598"/>
                  </a:lnTo>
                  <a:lnTo>
                    <a:pt x="1552" y="1598"/>
                  </a:lnTo>
                  <a:lnTo>
                    <a:pt x="1556" y="1598"/>
                  </a:lnTo>
                  <a:lnTo>
                    <a:pt x="1556" y="1598"/>
                  </a:lnTo>
                  <a:lnTo>
                    <a:pt x="1556" y="1598"/>
                  </a:lnTo>
                  <a:lnTo>
                    <a:pt x="1556" y="1598"/>
                  </a:lnTo>
                  <a:lnTo>
                    <a:pt x="1556" y="1598"/>
                  </a:lnTo>
                  <a:lnTo>
                    <a:pt x="1556" y="1598"/>
                  </a:lnTo>
                  <a:lnTo>
                    <a:pt x="1556" y="1603"/>
                  </a:lnTo>
                  <a:lnTo>
                    <a:pt x="1556" y="1603"/>
                  </a:lnTo>
                  <a:lnTo>
                    <a:pt x="1556" y="1603"/>
                  </a:lnTo>
                  <a:lnTo>
                    <a:pt x="1556" y="1603"/>
                  </a:lnTo>
                  <a:lnTo>
                    <a:pt x="1556" y="1603"/>
                  </a:lnTo>
                  <a:lnTo>
                    <a:pt x="1556" y="1603"/>
                  </a:lnTo>
                  <a:lnTo>
                    <a:pt x="1561" y="1603"/>
                  </a:lnTo>
                  <a:lnTo>
                    <a:pt x="1561" y="1603"/>
                  </a:lnTo>
                  <a:lnTo>
                    <a:pt x="1561" y="1603"/>
                  </a:lnTo>
                  <a:lnTo>
                    <a:pt x="1561" y="1603"/>
                  </a:lnTo>
                  <a:lnTo>
                    <a:pt x="1561" y="1603"/>
                  </a:lnTo>
                  <a:lnTo>
                    <a:pt x="1561" y="1603"/>
                  </a:lnTo>
                  <a:lnTo>
                    <a:pt x="1561" y="1607"/>
                  </a:lnTo>
                  <a:lnTo>
                    <a:pt x="1561" y="1607"/>
                  </a:lnTo>
                  <a:lnTo>
                    <a:pt x="1561" y="1607"/>
                  </a:lnTo>
                  <a:lnTo>
                    <a:pt x="1561" y="1607"/>
                  </a:lnTo>
                  <a:lnTo>
                    <a:pt x="1561" y="1607"/>
                  </a:lnTo>
                  <a:lnTo>
                    <a:pt x="1565" y="1607"/>
                  </a:lnTo>
                  <a:lnTo>
                    <a:pt x="1565" y="1607"/>
                  </a:lnTo>
                  <a:lnTo>
                    <a:pt x="1565" y="1607"/>
                  </a:lnTo>
                  <a:lnTo>
                    <a:pt x="1565" y="1607"/>
                  </a:lnTo>
                  <a:lnTo>
                    <a:pt x="1565" y="1607"/>
                  </a:lnTo>
                  <a:lnTo>
                    <a:pt x="1565" y="1607"/>
                  </a:lnTo>
                  <a:lnTo>
                    <a:pt x="1565" y="1607"/>
                  </a:lnTo>
                  <a:lnTo>
                    <a:pt x="1565" y="1607"/>
                  </a:lnTo>
                  <a:lnTo>
                    <a:pt x="1565" y="1607"/>
                  </a:lnTo>
                  <a:lnTo>
                    <a:pt x="1570" y="1607"/>
                  </a:lnTo>
                  <a:lnTo>
                    <a:pt x="1570" y="1607"/>
                  </a:lnTo>
                  <a:lnTo>
                    <a:pt x="1570" y="1607"/>
                  </a:lnTo>
                  <a:lnTo>
                    <a:pt x="1570" y="1607"/>
                  </a:lnTo>
                  <a:lnTo>
                    <a:pt x="1570" y="1612"/>
                  </a:lnTo>
                  <a:lnTo>
                    <a:pt x="1570" y="1612"/>
                  </a:lnTo>
                  <a:lnTo>
                    <a:pt x="1570" y="1612"/>
                  </a:lnTo>
                  <a:lnTo>
                    <a:pt x="1570" y="1612"/>
                  </a:lnTo>
                  <a:lnTo>
                    <a:pt x="1570" y="1612"/>
                  </a:lnTo>
                  <a:lnTo>
                    <a:pt x="1574" y="1612"/>
                  </a:lnTo>
                  <a:lnTo>
                    <a:pt x="1574" y="1612"/>
                  </a:lnTo>
                  <a:lnTo>
                    <a:pt x="1574" y="1612"/>
                  </a:lnTo>
                  <a:lnTo>
                    <a:pt x="1574" y="1612"/>
                  </a:lnTo>
                  <a:lnTo>
                    <a:pt x="1574" y="1612"/>
                  </a:lnTo>
                  <a:lnTo>
                    <a:pt x="1574" y="1612"/>
                  </a:lnTo>
                  <a:lnTo>
                    <a:pt x="1574" y="1612"/>
                  </a:lnTo>
                  <a:lnTo>
                    <a:pt x="1574" y="1612"/>
                  </a:lnTo>
                  <a:lnTo>
                    <a:pt x="1579" y="1612"/>
                  </a:lnTo>
                  <a:lnTo>
                    <a:pt x="1579" y="1612"/>
                  </a:lnTo>
                  <a:lnTo>
                    <a:pt x="1579" y="1612"/>
                  </a:lnTo>
                  <a:lnTo>
                    <a:pt x="1579" y="1612"/>
                  </a:lnTo>
                  <a:lnTo>
                    <a:pt x="1579" y="1612"/>
                  </a:lnTo>
                  <a:lnTo>
                    <a:pt x="1579" y="1612"/>
                  </a:lnTo>
                  <a:lnTo>
                    <a:pt x="1579" y="1612"/>
                  </a:lnTo>
                  <a:lnTo>
                    <a:pt x="1579" y="1612"/>
                  </a:lnTo>
                  <a:lnTo>
                    <a:pt x="1583" y="1612"/>
                  </a:lnTo>
                  <a:lnTo>
                    <a:pt x="1583" y="1612"/>
                  </a:lnTo>
                  <a:lnTo>
                    <a:pt x="1583" y="1612"/>
                  </a:lnTo>
                  <a:lnTo>
                    <a:pt x="1583" y="1616"/>
                  </a:lnTo>
                  <a:lnTo>
                    <a:pt x="1583" y="1616"/>
                  </a:lnTo>
                  <a:lnTo>
                    <a:pt x="1583" y="1616"/>
                  </a:lnTo>
                  <a:lnTo>
                    <a:pt x="1583" y="1616"/>
                  </a:lnTo>
                  <a:lnTo>
                    <a:pt x="1588" y="1616"/>
                  </a:lnTo>
                  <a:lnTo>
                    <a:pt x="1588" y="1616"/>
                  </a:lnTo>
                  <a:lnTo>
                    <a:pt x="1588" y="1616"/>
                  </a:lnTo>
                  <a:lnTo>
                    <a:pt x="1588" y="1616"/>
                  </a:lnTo>
                  <a:lnTo>
                    <a:pt x="1588" y="1616"/>
                  </a:lnTo>
                  <a:lnTo>
                    <a:pt x="1588" y="1616"/>
                  </a:lnTo>
                  <a:lnTo>
                    <a:pt x="1588" y="1616"/>
                  </a:lnTo>
                  <a:lnTo>
                    <a:pt x="1588" y="1616"/>
                  </a:lnTo>
                  <a:lnTo>
                    <a:pt x="1592" y="1616"/>
                  </a:lnTo>
                  <a:lnTo>
                    <a:pt x="1592" y="1616"/>
                  </a:lnTo>
                  <a:lnTo>
                    <a:pt x="1592" y="1616"/>
                  </a:lnTo>
                  <a:lnTo>
                    <a:pt x="1592" y="1616"/>
                  </a:lnTo>
                  <a:lnTo>
                    <a:pt x="1592" y="1616"/>
                  </a:lnTo>
                  <a:lnTo>
                    <a:pt x="1592" y="1616"/>
                  </a:lnTo>
                  <a:lnTo>
                    <a:pt x="1592" y="1616"/>
                  </a:lnTo>
                  <a:lnTo>
                    <a:pt x="1592" y="1616"/>
                  </a:lnTo>
                  <a:lnTo>
                    <a:pt x="1597" y="1616"/>
                  </a:lnTo>
                  <a:lnTo>
                    <a:pt x="1597" y="1616"/>
                  </a:lnTo>
                  <a:lnTo>
                    <a:pt x="1597" y="1616"/>
                  </a:lnTo>
                  <a:lnTo>
                    <a:pt x="1597" y="1616"/>
                  </a:lnTo>
                  <a:lnTo>
                    <a:pt x="1597" y="1616"/>
                  </a:lnTo>
                  <a:lnTo>
                    <a:pt x="1597" y="1616"/>
                  </a:lnTo>
                  <a:lnTo>
                    <a:pt x="1597" y="1616"/>
                  </a:lnTo>
                  <a:lnTo>
                    <a:pt x="1601" y="1616"/>
                  </a:lnTo>
                  <a:lnTo>
                    <a:pt x="1601" y="1616"/>
                  </a:lnTo>
                  <a:lnTo>
                    <a:pt x="1601" y="1616"/>
                  </a:lnTo>
                  <a:lnTo>
                    <a:pt x="1601" y="1616"/>
                  </a:lnTo>
                  <a:lnTo>
                    <a:pt x="1601" y="1616"/>
                  </a:lnTo>
                  <a:lnTo>
                    <a:pt x="1601" y="1616"/>
                  </a:lnTo>
                  <a:lnTo>
                    <a:pt x="1601" y="1616"/>
                  </a:lnTo>
                  <a:lnTo>
                    <a:pt x="1601" y="1616"/>
                  </a:lnTo>
                  <a:lnTo>
                    <a:pt x="1606" y="1616"/>
                  </a:lnTo>
                  <a:lnTo>
                    <a:pt x="1606" y="1616"/>
                  </a:lnTo>
                  <a:lnTo>
                    <a:pt x="1606" y="1616"/>
                  </a:lnTo>
                  <a:lnTo>
                    <a:pt x="1606" y="1616"/>
                  </a:lnTo>
                  <a:lnTo>
                    <a:pt x="1606" y="1616"/>
                  </a:lnTo>
                  <a:lnTo>
                    <a:pt x="1606" y="1616"/>
                  </a:lnTo>
                  <a:lnTo>
                    <a:pt x="1606" y="1616"/>
                  </a:lnTo>
                  <a:lnTo>
                    <a:pt x="1606" y="1616"/>
                  </a:lnTo>
                  <a:lnTo>
                    <a:pt x="1610" y="1616"/>
                  </a:lnTo>
                  <a:lnTo>
                    <a:pt x="1610" y="1616"/>
                  </a:lnTo>
                  <a:lnTo>
                    <a:pt x="1610" y="1616"/>
                  </a:lnTo>
                  <a:lnTo>
                    <a:pt x="1610" y="1616"/>
                  </a:lnTo>
                  <a:lnTo>
                    <a:pt x="1610" y="1616"/>
                  </a:lnTo>
                  <a:lnTo>
                    <a:pt x="1610" y="1616"/>
                  </a:lnTo>
                  <a:lnTo>
                    <a:pt x="1610" y="1616"/>
                  </a:lnTo>
                  <a:lnTo>
                    <a:pt x="1610" y="1616"/>
                  </a:lnTo>
                  <a:lnTo>
                    <a:pt x="1615" y="1616"/>
                  </a:lnTo>
                  <a:lnTo>
                    <a:pt x="1615" y="1616"/>
                  </a:lnTo>
                  <a:lnTo>
                    <a:pt x="1615" y="1616"/>
                  </a:lnTo>
                  <a:lnTo>
                    <a:pt x="1615" y="1616"/>
                  </a:lnTo>
                  <a:lnTo>
                    <a:pt x="1615" y="1616"/>
                  </a:lnTo>
                  <a:lnTo>
                    <a:pt x="1615" y="1616"/>
                  </a:lnTo>
                  <a:lnTo>
                    <a:pt x="1615" y="1616"/>
                  </a:lnTo>
                  <a:lnTo>
                    <a:pt x="1615" y="1616"/>
                  </a:lnTo>
                  <a:lnTo>
                    <a:pt x="1619" y="1616"/>
                  </a:lnTo>
                  <a:lnTo>
                    <a:pt x="1619" y="1616"/>
                  </a:lnTo>
                  <a:lnTo>
                    <a:pt x="1619" y="1616"/>
                  </a:lnTo>
                  <a:lnTo>
                    <a:pt x="1619" y="1616"/>
                  </a:lnTo>
                  <a:lnTo>
                    <a:pt x="1619" y="1616"/>
                  </a:lnTo>
                  <a:lnTo>
                    <a:pt x="1619" y="1616"/>
                  </a:lnTo>
                  <a:lnTo>
                    <a:pt x="1619" y="1616"/>
                  </a:lnTo>
                  <a:lnTo>
                    <a:pt x="1619" y="1616"/>
                  </a:lnTo>
                  <a:lnTo>
                    <a:pt x="1619" y="1616"/>
                  </a:lnTo>
                  <a:lnTo>
                    <a:pt x="1623" y="1616"/>
                  </a:lnTo>
                  <a:lnTo>
                    <a:pt x="1623" y="1616"/>
                  </a:lnTo>
                  <a:lnTo>
                    <a:pt x="1623" y="1616"/>
                  </a:lnTo>
                  <a:lnTo>
                    <a:pt x="1623" y="1616"/>
                  </a:lnTo>
                  <a:lnTo>
                    <a:pt x="1623" y="1616"/>
                  </a:lnTo>
                  <a:lnTo>
                    <a:pt x="1623" y="1616"/>
                  </a:lnTo>
                  <a:lnTo>
                    <a:pt x="1623" y="1616"/>
                  </a:lnTo>
                  <a:lnTo>
                    <a:pt x="1623" y="1616"/>
                  </a:lnTo>
                  <a:lnTo>
                    <a:pt x="1623" y="1616"/>
                  </a:lnTo>
                  <a:lnTo>
                    <a:pt x="1628" y="1616"/>
                  </a:lnTo>
                  <a:lnTo>
                    <a:pt x="1628" y="1616"/>
                  </a:lnTo>
                  <a:lnTo>
                    <a:pt x="1628" y="1616"/>
                  </a:lnTo>
                  <a:lnTo>
                    <a:pt x="1628" y="1616"/>
                  </a:lnTo>
                  <a:lnTo>
                    <a:pt x="1628" y="1616"/>
                  </a:lnTo>
                  <a:lnTo>
                    <a:pt x="1628" y="1616"/>
                  </a:lnTo>
                  <a:lnTo>
                    <a:pt x="1628" y="1616"/>
                  </a:lnTo>
                  <a:lnTo>
                    <a:pt x="1628" y="1616"/>
                  </a:lnTo>
                  <a:lnTo>
                    <a:pt x="1628" y="1616"/>
                  </a:lnTo>
                  <a:lnTo>
                    <a:pt x="1628" y="1616"/>
                  </a:lnTo>
                  <a:lnTo>
                    <a:pt x="1632" y="1616"/>
                  </a:lnTo>
                  <a:lnTo>
                    <a:pt x="1632" y="1616"/>
                  </a:lnTo>
                  <a:lnTo>
                    <a:pt x="1632" y="1616"/>
                  </a:lnTo>
                  <a:lnTo>
                    <a:pt x="1632" y="1616"/>
                  </a:lnTo>
                  <a:lnTo>
                    <a:pt x="1632" y="1616"/>
                  </a:lnTo>
                  <a:lnTo>
                    <a:pt x="1632" y="1616"/>
                  </a:lnTo>
                  <a:lnTo>
                    <a:pt x="1632" y="1616"/>
                  </a:lnTo>
                  <a:lnTo>
                    <a:pt x="1632" y="1616"/>
                  </a:lnTo>
                  <a:lnTo>
                    <a:pt x="1632" y="1616"/>
                  </a:lnTo>
                  <a:lnTo>
                    <a:pt x="1632" y="1616"/>
                  </a:lnTo>
                  <a:lnTo>
                    <a:pt x="1632" y="1616"/>
                  </a:lnTo>
                  <a:lnTo>
                    <a:pt x="1632" y="1616"/>
                  </a:lnTo>
                  <a:lnTo>
                    <a:pt x="1632" y="1616"/>
                  </a:lnTo>
                  <a:lnTo>
                    <a:pt x="1632" y="1616"/>
                  </a:lnTo>
                  <a:lnTo>
                    <a:pt x="1632" y="1616"/>
                  </a:lnTo>
                  <a:lnTo>
                    <a:pt x="1632" y="1616"/>
                  </a:lnTo>
                  <a:lnTo>
                    <a:pt x="1632" y="1616"/>
                  </a:lnTo>
                  <a:lnTo>
                    <a:pt x="1632" y="1616"/>
                  </a:lnTo>
                  <a:lnTo>
                    <a:pt x="1632" y="1616"/>
                  </a:lnTo>
                  <a:lnTo>
                    <a:pt x="1632" y="1612"/>
                  </a:lnTo>
                  <a:lnTo>
                    <a:pt x="1632" y="1612"/>
                  </a:lnTo>
                  <a:lnTo>
                    <a:pt x="1632" y="1612"/>
                  </a:lnTo>
                  <a:lnTo>
                    <a:pt x="1632" y="1612"/>
                  </a:lnTo>
                  <a:lnTo>
                    <a:pt x="1637" y="1612"/>
                  </a:lnTo>
                  <a:lnTo>
                    <a:pt x="1637" y="1612"/>
                  </a:lnTo>
                  <a:lnTo>
                    <a:pt x="1637" y="1612"/>
                  </a:lnTo>
                  <a:lnTo>
                    <a:pt x="1637" y="1612"/>
                  </a:lnTo>
                  <a:lnTo>
                    <a:pt x="1637" y="1612"/>
                  </a:lnTo>
                  <a:lnTo>
                    <a:pt x="1637" y="1612"/>
                  </a:lnTo>
                  <a:lnTo>
                    <a:pt x="1637" y="1612"/>
                  </a:lnTo>
                  <a:lnTo>
                    <a:pt x="1637" y="1612"/>
                  </a:lnTo>
                  <a:lnTo>
                    <a:pt x="1637" y="1612"/>
                  </a:lnTo>
                  <a:lnTo>
                    <a:pt x="1637" y="1612"/>
                  </a:lnTo>
                  <a:lnTo>
                    <a:pt x="1637" y="1612"/>
                  </a:lnTo>
                  <a:lnTo>
                    <a:pt x="1637" y="1612"/>
                  </a:lnTo>
                  <a:lnTo>
                    <a:pt x="1637" y="1612"/>
                  </a:lnTo>
                  <a:lnTo>
                    <a:pt x="1637" y="1612"/>
                  </a:lnTo>
                  <a:lnTo>
                    <a:pt x="1637" y="1612"/>
                  </a:lnTo>
                  <a:lnTo>
                    <a:pt x="1637" y="1612"/>
                  </a:lnTo>
                  <a:lnTo>
                    <a:pt x="1637" y="1612"/>
                  </a:lnTo>
                  <a:lnTo>
                    <a:pt x="1637" y="1612"/>
                  </a:lnTo>
                  <a:lnTo>
                    <a:pt x="1637" y="1612"/>
                  </a:lnTo>
                  <a:lnTo>
                    <a:pt x="1637" y="1612"/>
                  </a:lnTo>
                  <a:lnTo>
                    <a:pt x="1637" y="1612"/>
                  </a:lnTo>
                  <a:lnTo>
                    <a:pt x="1637" y="1612"/>
                  </a:lnTo>
                  <a:lnTo>
                    <a:pt x="1637" y="1612"/>
                  </a:lnTo>
                  <a:lnTo>
                    <a:pt x="1637" y="1612"/>
                  </a:lnTo>
                  <a:lnTo>
                    <a:pt x="1637" y="1612"/>
                  </a:lnTo>
                  <a:lnTo>
                    <a:pt x="1641" y="1612"/>
                  </a:lnTo>
                  <a:lnTo>
                    <a:pt x="1641" y="1612"/>
                  </a:lnTo>
                  <a:lnTo>
                    <a:pt x="1641" y="1612"/>
                  </a:lnTo>
                  <a:lnTo>
                    <a:pt x="1641" y="1612"/>
                  </a:lnTo>
                  <a:lnTo>
                    <a:pt x="1641" y="1612"/>
                  </a:lnTo>
                  <a:lnTo>
                    <a:pt x="1641" y="1612"/>
                  </a:lnTo>
                  <a:lnTo>
                    <a:pt x="1641" y="1612"/>
                  </a:lnTo>
                  <a:lnTo>
                    <a:pt x="1641" y="1612"/>
                  </a:lnTo>
                  <a:lnTo>
                    <a:pt x="1641" y="1612"/>
                  </a:lnTo>
                  <a:lnTo>
                    <a:pt x="1641" y="1612"/>
                  </a:lnTo>
                  <a:lnTo>
                    <a:pt x="1641" y="1612"/>
                  </a:lnTo>
                  <a:lnTo>
                    <a:pt x="1641" y="1612"/>
                  </a:lnTo>
                  <a:lnTo>
                    <a:pt x="1641" y="1612"/>
                  </a:lnTo>
                  <a:lnTo>
                    <a:pt x="1641" y="1612"/>
                  </a:lnTo>
                  <a:lnTo>
                    <a:pt x="1641" y="1612"/>
                  </a:lnTo>
                  <a:lnTo>
                    <a:pt x="1641" y="1612"/>
                  </a:lnTo>
                  <a:lnTo>
                    <a:pt x="1641" y="1612"/>
                  </a:lnTo>
                  <a:lnTo>
                    <a:pt x="1641" y="1612"/>
                  </a:lnTo>
                  <a:lnTo>
                    <a:pt x="1641" y="1612"/>
                  </a:lnTo>
                  <a:lnTo>
                    <a:pt x="1641" y="1612"/>
                  </a:lnTo>
                  <a:lnTo>
                    <a:pt x="1641" y="1607"/>
                  </a:lnTo>
                  <a:lnTo>
                    <a:pt x="1641" y="1607"/>
                  </a:lnTo>
                  <a:lnTo>
                    <a:pt x="1641" y="1607"/>
                  </a:lnTo>
                  <a:lnTo>
                    <a:pt x="1641" y="1607"/>
                  </a:lnTo>
                  <a:lnTo>
                    <a:pt x="1641" y="1607"/>
                  </a:lnTo>
                  <a:lnTo>
                    <a:pt x="1641" y="1607"/>
                  </a:lnTo>
                  <a:lnTo>
                    <a:pt x="1641" y="1607"/>
                  </a:lnTo>
                  <a:lnTo>
                    <a:pt x="1641" y="1607"/>
                  </a:lnTo>
                  <a:lnTo>
                    <a:pt x="1641" y="1607"/>
                  </a:lnTo>
                  <a:lnTo>
                    <a:pt x="1641" y="1607"/>
                  </a:lnTo>
                  <a:lnTo>
                    <a:pt x="1641" y="1607"/>
                  </a:lnTo>
                  <a:lnTo>
                    <a:pt x="1641" y="1607"/>
                  </a:lnTo>
                  <a:lnTo>
                    <a:pt x="1641" y="1607"/>
                  </a:lnTo>
                  <a:lnTo>
                    <a:pt x="1641" y="1607"/>
                  </a:lnTo>
                  <a:lnTo>
                    <a:pt x="1646" y="1607"/>
                  </a:lnTo>
                  <a:lnTo>
                    <a:pt x="1646" y="1607"/>
                  </a:lnTo>
                  <a:lnTo>
                    <a:pt x="1646" y="1607"/>
                  </a:lnTo>
                  <a:lnTo>
                    <a:pt x="1646" y="1607"/>
                  </a:lnTo>
                  <a:lnTo>
                    <a:pt x="1646" y="1607"/>
                  </a:lnTo>
                  <a:lnTo>
                    <a:pt x="1646" y="1607"/>
                  </a:lnTo>
                  <a:lnTo>
                    <a:pt x="1646" y="1607"/>
                  </a:lnTo>
                  <a:lnTo>
                    <a:pt x="1646" y="1607"/>
                  </a:lnTo>
                  <a:lnTo>
                    <a:pt x="1646" y="1607"/>
                  </a:lnTo>
                  <a:lnTo>
                    <a:pt x="1646" y="1607"/>
                  </a:lnTo>
                  <a:lnTo>
                    <a:pt x="1646" y="1607"/>
                  </a:lnTo>
                  <a:lnTo>
                    <a:pt x="1646" y="1607"/>
                  </a:lnTo>
                  <a:lnTo>
                    <a:pt x="1646" y="1607"/>
                  </a:lnTo>
                  <a:lnTo>
                    <a:pt x="1646" y="1607"/>
                  </a:lnTo>
                  <a:lnTo>
                    <a:pt x="1646" y="1607"/>
                  </a:lnTo>
                  <a:lnTo>
                    <a:pt x="1646" y="1607"/>
                  </a:lnTo>
                  <a:lnTo>
                    <a:pt x="1646" y="1607"/>
                  </a:lnTo>
                  <a:lnTo>
                    <a:pt x="1646" y="1607"/>
                  </a:lnTo>
                  <a:lnTo>
                    <a:pt x="1646" y="1607"/>
                  </a:lnTo>
                  <a:lnTo>
                    <a:pt x="1646" y="1607"/>
                  </a:lnTo>
                  <a:lnTo>
                    <a:pt x="1646" y="1607"/>
                  </a:lnTo>
                  <a:lnTo>
                    <a:pt x="1646" y="1607"/>
                  </a:lnTo>
                  <a:lnTo>
                    <a:pt x="1646" y="1607"/>
                  </a:lnTo>
                  <a:lnTo>
                    <a:pt x="1646" y="1607"/>
                  </a:lnTo>
                  <a:lnTo>
                    <a:pt x="1646" y="1607"/>
                  </a:lnTo>
                  <a:lnTo>
                    <a:pt x="1646" y="1603"/>
                  </a:lnTo>
                  <a:lnTo>
                    <a:pt x="1646" y="1603"/>
                  </a:lnTo>
                  <a:lnTo>
                    <a:pt x="1646" y="1603"/>
                  </a:lnTo>
                  <a:lnTo>
                    <a:pt x="1646" y="1603"/>
                  </a:lnTo>
                  <a:lnTo>
                    <a:pt x="1646" y="1603"/>
                  </a:lnTo>
                  <a:lnTo>
                    <a:pt x="1646" y="1603"/>
                  </a:lnTo>
                  <a:lnTo>
                    <a:pt x="1646" y="1603"/>
                  </a:lnTo>
                  <a:lnTo>
                    <a:pt x="1646" y="1603"/>
                  </a:lnTo>
                  <a:lnTo>
                    <a:pt x="1646" y="1603"/>
                  </a:lnTo>
                  <a:lnTo>
                    <a:pt x="1646" y="1603"/>
                  </a:lnTo>
                  <a:lnTo>
                    <a:pt x="1646" y="1603"/>
                  </a:lnTo>
                  <a:lnTo>
                    <a:pt x="1646" y="1603"/>
                  </a:lnTo>
                  <a:lnTo>
                    <a:pt x="1646" y="1603"/>
                  </a:lnTo>
                  <a:lnTo>
                    <a:pt x="1646" y="1603"/>
                  </a:lnTo>
                  <a:lnTo>
                    <a:pt x="1646" y="1603"/>
                  </a:lnTo>
                  <a:lnTo>
                    <a:pt x="1646" y="1603"/>
                  </a:lnTo>
                  <a:lnTo>
                    <a:pt x="1646" y="1603"/>
                  </a:lnTo>
                  <a:lnTo>
                    <a:pt x="1646" y="1603"/>
                  </a:lnTo>
                  <a:lnTo>
                    <a:pt x="1646" y="1603"/>
                  </a:lnTo>
                  <a:lnTo>
                    <a:pt x="1646" y="1603"/>
                  </a:lnTo>
                  <a:lnTo>
                    <a:pt x="1646" y="1603"/>
                  </a:lnTo>
                  <a:lnTo>
                    <a:pt x="1646" y="1603"/>
                  </a:lnTo>
                  <a:lnTo>
                    <a:pt x="1646" y="1603"/>
                  </a:lnTo>
                  <a:lnTo>
                    <a:pt x="1646" y="1603"/>
                  </a:lnTo>
                  <a:lnTo>
                    <a:pt x="1650" y="1603"/>
                  </a:lnTo>
                  <a:lnTo>
                    <a:pt x="1650" y="1603"/>
                  </a:lnTo>
                  <a:lnTo>
                    <a:pt x="1650" y="1603"/>
                  </a:lnTo>
                  <a:lnTo>
                    <a:pt x="1650" y="1603"/>
                  </a:lnTo>
                  <a:lnTo>
                    <a:pt x="1650" y="1603"/>
                  </a:lnTo>
                  <a:lnTo>
                    <a:pt x="1650" y="1603"/>
                  </a:lnTo>
                  <a:lnTo>
                    <a:pt x="1650" y="1603"/>
                  </a:lnTo>
                  <a:lnTo>
                    <a:pt x="1650" y="1603"/>
                  </a:lnTo>
                  <a:lnTo>
                    <a:pt x="1650" y="1598"/>
                  </a:lnTo>
                  <a:lnTo>
                    <a:pt x="1650" y="1598"/>
                  </a:lnTo>
                  <a:lnTo>
                    <a:pt x="1650" y="1598"/>
                  </a:lnTo>
                  <a:lnTo>
                    <a:pt x="1650" y="1598"/>
                  </a:lnTo>
                  <a:lnTo>
                    <a:pt x="1650" y="1598"/>
                  </a:lnTo>
                  <a:lnTo>
                    <a:pt x="1650" y="1598"/>
                  </a:lnTo>
                  <a:lnTo>
                    <a:pt x="1650" y="1598"/>
                  </a:lnTo>
                  <a:lnTo>
                    <a:pt x="1650" y="1598"/>
                  </a:lnTo>
                  <a:lnTo>
                    <a:pt x="1650" y="1598"/>
                  </a:lnTo>
                  <a:lnTo>
                    <a:pt x="1650" y="1598"/>
                  </a:lnTo>
                  <a:lnTo>
                    <a:pt x="1650" y="1598"/>
                  </a:lnTo>
                  <a:lnTo>
                    <a:pt x="1650" y="1598"/>
                  </a:lnTo>
                  <a:lnTo>
                    <a:pt x="1650" y="1594"/>
                  </a:lnTo>
                  <a:lnTo>
                    <a:pt x="1650" y="1594"/>
                  </a:lnTo>
                  <a:lnTo>
                    <a:pt x="1650" y="1594"/>
                  </a:lnTo>
                  <a:lnTo>
                    <a:pt x="1650" y="1594"/>
                  </a:lnTo>
                  <a:lnTo>
                    <a:pt x="1650" y="1594"/>
                  </a:lnTo>
                  <a:lnTo>
                    <a:pt x="1650" y="1594"/>
                  </a:lnTo>
                  <a:lnTo>
                    <a:pt x="1650" y="1594"/>
                  </a:lnTo>
                  <a:lnTo>
                    <a:pt x="1650" y="1594"/>
                  </a:lnTo>
                  <a:lnTo>
                    <a:pt x="1650" y="1594"/>
                  </a:lnTo>
                  <a:lnTo>
                    <a:pt x="1650" y="1594"/>
                  </a:lnTo>
                  <a:lnTo>
                    <a:pt x="1650" y="1590"/>
                  </a:lnTo>
                  <a:lnTo>
                    <a:pt x="1650" y="1590"/>
                  </a:lnTo>
                  <a:lnTo>
                    <a:pt x="1650" y="1590"/>
                  </a:lnTo>
                  <a:lnTo>
                    <a:pt x="1650" y="1590"/>
                  </a:lnTo>
                  <a:lnTo>
                    <a:pt x="1650" y="1590"/>
                  </a:lnTo>
                  <a:lnTo>
                    <a:pt x="1650" y="1590"/>
                  </a:lnTo>
                  <a:lnTo>
                    <a:pt x="1650" y="1590"/>
                  </a:lnTo>
                  <a:lnTo>
                    <a:pt x="1650" y="1590"/>
                  </a:lnTo>
                  <a:lnTo>
                    <a:pt x="1650" y="1590"/>
                  </a:lnTo>
                  <a:lnTo>
                    <a:pt x="1650" y="1590"/>
                  </a:lnTo>
                  <a:lnTo>
                    <a:pt x="1650" y="1585"/>
                  </a:lnTo>
                  <a:lnTo>
                    <a:pt x="1650" y="1585"/>
                  </a:lnTo>
                  <a:lnTo>
                    <a:pt x="1650" y="1585"/>
                  </a:lnTo>
                  <a:lnTo>
                    <a:pt x="1650" y="1585"/>
                  </a:lnTo>
                  <a:lnTo>
                    <a:pt x="1650" y="1585"/>
                  </a:lnTo>
                  <a:lnTo>
                    <a:pt x="1650" y="1585"/>
                  </a:lnTo>
                  <a:lnTo>
                    <a:pt x="1650" y="1585"/>
                  </a:lnTo>
                  <a:lnTo>
                    <a:pt x="1655" y="1585"/>
                  </a:lnTo>
                  <a:lnTo>
                    <a:pt x="1655" y="1585"/>
                  </a:lnTo>
                  <a:lnTo>
                    <a:pt x="1655" y="1585"/>
                  </a:lnTo>
                  <a:lnTo>
                    <a:pt x="1655" y="1581"/>
                  </a:lnTo>
                  <a:lnTo>
                    <a:pt x="1655" y="1581"/>
                  </a:lnTo>
                  <a:lnTo>
                    <a:pt x="1655" y="1581"/>
                  </a:lnTo>
                  <a:lnTo>
                    <a:pt x="1655" y="1581"/>
                  </a:lnTo>
                  <a:lnTo>
                    <a:pt x="1655" y="1581"/>
                  </a:lnTo>
                  <a:lnTo>
                    <a:pt x="1655" y="1581"/>
                  </a:lnTo>
                  <a:lnTo>
                    <a:pt x="1655" y="1581"/>
                  </a:lnTo>
                  <a:lnTo>
                    <a:pt x="1655" y="1581"/>
                  </a:lnTo>
                  <a:lnTo>
                    <a:pt x="1655" y="1581"/>
                  </a:lnTo>
                  <a:lnTo>
                    <a:pt x="1655" y="1581"/>
                  </a:lnTo>
                  <a:lnTo>
                    <a:pt x="1655" y="1581"/>
                  </a:lnTo>
                  <a:lnTo>
                    <a:pt x="1655" y="1576"/>
                  </a:lnTo>
                  <a:lnTo>
                    <a:pt x="1655" y="1576"/>
                  </a:lnTo>
                  <a:lnTo>
                    <a:pt x="1655" y="1576"/>
                  </a:lnTo>
                  <a:lnTo>
                    <a:pt x="1655" y="1576"/>
                  </a:lnTo>
                  <a:lnTo>
                    <a:pt x="1655" y="1576"/>
                  </a:lnTo>
                  <a:lnTo>
                    <a:pt x="1655" y="1576"/>
                  </a:lnTo>
                  <a:lnTo>
                    <a:pt x="1655" y="1576"/>
                  </a:lnTo>
                  <a:lnTo>
                    <a:pt x="1655" y="1576"/>
                  </a:lnTo>
                  <a:lnTo>
                    <a:pt x="1655" y="1576"/>
                  </a:lnTo>
                  <a:lnTo>
                    <a:pt x="1655" y="1576"/>
                  </a:lnTo>
                  <a:lnTo>
                    <a:pt x="1655" y="1576"/>
                  </a:lnTo>
                  <a:lnTo>
                    <a:pt x="1655" y="1576"/>
                  </a:lnTo>
                  <a:lnTo>
                    <a:pt x="1655" y="1572"/>
                  </a:lnTo>
                  <a:lnTo>
                    <a:pt x="1655" y="1572"/>
                  </a:lnTo>
                  <a:lnTo>
                    <a:pt x="1655" y="1572"/>
                  </a:lnTo>
                  <a:lnTo>
                    <a:pt x="1655" y="1572"/>
                  </a:lnTo>
                  <a:lnTo>
                    <a:pt x="1655" y="1572"/>
                  </a:lnTo>
                  <a:lnTo>
                    <a:pt x="1655" y="1572"/>
                  </a:lnTo>
                  <a:lnTo>
                    <a:pt x="1655" y="1572"/>
                  </a:lnTo>
                  <a:lnTo>
                    <a:pt x="1655" y="1572"/>
                  </a:lnTo>
                  <a:lnTo>
                    <a:pt x="1655" y="1572"/>
                  </a:lnTo>
                  <a:lnTo>
                    <a:pt x="1655" y="1572"/>
                  </a:lnTo>
                  <a:lnTo>
                    <a:pt x="1655" y="1572"/>
                  </a:lnTo>
                  <a:lnTo>
                    <a:pt x="1655" y="1572"/>
                  </a:lnTo>
                  <a:lnTo>
                    <a:pt x="1655" y="1567"/>
                  </a:lnTo>
                  <a:lnTo>
                    <a:pt x="1655" y="1567"/>
                  </a:lnTo>
                  <a:lnTo>
                    <a:pt x="1655" y="1567"/>
                  </a:lnTo>
                  <a:lnTo>
                    <a:pt x="1655" y="1567"/>
                  </a:lnTo>
                  <a:lnTo>
                    <a:pt x="1655" y="1567"/>
                  </a:lnTo>
                  <a:lnTo>
                    <a:pt x="1655" y="1567"/>
                  </a:lnTo>
                  <a:lnTo>
                    <a:pt x="1650" y="1567"/>
                  </a:lnTo>
                  <a:lnTo>
                    <a:pt x="1650" y="1567"/>
                  </a:lnTo>
                  <a:lnTo>
                    <a:pt x="1650" y="1567"/>
                  </a:lnTo>
                  <a:lnTo>
                    <a:pt x="1650" y="1567"/>
                  </a:lnTo>
                  <a:lnTo>
                    <a:pt x="1650" y="1567"/>
                  </a:lnTo>
                  <a:lnTo>
                    <a:pt x="1650" y="1567"/>
                  </a:lnTo>
                  <a:lnTo>
                    <a:pt x="1650" y="1567"/>
                  </a:lnTo>
                  <a:lnTo>
                    <a:pt x="1650" y="1563"/>
                  </a:lnTo>
                  <a:lnTo>
                    <a:pt x="1650" y="1563"/>
                  </a:lnTo>
                  <a:lnTo>
                    <a:pt x="1650" y="1563"/>
                  </a:lnTo>
                  <a:lnTo>
                    <a:pt x="1650" y="1563"/>
                  </a:lnTo>
                  <a:lnTo>
                    <a:pt x="1650" y="1563"/>
                  </a:lnTo>
                  <a:lnTo>
                    <a:pt x="1650" y="1563"/>
                  </a:lnTo>
                  <a:lnTo>
                    <a:pt x="1650" y="1563"/>
                  </a:lnTo>
                  <a:lnTo>
                    <a:pt x="1650" y="1563"/>
                  </a:lnTo>
                  <a:lnTo>
                    <a:pt x="1650" y="1563"/>
                  </a:lnTo>
                  <a:lnTo>
                    <a:pt x="1650" y="1563"/>
                  </a:lnTo>
                  <a:lnTo>
                    <a:pt x="1650" y="1563"/>
                  </a:lnTo>
                  <a:lnTo>
                    <a:pt x="1650" y="1563"/>
                  </a:lnTo>
                  <a:lnTo>
                    <a:pt x="1650" y="1563"/>
                  </a:lnTo>
                  <a:lnTo>
                    <a:pt x="1650" y="1563"/>
                  </a:lnTo>
                  <a:lnTo>
                    <a:pt x="1650" y="1563"/>
                  </a:lnTo>
                  <a:lnTo>
                    <a:pt x="1650" y="1558"/>
                  </a:lnTo>
                  <a:lnTo>
                    <a:pt x="1650" y="1558"/>
                  </a:lnTo>
                  <a:lnTo>
                    <a:pt x="1650" y="1558"/>
                  </a:lnTo>
                  <a:lnTo>
                    <a:pt x="1650" y="1558"/>
                  </a:lnTo>
                  <a:lnTo>
                    <a:pt x="1650" y="1558"/>
                  </a:lnTo>
                  <a:lnTo>
                    <a:pt x="1650" y="1558"/>
                  </a:lnTo>
                  <a:lnTo>
                    <a:pt x="1650" y="1558"/>
                  </a:lnTo>
                  <a:lnTo>
                    <a:pt x="1650" y="1558"/>
                  </a:lnTo>
                  <a:lnTo>
                    <a:pt x="1650" y="1558"/>
                  </a:lnTo>
                  <a:lnTo>
                    <a:pt x="1650" y="1558"/>
                  </a:lnTo>
                  <a:lnTo>
                    <a:pt x="1650" y="1558"/>
                  </a:lnTo>
                  <a:lnTo>
                    <a:pt x="1650" y="1558"/>
                  </a:lnTo>
                  <a:lnTo>
                    <a:pt x="1650" y="1558"/>
                  </a:lnTo>
                  <a:lnTo>
                    <a:pt x="1650" y="1558"/>
                  </a:lnTo>
                  <a:lnTo>
                    <a:pt x="1650" y="1558"/>
                  </a:lnTo>
                  <a:lnTo>
                    <a:pt x="1650" y="1554"/>
                  </a:lnTo>
                  <a:lnTo>
                    <a:pt x="1650" y="1554"/>
                  </a:lnTo>
                  <a:lnTo>
                    <a:pt x="1650" y="1554"/>
                  </a:lnTo>
                  <a:lnTo>
                    <a:pt x="1650" y="1554"/>
                  </a:lnTo>
                  <a:lnTo>
                    <a:pt x="1650" y="1554"/>
                  </a:lnTo>
                  <a:lnTo>
                    <a:pt x="1650" y="1554"/>
                  </a:lnTo>
                  <a:lnTo>
                    <a:pt x="1650" y="1554"/>
                  </a:lnTo>
                  <a:lnTo>
                    <a:pt x="1650" y="1554"/>
                  </a:lnTo>
                  <a:lnTo>
                    <a:pt x="1650" y="1554"/>
                  </a:lnTo>
                  <a:lnTo>
                    <a:pt x="1650" y="1554"/>
                  </a:lnTo>
                  <a:lnTo>
                    <a:pt x="1646" y="1554"/>
                  </a:lnTo>
                  <a:lnTo>
                    <a:pt x="1646" y="1554"/>
                  </a:lnTo>
                  <a:lnTo>
                    <a:pt x="1646" y="1554"/>
                  </a:lnTo>
                  <a:lnTo>
                    <a:pt x="1646" y="1554"/>
                  </a:lnTo>
                  <a:lnTo>
                    <a:pt x="1646" y="1554"/>
                  </a:lnTo>
                  <a:lnTo>
                    <a:pt x="1646" y="1554"/>
                  </a:lnTo>
                  <a:lnTo>
                    <a:pt x="1646" y="1554"/>
                  </a:lnTo>
                  <a:lnTo>
                    <a:pt x="1646" y="1549"/>
                  </a:lnTo>
                  <a:lnTo>
                    <a:pt x="1646" y="1549"/>
                  </a:lnTo>
                  <a:lnTo>
                    <a:pt x="1646" y="1549"/>
                  </a:lnTo>
                  <a:lnTo>
                    <a:pt x="1646" y="1549"/>
                  </a:lnTo>
                  <a:lnTo>
                    <a:pt x="1646" y="1549"/>
                  </a:lnTo>
                  <a:lnTo>
                    <a:pt x="1646" y="1549"/>
                  </a:lnTo>
                  <a:lnTo>
                    <a:pt x="1646" y="1549"/>
                  </a:lnTo>
                  <a:lnTo>
                    <a:pt x="1646" y="1549"/>
                  </a:lnTo>
                  <a:lnTo>
                    <a:pt x="1646" y="1549"/>
                  </a:lnTo>
                  <a:lnTo>
                    <a:pt x="1646" y="1549"/>
                  </a:lnTo>
                  <a:lnTo>
                    <a:pt x="1646" y="1549"/>
                  </a:lnTo>
                  <a:lnTo>
                    <a:pt x="1646" y="1549"/>
                  </a:lnTo>
                  <a:lnTo>
                    <a:pt x="1646" y="1549"/>
                  </a:lnTo>
                  <a:lnTo>
                    <a:pt x="1646" y="1549"/>
                  </a:lnTo>
                  <a:lnTo>
                    <a:pt x="1646" y="1549"/>
                  </a:lnTo>
                  <a:lnTo>
                    <a:pt x="1646" y="1549"/>
                  </a:lnTo>
                  <a:lnTo>
                    <a:pt x="1646" y="1549"/>
                  </a:lnTo>
                  <a:lnTo>
                    <a:pt x="1646" y="1549"/>
                  </a:lnTo>
                  <a:lnTo>
                    <a:pt x="1646" y="1545"/>
                  </a:lnTo>
                  <a:lnTo>
                    <a:pt x="1646" y="1545"/>
                  </a:lnTo>
                  <a:lnTo>
                    <a:pt x="1646" y="1545"/>
                  </a:lnTo>
                  <a:lnTo>
                    <a:pt x="1646" y="1545"/>
                  </a:lnTo>
                  <a:lnTo>
                    <a:pt x="1641" y="1545"/>
                  </a:lnTo>
                  <a:lnTo>
                    <a:pt x="1641" y="1545"/>
                  </a:lnTo>
                  <a:lnTo>
                    <a:pt x="1641" y="1545"/>
                  </a:lnTo>
                  <a:lnTo>
                    <a:pt x="1641" y="1545"/>
                  </a:lnTo>
                  <a:lnTo>
                    <a:pt x="1641" y="1545"/>
                  </a:lnTo>
                  <a:lnTo>
                    <a:pt x="1641" y="1545"/>
                  </a:lnTo>
                  <a:lnTo>
                    <a:pt x="1641" y="1545"/>
                  </a:lnTo>
                  <a:lnTo>
                    <a:pt x="1641" y="1545"/>
                  </a:lnTo>
                  <a:lnTo>
                    <a:pt x="1641" y="1545"/>
                  </a:lnTo>
                  <a:lnTo>
                    <a:pt x="1641" y="1545"/>
                  </a:lnTo>
                  <a:lnTo>
                    <a:pt x="1641" y="1545"/>
                  </a:lnTo>
                  <a:lnTo>
                    <a:pt x="1641" y="1545"/>
                  </a:lnTo>
                  <a:lnTo>
                    <a:pt x="1641" y="1545"/>
                  </a:lnTo>
                  <a:lnTo>
                    <a:pt x="1641" y="1545"/>
                  </a:lnTo>
                  <a:lnTo>
                    <a:pt x="1641" y="1545"/>
                  </a:lnTo>
                  <a:lnTo>
                    <a:pt x="1641" y="1545"/>
                  </a:lnTo>
                  <a:lnTo>
                    <a:pt x="1641" y="1545"/>
                  </a:lnTo>
                  <a:close/>
                  <a:moveTo>
                    <a:pt x="295" y="1607"/>
                  </a:moveTo>
                  <a:lnTo>
                    <a:pt x="295" y="1607"/>
                  </a:lnTo>
                  <a:lnTo>
                    <a:pt x="295" y="1607"/>
                  </a:lnTo>
                  <a:lnTo>
                    <a:pt x="295" y="1607"/>
                  </a:lnTo>
                  <a:close/>
                  <a:moveTo>
                    <a:pt x="295" y="1607"/>
                  </a:moveTo>
                  <a:lnTo>
                    <a:pt x="295" y="1607"/>
                  </a:lnTo>
                  <a:lnTo>
                    <a:pt x="295" y="1607"/>
                  </a:lnTo>
                  <a:lnTo>
                    <a:pt x="295" y="1607"/>
                  </a:lnTo>
                  <a:close/>
                  <a:moveTo>
                    <a:pt x="586" y="1465"/>
                  </a:moveTo>
                  <a:lnTo>
                    <a:pt x="586" y="1465"/>
                  </a:lnTo>
                  <a:lnTo>
                    <a:pt x="586" y="1465"/>
                  </a:lnTo>
                  <a:lnTo>
                    <a:pt x="586" y="1465"/>
                  </a:lnTo>
                  <a:lnTo>
                    <a:pt x="586" y="1465"/>
                  </a:lnTo>
                  <a:lnTo>
                    <a:pt x="586" y="1465"/>
                  </a:lnTo>
                  <a:lnTo>
                    <a:pt x="581" y="1465"/>
                  </a:lnTo>
                  <a:lnTo>
                    <a:pt x="581" y="1465"/>
                  </a:lnTo>
                  <a:lnTo>
                    <a:pt x="581" y="1465"/>
                  </a:lnTo>
                  <a:lnTo>
                    <a:pt x="581" y="1465"/>
                  </a:lnTo>
                  <a:lnTo>
                    <a:pt x="581" y="1465"/>
                  </a:lnTo>
                  <a:lnTo>
                    <a:pt x="577" y="1465"/>
                  </a:lnTo>
                  <a:lnTo>
                    <a:pt x="577" y="1465"/>
                  </a:lnTo>
                  <a:lnTo>
                    <a:pt x="577" y="1465"/>
                  </a:lnTo>
                  <a:lnTo>
                    <a:pt x="577" y="1465"/>
                  </a:lnTo>
                  <a:lnTo>
                    <a:pt x="577" y="1465"/>
                  </a:lnTo>
                  <a:lnTo>
                    <a:pt x="573" y="1465"/>
                  </a:lnTo>
                  <a:lnTo>
                    <a:pt x="573" y="1465"/>
                  </a:lnTo>
                  <a:lnTo>
                    <a:pt x="573" y="1465"/>
                  </a:lnTo>
                  <a:lnTo>
                    <a:pt x="573" y="1465"/>
                  </a:lnTo>
                  <a:lnTo>
                    <a:pt x="573" y="1465"/>
                  </a:lnTo>
                  <a:lnTo>
                    <a:pt x="573" y="1465"/>
                  </a:lnTo>
                  <a:lnTo>
                    <a:pt x="568" y="1465"/>
                  </a:lnTo>
                  <a:lnTo>
                    <a:pt x="568" y="1465"/>
                  </a:lnTo>
                  <a:lnTo>
                    <a:pt x="568" y="1465"/>
                  </a:lnTo>
                  <a:lnTo>
                    <a:pt x="568" y="1465"/>
                  </a:lnTo>
                  <a:lnTo>
                    <a:pt x="568" y="1465"/>
                  </a:lnTo>
                  <a:lnTo>
                    <a:pt x="564" y="1465"/>
                  </a:lnTo>
                  <a:lnTo>
                    <a:pt x="564" y="1465"/>
                  </a:lnTo>
                  <a:lnTo>
                    <a:pt x="564" y="1465"/>
                  </a:lnTo>
                  <a:lnTo>
                    <a:pt x="564" y="1465"/>
                  </a:lnTo>
                  <a:lnTo>
                    <a:pt x="564" y="1465"/>
                  </a:lnTo>
                  <a:lnTo>
                    <a:pt x="564" y="1465"/>
                  </a:lnTo>
                  <a:lnTo>
                    <a:pt x="564" y="1465"/>
                  </a:lnTo>
                  <a:lnTo>
                    <a:pt x="559" y="1465"/>
                  </a:lnTo>
                  <a:lnTo>
                    <a:pt x="559" y="1465"/>
                  </a:lnTo>
                  <a:lnTo>
                    <a:pt x="559" y="1465"/>
                  </a:lnTo>
                  <a:lnTo>
                    <a:pt x="559" y="1465"/>
                  </a:lnTo>
                  <a:lnTo>
                    <a:pt x="559" y="1465"/>
                  </a:lnTo>
                  <a:lnTo>
                    <a:pt x="559" y="1465"/>
                  </a:lnTo>
                  <a:lnTo>
                    <a:pt x="559" y="1469"/>
                  </a:lnTo>
                  <a:lnTo>
                    <a:pt x="559" y="1469"/>
                  </a:lnTo>
                  <a:lnTo>
                    <a:pt x="559" y="1469"/>
                  </a:lnTo>
                  <a:lnTo>
                    <a:pt x="559" y="1469"/>
                  </a:lnTo>
                  <a:lnTo>
                    <a:pt x="559" y="1469"/>
                  </a:lnTo>
                  <a:lnTo>
                    <a:pt x="555" y="1469"/>
                  </a:lnTo>
                  <a:lnTo>
                    <a:pt x="555" y="1469"/>
                  </a:lnTo>
                  <a:lnTo>
                    <a:pt x="555" y="1469"/>
                  </a:lnTo>
                  <a:lnTo>
                    <a:pt x="555" y="1469"/>
                  </a:lnTo>
                  <a:lnTo>
                    <a:pt x="555" y="1469"/>
                  </a:lnTo>
                  <a:lnTo>
                    <a:pt x="555" y="1469"/>
                  </a:lnTo>
                  <a:lnTo>
                    <a:pt x="555" y="1469"/>
                  </a:lnTo>
                  <a:lnTo>
                    <a:pt x="555" y="1469"/>
                  </a:lnTo>
                  <a:lnTo>
                    <a:pt x="555" y="1469"/>
                  </a:lnTo>
                  <a:lnTo>
                    <a:pt x="555" y="1469"/>
                  </a:lnTo>
                  <a:lnTo>
                    <a:pt x="555" y="1469"/>
                  </a:lnTo>
                  <a:lnTo>
                    <a:pt x="550" y="1469"/>
                  </a:lnTo>
                  <a:lnTo>
                    <a:pt x="550" y="1469"/>
                  </a:lnTo>
                  <a:lnTo>
                    <a:pt x="550" y="1469"/>
                  </a:lnTo>
                  <a:lnTo>
                    <a:pt x="550" y="1469"/>
                  </a:lnTo>
                  <a:lnTo>
                    <a:pt x="550" y="1469"/>
                  </a:lnTo>
                  <a:lnTo>
                    <a:pt x="550" y="1469"/>
                  </a:lnTo>
                  <a:lnTo>
                    <a:pt x="550" y="1469"/>
                  </a:lnTo>
                  <a:lnTo>
                    <a:pt x="550" y="1469"/>
                  </a:lnTo>
                  <a:lnTo>
                    <a:pt x="550" y="1469"/>
                  </a:lnTo>
                  <a:lnTo>
                    <a:pt x="550" y="1469"/>
                  </a:lnTo>
                  <a:lnTo>
                    <a:pt x="550" y="1469"/>
                  </a:lnTo>
                  <a:lnTo>
                    <a:pt x="550" y="1469"/>
                  </a:lnTo>
                  <a:lnTo>
                    <a:pt x="546" y="1469"/>
                  </a:lnTo>
                  <a:lnTo>
                    <a:pt x="546" y="1469"/>
                  </a:lnTo>
                  <a:lnTo>
                    <a:pt x="546" y="1469"/>
                  </a:lnTo>
                  <a:lnTo>
                    <a:pt x="546" y="1469"/>
                  </a:lnTo>
                  <a:lnTo>
                    <a:pt x="546" y="1469"/>
                  </a:lnTo>
                  <a:lnTo>
                    <a:pt x="546" y="1469"/>
                  </a:lnTo>
                  <a:lnTo>
                    <a:pt x="546" y="1469"/>
                  </a:lnTo>
                  <a:lnTo>
                    <a:pt x="546" y="1469"/>
                  </a:lnTo>
                  <a:lnTo>
                    <a:pt x="546" y="1469"/>
                  </a:lnTo>
                  <a:lnTo>
                    <a:pt x="546" y="1469"/>
                  </a:lnTo>
                  <a:lnTo>
                    <a:pt x="546" y="1469"/>
                  </a:lnTo>
                  <a:lnTo>
                    <a:pt x="546" y="1469"/>
                  </a:lnTo>
                  <a:lnTo>
                    <a:pt x="541" y="1469"/>
                  </a:lnTo>
                  <a:lnTo>
                    <a:pt x="541" y="1469"/>
                  </a:lnTo>
                  <a:lnTo>
                    <a:pt x="541" y="1469"/>
                  </a:lnTo>
                  <a:lnTo>
                    <a:pt x="541" y="1473"/>
                  </a:lnTo>
                  <a:lnTo>
                    <a:pt x="541" y="1473"/>
                  </a:lnTo>
                  <a:lnTo>
                    <a:pt x="541" y="1473"/>
                  </a:lnTo>
                  <a:lnTo>
                    <a:pt x="541" y="1473"/>
                  </a:lnTo>
                  <a:lnTo>
                    <a:pt x="541" y="1473"/>
                  </a:lnTo>
                  <a:lnTo>
                    <a:pt x="541" y="1473"/>
                  </a:lnTo>
                  <a:lnTo>
                    <a:pt x="541" y="1473"/>
                  </a:lnTo>
                  <a:lnTo>
                    <a:pt x="541" y="1473"/>
                  </a:lnTo>
                  <a:lnTo>
                    <a:pt x="537" y="1473"/>
                  </a:lnTo>
                  <a:lnTo>
                    <a:pt x="537" y="1473"/>
                  </a:lnTo>
                  <a:lnTo>
                    <a:pt x="537" y="1473"/>
                  </a:lnTo>
                  <a:lnTo>
                    <a:pt x="537" y="1473"/>
                  </a:lnTo>
                  <a:lnTo>
                    <a:pt x="537" y="1473"/>
                  </a:lnTo>
                  <a:lnTo>
                    <a:pt x="537" y="1473"/>
                  </a:lnTo>
                  <a:lnTo>
                    <a:pt x="537" y="1473"/>
                  </a:lnTo>
                  <a:lnTo>
                    <a:pt x="537" y="1473"/>
                  </a:lnTo>
                  <a:lnTo>
                    <a:pt x="537" y="1473"/>
                  </a:lnTo>
                  <a:lnTo>
                    <a:pt x="537" y="1473"/>
                  </a:lnTo>
                  <a:lnTo>
                    <a:pt x="537" y="1473"/>
                  </a:lnTo>
                  <a:lnTo>
                    <a:pt x="537" y="1473"/>
                  </a:lnTo>
                  <a:lnTo>
                    <a:pt x="532" y="1473"/>
                  </a:lnTo>
                  <a:lnTo>
                    <a:pt x="532" y="1473"/>
                  </a:lnTo>
                  <a:lnTo>
                    <a:pt x="532" y="1473"/>
                  </a:lnTo>
                  <a:lnTo>
                    <a:pt x="532" y="1473"/>
                  </a:lnTo>
                  <a:lnTo>
                    <a:pt x="532" y="1473"/>
                  </a:lnTo>
                  <a:lnTo>
                    <a:pt x="532" y="1473"/>
                  </a:lnTo>
                  <a:lnTo>
                    <a:pt x="532" y="1473"/>
                  </a:lnTo>
                  <a:lnTo>
                    <a:pt x="532" y="1473"/>
                  </a:lnTo>
                  <a:lnTo>
                    <a:pt x="532" y="1473"/>
                  </a:lnTo>
                  <a:lnTo>
                    <a:pt x="532" y="1473"/>
                  </a:lnTo>
                  <a:lnTo>
                    <a:pt x="532" y="1478"/>
                  </a:lnTo>
                  <a:lnTo>
                    <a:pt x="532" y="1478"/>
                  </a:lnTo>
                  <a:lnTo>
                    <a:pt x="528" y="1478"/>
                  </a:lnTo>
                  <a:lnTo>
                    <a:pt x="528" y="1478"/>
                  </a:lnTo>
                  <a:lnTo>
                    <a:pt x="528" y="1478"/>
                  </a:lnTo>
                  <a:lnTo>
                    <a:pt x="528" y="1478"/>
                  </a:lnTo>
                  <a:lnTo>
                    <a:pt x="528" y="1478"/>
                  </a:lnTo>
                  <a:lnTo>
                    <a:pt x="528" y="1478"/>
                  </a:lnTo>
                  <a:lnTo>
                    <a:pt x="528" y="1478"/>
                  </a:lnTo>
                  <a:lnTo>
                    <a:pt x="528" y="1478"/>
                  </a:lnTo>
                  <a:lnTo>
                    <a:pt x="528" y="1478"/>
                  </a:lnTo>
                  <a:lnTo>
                    <a:pt x="528" y="1478"/>
                  </a:lnTo>
                  <a:lnTo>
                    <a:pt x="528" y="1478"/>
                  </a:lnTo>
                  <a:lnTo>
                    <a:pt x="528" y="1478"/>
                  </a:lnTo>
                  <a:lnTo>
                    <a:pt x="528" y="1478"/>
                  </a:lnTo>
                  <a:lnTo>
                    <a:pt x="523" y="1478"/>
                  </a:lnTo>
                  <a:lnTo>
                    <a:pt x="523" y="1478"/>
                  </a:lnTo>
                  <a:lnTo>
                    <a:pt x="523" y="1478"/>
                  </a:lnTo>
                  <a:lnTo>
                    <a:pt x="523" y="1478"/>
                  </a:lnTo>
                  <a:lnTo>
                    <a:pt x="523" y="1478"/>
                  </a:lnTo>
                  <a:lnTo>
                    <a:pt x="523" y="1478"/>
                  </a:lnTo>
                  <a:lnTo>
                    <a:pt x="523" y="1478"/>
                  </a:lnTo>
                  <a:lnTo>
                    <a:pt x="523" y="1478"/>
                  </a:lnTo>
                  <a:lnTo>
                    <a:pt x="523" y="1478"/>
                  </a:lnTo>
                  <a:lnTo>
                    <a:pt x="523" y="1482"/>
                  </a:lnTo>
                  <a:lnTo>
                    <a:pt x="523" y="1482"/>
                  </a:lnTo>
                  <a:lnTo>
                    <a:pt x="523" y="1482"/>
                  </a:lnTo>
                  <a:lnTo>
                    <a:pt x="519" y="1482"/>
                  </a:lnTo>
                  <a:lnTo>
                    <a:pt x="519" y="1482"/>
                  </a:lnTo>
                  <a:lnTo>
                    <a:pt x="519" y="1482"/>
                  </a:lnTo>
                  <a:lnTo>
                    <a:pt x="519" y="1482"/>
                  </a:lnTo>
                  <a:lnTo>
                    <a:pt x="519" y="1482"/>
                  </a:lnTo>
                  <a:lnTo>
                    <a:pt x="519" y="1482"/>
                  </a:lnTo>
                  <a:lnTo>
                    <a:pt x="519" y="1482"/>
                  </a:lnTo>
                  <a:lnTo>
                    <a:pt x="519" y="1482"/>
                  </a:lnTo>
                  <a:lnTo>
                    <a:pt x="519" y="1482"/>
                  </a:lnTo>
                  <a:lnTo>
                    <a:pt x="519" y="1482"/>
                  </a:lnTo>
                  <a:lnTo>
                    <a:pt x="519" y="1482"/>
                  </a:lnTo>
                  <a:lnTo>
                    <a:pt x="519" y="1482"/>
                  </a:lnTo>
                  <a:lnTo>
                    <a:pt x="519" y="1482"/>
                  </a:lnTo>
                  <a:lnTo>
                    <a:pt x="514" y="1482"/>
                  </a:lnTo>
                  <a:lnTo>
                    <a:pt x="514" y="1482"/>
                  </a:lnTo>
                  <a:lnTo>
                    <a:pt x="514" y="1482"/>
                  </a:lnTo>
                  <a:lnTo>
                    <a:pt x="514" y="1482"/>
                  </a:lnTo>
                  <a:lnTo>
                    <a:pt x="514" y="1482"/>
                  </a:lnTo>
                  <a:lnTo>
                    <a:pt x="514" y="1487"/>
                  </a:lnTo>
                  <a:lnTo>
                    <a:pt x="514" y="1487"/>
                  </a:lnTo>
                  <a:lnTo>
                    <a:pt x="514" y="1487"/>
                  </a:lnTo>
                  <a:lnTo>
                    <a:pt x="514" y="1487"/>
                  </a:lnTo>
                  <a:lnTo>
                    <a:pt x="514" y="1487"/>
                  </a:lnTo>
                  <a:lnTo>
                    <a:pt x="514" y="1487"/>
                  </a:lnTo>
                  <a:lnTo>
                    <a:pt x="514" y="1487"/>
                  </a:lnTo>
                  <a:lnTo>
                    <a:pt x="514" y="1487"/>
                  </a:lnTo>
                  <a:lnTo>
                    <a:pt x="510" y="1487"/>
                  </a:lnTo>
                  <a:lnTo>
                    <a:pt x="510" y="1487"/>
                  </a:lnTo>
                  <a:lnTo>
                    <a:pt x="510" y="1487"/>
                  </a:lnTo>
                  <a:lnTo>
                    <a:pt x="510" y="1487"/>
                  </a:lnTo>
                  <a:lnTo>
                    <a:pt x="510" y="1487"/>
                  </a:lnTo>
                  <a:lnTo>
                    <a:pt x="510" y="1487"/>
                  </a:lnTo>
                  <a:lnTo>
                    <a:pt x="510" y="1487"/>
                  </a:lnTo>
                  <a:lnTo>
                    <a:pt x="510" y="1487"/>
                  </a:lnTo>
                  <a:lnTo>
                    <a:pt x="510" y="1487"/>
                  </a:lnTo>
                  <a:lnTo>
                    <a:pt x="510" y="1487"/>
                  </a:lnTo>
                  <a:lnTo>
                    <a:pt x="510" y="1491"/>
                  </a:lnTo>
                  <a:lnTo>
                    <a:pt x="510" y="1491"/>
                  </a:lnTo>
                  <a:lnTo>
                    <a:pt x="510" y="1491"/>
                  </a:lnTo>
                  <a:lnTo>
                    <a:pt x="505" y="1491"/>
                  </a:lnTo>
                  <a:lnTo>
                    <a:pt x="505" y="1491"/>
                  </a:lnTo>
                  <a:lnTo>
                    <a:pt x="505" y="1491"/>
                  </a:lnTo>
                  <a:lnTo>
                    <a:pt x="505" y="1491"/>
                  </a:lnTo>
                  <a:lnTo>
                    <a:pt x="505" y="1491"/>
                  </a:lnTo>
                  <a:lnTo>
                    <a:pt x="505" y="1491"/>
                  </a:lnTo>
                  <a:lnTo>
                    <a:pt x="505" y="1491"/>
                  </a:lnTo>
                  <a:lnTo>
                    <a:pt x="505" y="1491"/>
                  </a:lnTo>
                  <a:lnTo>
                    <a:pt x="505" y="1491"/>
                  </a:lnTo>
                  <a:lnTo>
                    <a:pt x="505" y="1491"/>
                  </a:lnTo>
                  <a:lnTo>
                    <a:pt x="505" y="1491"/>
                  </a:lnTo>
                  <a:lnTo>
                    <a:pt x="505" y="1491"/>
                  </a:lnTo>
                  <a:lnTo>
                    <a:pt x="505" y="1491"/>
                  </a:lnTo>
                  <a:lnTo>
                    <a:pt x="501" y="1491"/>
                  </a:lnTo>
                  <a:lnTo>
                    <a:pt x="501" y="1496"/>
                  </a:lnTo>
                  <a:lnTo>
                    <a:pt x="501" y="1496"/>
                  </a:lnTo>
                  <a:lnTo>
                    <a:pt x="501" y="1496"/>
                  </a:lnTo>
                  <a:lnTo>
                    <a:pt x="501" y="1496"/>
                  </a:lnTo>
                  <a:lnTo>
                    <a:pt x="501" y="1496"/>
                  </a:lnTo>
                  <a:lnTo>
                    <a:pt x="501" y="1496"/>
                  </a:lnTo>
                  <a:lnTo>
                    <a:pt x="501" y="1496"/>
                  </a:lnTo>
                  <a:lnTo>
                    <a:pt x="501" y="1496"/>
                  </a:lnTo>
                  <a:lnTo>
                    <a:pt x="501" y="1496"/>
                  </a:lnTo>
                  <a:lnTo>
                    <a:pt x="501" y="1496"/>
                  </a:lnTo>
                  <a:lnTo>
                    <a:pt x="501" y="1496"/>
                  </a:lnTo>
                  <a:lnTo>
                    <a:pt x="501" y="1496"/>
                  </a:lnTo>
                  <a:lnTo>
                    <a:pt x="501" y="1496"/>
                  </a:lnTo>
                  <a:lnTo>
                    <a:pt x="497" y="1496"/>
                  </a:lnTo>
                  <a:lnTo>
                    <a:pt x="497" y="1496"/>
                  </a:lnTo>
                  <a:lnTo>
                    <a:pt x="497" y="1500"/>
                  </a:lnTo>
                  <a:lnTo>
                    <a:pt x="497" y="1500"/>
                  </a:lnTo>
                  <a:lnTo>
                    <a:pt x="497" y="1500"/>
                  </a:lnTo>
                  <a:lnTo>
                    <a:pt x="497" y="1500"/>
                  </a:lnTo>
                  <a:lnTo>
                    <a:pt x="497" y="1500"/>
                  </a:lnTo>
                  <a:lnTo>
                    <a:pt x="497" y="1500"/>
                  </a:lnTo>
                  <a:lnTo>
                    <a:pt x="497" y="1500"/>
                  </a:lnTo>
                  <a:lnTo>
                    <a:pt x="497" y="1500"/>
                  </a:lnTo>
                  <a:lnTo>
                    <a:pt x="497" y="1500"/>
                  </a:lnTo>
                  <a:lnTo>
                    <a:pt x="497" y="1500"/>
                  </a:lnTo>
                  <a:lnTo>
                    <a:pt x="497" y="1500"/>
                  </a:lnTo>
                  <a:lnTo>
                    <a:pt x="497" y="1500"/>
                  </a:lnTo>
                  <a:lnTo>
                    <a:pt x="492" y="1500"/>
                  </a:lnTo>
                  <a:lnTo>
                    <a:pt x="492" y="1500"/>
                  </a:lnTo>
                  <a:lnTo>
                    <a:pt x="492" y="1500"/>
                  </a:lnTo>
                  <a:lnTo>
                    <a:pt x="492" y="1505"/>
                  </a:lnTo>
                  <a:lnTo>
                    <a:pt x="492" y="1505"/>
                  </a:lnTo>
                  <a:lnTo>
                    <a:pt x="492" y="1505"/>
                  </a:lnTo>
                  <a:lnTo>
                    <a:pt x="492" y="1505"/>
                  </a:lnTo>
                  <a:lnTo>
                    <a:pt x="492" y="1505"/>
                  </a:lnTo>
                  <a:lnTo>
                    <a:pt x="492" y="1505"/>
                  </a:lnTo>
                  <a:lnTo>
                    <a:pt x="492" y="1505"/>
                  </a:lnTo>
                  <a:lnTo>
                    <a:pt x="492" y="1505"/>
                  </a:lnTo>
                  <a:lnTo>
                    <a:pt x="488" y="1505"/>
                  </a:lnTo>
                  <a:lnTo>
                    <a:pt x="488" y="1505"/>
                  </a:lnTo>
                  <a:lnTo>
                    <a:pt x="488" y="1505"/>
                  </a:lnTo>
                  <a:lnTo>
                    <a:pt x="488" y="1509"/>
                  </a:lnTo>
                  <a:lnTo>
                    <a:pt x="488" y="1509"/>
                  </a:lnTo>
                  <a:lnTo>
                    <a:pt x="488" y="1509"/>
                  </a:lnTo>
                  <a:lnTo>
                    <a:pt x="488" y="1509"/>
                  </a:lnTo>
                  <a:lnTo>
                    <a:pt x="483" y="1509"/>
                  </a:lnTo>
                  <a:lnTo>
                    <a:pt x="483" y="1509"/>
                  </a:lnTo>
                  <a:lnTo>
                    <a:pt x="483" y="1509"/>
                  </a:lnTo>
                  <a:lnTo>
                    <a:pt x="483" y="1509"/>
                  </a:lnTo>
                  <a:lnTo>
                    <a:pt x="483" y="1514"/>
                  </a:lnTo>
                  <a:lnTo>
                    <a:pt x="483" y="1514"/>
                  </a:lnTo>
                  <a:lnTo>
                    <a:pt x="479" y="1514"/>
                  </a:lnTo>
                  <a:lnTo>
                    <a:pt x="474" y="1518"/>
                  </a:lnTo>
                  <a:lnTo>
                    <a:pt x="474" y="1518"/>
                  </a:lnTo>
                  <a:lnTo>
                    <a:pt x="474" y="1518"/>
                  </a:lnTo>
                  <a:lnTo>
                    <a:pt x="474" y="1518"/>
                  </a:lnTo>
                  <a:lnTo>
                    <a:pt x="470" y="1523"/>
                  </a:lnTo>
                  <a:lnTo>
                    <a:pt x="470" y="1523"/>
                  </a:lnTo>
                  <a:lnTo>
                    <a:pt x="470" y="1523"/>
                  </a:lnTo>
                  <a:lnTo>
                    <a:pt x="470" y="1523"/>
                  </a:lnTo>
                  <a:lnTo>
                    <a:pt x="470" y="1523"/>
                  </a:lnTo>
                  <a:lnTo>
                    <a:pt x="470" y="1523"/>
                  </a:lnTo>
                  <a:lnTo>
                    <a:pt x="465" y="1523"/>
                  </a:lnTo>
                  <a:lnTo>
                    <a:pt x="465" y="1527"/>
                  </a:lnTo>
                  <a:lnTo>
                    <a:pt x="465" y="1527"/>
                  </a:lnTo>
                  <a:lnTo>
                    <a:pt x="465" y="1527"/>
                  </a:lnTo>
                  <a:lnTo>
                    <a:pt x="465" y="1527"/>
                  </a:lnTo>
                  <a:lnTo>
                    <a:pt x="461" y="1527"/>
                  </a:lnTo>
                  <a:lnTo>
                    <a:pt x="461" y="1527"/>
                  </a:lnTo>
                  <a:lnTo>
                    <a:pt x="461" y="1527"/>
                  </a:lnTo>
                  <a:lnTo>
                    <a:pt x="461" y="1531"/>
                  </a:lnTo>
                  <a:lnTo>
                    <a:pt x="461" y="1531"/>
                  </a:lnTo>
                  <a:lnTo>
                    <a:pt x="461" y="1531"/>
                  </a:lnTo>
                  <a:lnTo>
                    <a:pt x="456" y="1531"/>
                  </a:lnTo>
                  <a:lnTo>
                    <a:pt x="456" y="1531"/>
                  </a:lnTo>
                  <a:lnTo>
                    <a:pt x="456" y="1531"/>
                  </a:lnTo>
                  <a:lnTo>
                    <a:pt x="456" y="1531"/>
                  </a:lnTo>
                  <a:lnTo>
                    <a:pt x="456" y="1536"/>
                  </a:lnTo>
                  <a:lnTo>
                    <a:pt x="456" y="1536"/>
                  </a:lnTo>
                  <a:lnTo>
                    <a:pt x="456" y="1536"/>
                  </a:lnTo>
                  <a:lnTo>
                    <a:pt x="456" y="1536"/>
                  </a:lnTo>
                  <a:lnTo>
                    <a:pt x="456" y="1536"/>
                  </a:lnTo>
                  <a:lnTo>
                    <a:pt x="452" y="1536"/>
                  </a:lnTo>
                  <a:lnTo>
                    <a:pt x="452" y="1536"/>
                  </a:lnTo>
                  <a:lnTo>
                    <a:pt x="452" y="1536"/>
                  </a:lnTo>
                  <a:lnTo>
                    <a:pt x="452" y="1536"/>
                  </a:lnTo>
                  <a:lnTo>
                    <a:pt x="452" y="1536"/>
                  </a:lnTo>
                  <a:lnTo>
                    <a:pt x="452" y="1536"/>
                  </a:lnTo>
                  <a:lnTo>
                    <a:pt x="452" y="1536"/>
                  </a:lnTo>
                  <a:lnTo>
                    <a:pt x="452" y="1540"/>
                  </a:lnTo>
                  <a:lnTo>
                    <a:pt x="452" y="1540"/>
                  </a:lnTo>
                  <a:lnTo>
                    <a:pt x="452" y="1540"/>
                  </a:lnTo>
                  <a:lnTo>
                    <a:pt x="452" y="1540"/>
                  </a:lnTo>
                  <a:lnTo>
                    <a:pt x="452" y="1540"/>
                  </a:lnTo>
                  <a:lnTo>
                    <a:pt x="447" y="1540"/>
                  </a:lnTo>
                  <a:lnTo>
                    <a:pt x="447" y="1540"/>
                  </a:lnTo>
                  <a:lnTo>
                    <a:pt x="447" y="1540"/>
                  </a:lnTo>
                  <a:lnTo>
                    <a:pt x="447" y="1540"/>
                  </a:lnTo>
                  <a:lnTo>
                    <a:pt x="447" y="1540"/>
                  </a:lnTo>
                  <a:lnTo>
                    <a:pt x="447" y="1540"/>
                  </a:lnTo>
                  <a:lnTo>
                    <a:pt x="447" y="1540"/>
                  </a:lnTo>
                  <a:lnTo>
                    <a:pt x="447" y="1545"/>
                  </a:lnTo>
                  <a:lnTo>
                    <a:pt x="447" y="1545"/>
                  </a:lnTo>
                  <a:lnTo>
                    <a:pt x="447" y="1545"/>
                  </a:lnTo>
                  <a:lnTo>
                    <a:pt x="447" y="1545"/>
                  </a:lnTo>
                  <a:lnTo>
                    <a:pt x="447" y="1545"/>
                  </a:lnTo>
                  <a:lnTo>
                    <a:pt x="443" y="1545"/>
                  </a:lnTo>
                  <a:lnTo>
                    <a:pt x="443" y="1545"/>
                  </a:lnTo>
                  <a:lnTo>
                    <a:pt x="443" y="1545"/>
                  </a:lnTo>
                  <a:lnTo>
                    <a:pt x="443" y="1545"/>
                  </a:lnTo>
                  <a:lnTo>
                    <a:pt x="443" y="1545"/>
                  </a:lnTo>
                  <a:lnTo>
                    <a:pt x="443" y="1545"/>
                  </a:lnTo>
                  <a:lnTo>
                    <a:pt x="443" y="1545"/>
                  </a:lnTo>
                  <a:lnTo>
                    <a:pt x="443" y="1549"/>
                  </a:lnTo>
                  <a:lnTo>
                    <a:pt x="443" y="1549"/>
                  </a:lnTo>
                  <a:lnTo>
                    <a:pt x="443" y="1549"/>
                  </a:lnTo>
                  <a:lnTo>
                    <a:pt x="443" y="1549"/>
                  </a:lnTo>
                  <a:lnTo>
                    <a:pt x="443" y="1549"/>
                  </a:lnTo>
                  <a:lnTo>
                    <a:pt x="443" y="1549"/>
                  </a:lnTo>
                  <a:lnTo>
                    <a:pt x="443" y="1549"/>
                  </a:lnTo>
                  <a:lnTo>
                    <a:pt x="438" y="1549"/>
                  </a:lnTo>
                  <a:lnTo>
                    <a:pt x="438" y="1549"/>
                  </a:lnTo>
                  <a:lnTo>
                    <a:pt x="438" y="1549"/>
                  </a:lnTo>
                  <a:lnTo>
                    <a:pt x="438" y="1549"/>
                  </a:lnTo>
                  <a:lnTo>
                    <a:pt x="438" y="1549"/>
                  </a:lnTo>
                  <a:lnTo>
                    <a:pt x="438" y="1554"/>
                  </a:lnTo>
                  <a:lnTo>
                    <a:pt x="438" y="1554"/>
                  </a:lnTo>
                  <a:lnTo>
                    <a:pt x="438" y="1554"/>
                  </a:lnTo>
                  <a:lnTo>
                    <a:pt x="438" y="1554"/>
                  </a:lnTo>
                  <a:lnTo>
                    <a:pt x="438" y="1554"/>
                  </a:lnTo>
                  <a:lnTo>
                    <a:pt x="438" y="1554"/>
                  </a:lnTo>
                  <a:lnTo>
                    <a:pt x="438" y="1554"/>
                  </a:lnTo>
                  <a:lnTo>
                    <a:pt x="438" y="1554"/>
                  </a:lnTo>
                  <a:lnTo>
                    <a:pt x="438" y="1554"/>
                  </a:lnTo>
                  <a:lnTo>
                    <a:pt x="438" y="1554"/>
                  </a:lnTo>
                  <a:lnTo>
                    <a:pt x="438" y="1554"/>
                  </a:lnTo>
                  <a:lnTo>
                    <a:pt x="438" y="1554"/>
                  </a:lnTo>
                  <a:lnTo>
                    <a:pt x="434" y="1558"/>
                  </a:lnTo>
                  <a:lnTo>
                    <a:pt x="434" y="1558"/>
                  </a:lnTo>
                  <a:lnTo>
                    <a:pt x="434" y="1558"/>
                  </a:lnTo>
                  <a:lnTo>
                    <a:pt x="434" y="1558"/>
                  </a:lnTo>
                  <a:lnTo>
                    <a:pt x="434" y="1558"/>
                  </a:lnTo>
                  <a:lnTo>
                    <a:pt x="434" y="1558"/>
                  </a:lnTo>
                  <a:lnTo>
                    <a:pt x="434" y="1558"/>
                  </a:lnTo>
                  <a:lnTo>
                    <a:pt x="434" y="1558"/>
                  </a:lnTo>
                  <a:lnTo>
                    <a:pt x="434" y="1558"/>
                  </a:lnTo>
                  <a:lnTo>
                    <a:pt x="434" y="1558"/>
                  </a:lnTo>
                  <a:lnTo>
                    <a:pt x="434" y="1558"/>
                  </a:lnTo>
                  <a:lnTo>
                    <a:pt x="434" y="1558"/>
                  </a:lnTo>
                  <a:lnTo>
                    <a:pt x="434" y="1558"/>
                  </a:lnTo>
                  <a:lnTo>
                    <a:pt x="434" y="1563"/>
                  </a:lnTo>
                  <a:lnTo>
                    <a:pt x="434" y="1563"/>
                  </a:lnTo>
                  <a:lnTo>
                    <a:pt x="434" y="1563"/>
                  </a:lnTo>
                  <a:lnTo>
                    <a:pt x="434" y="1563"/>
                  </a:lnTo>
                  <a:lnTo>
                    <a:pt x="434" y="1563"/>
                  </a:lnTo>
                  <a:lnTo>
                    <a:pt x="434" y="1563"/>
                  </a:lnTo>
                  <a:lnTo>
                    <a:pt x="434" y="1563"/>
                  </a:lnTo>
                  <a:lnTo>
                    <a:pt x="434" y="1563"/>
                  </a:lnTo>
                  <a:lnTo>
                    <a:pt x="434" y="1563"/>
                  </a:lnTo>
                  <a:lnTo>
                    <a:pt x="434" y="1563"/>
                  </a:lnTo>
                  <a:lnTo>
                    <a:pt x="434" y="1563"/>
                  </a:lnTo>
                  <a:lnTo>
                    <a:pt x="434" y="1563"/>
                  </a:lnTo>
                  <a:lnTo>
                    <a:pt x="429" y="1563"/>
                  </a:lnTo>
                  <a:lnTo>
                    <a:pt x="429" y="1567"/>
                  </a:lnTo>
                  <a:lnTo>
                    <a:pt x="429" y="1567"/>
                  </a:lnTo>
                  <a:lnTo>
                    <a:pt x="429" y="1567"/>
                  </a:lnTo>
                  <a:lnTo>
                    <a:pt x="429" y="1567"/>
                  </a:lnTo>
                  <a:lnTo>
                    <a:pt x="429" y="1567"/>
                  </a:lnTo>
                  <a:lnTo>
                    <a:pt x="429" y="1567"/>
                  </a:lnTo>
                  <a:lnTo>
                    <a:pt x="429" y="1567"/>
                  </a:lnTo>
                  <a:lnTo>
                    <a:pt x="429" y="1567"/>
                  </a:lnTo>
                  <a:lnTo>
                    <a:pt x="429" y="1567"/>
                  </a:lnTo>
                  <a:lnTo>
                    <a:pt x="429" y="1567"/>
                  </a:lnTo>
                  <a:lnTo>
                    <a:pt x="429" y="1567"/>
                  </a:lnTo>
                  <a:lnTo>
                    <a:pt x="429" y="1567"/>
                  </a:lnTo>
                  <a:lnTo>
                    <a:pt x="429" y="1567"/>
                  </a:lnTo>
                  <a:lnTo>
                    <a:pt x="429" y="1567"/>
                  </a:lnTo>
                  <a:lnTo>
                    <a:pt x="429" y="1567"/>
                  </a:lnTo>
                  <a:lnTo>
                    <a:pt x="429" y="1567"/>
                  </a:lnTo>
                  <a:lnTo>
                    <a:pt x="429" y="1567"/>
                  </a:lnTo>
                  <a:lnTo>
                    <a:pt x="429" y="1567"/>
                  </a:lnTo>
                  <a:lnTo>
                    <a:pt x="429" y="1567"/>
                  </a:lnTo>
                  <a:lnTo>
                    <a:pt x="429" y="1567"/>
                  </a:lnTo>
                  <a:lnTo>
                    <a:pt x="429" y="1572"/>
                  </a:lnTo>
                  <a:lnTo>
                    <a:pt x="429" y="1572"/>
                  </a:lnTo>
                  <a:lnTo>
                    <a:pt x="429" y="1572"/>
                  </a:lnTo>
                  <a:lnTo>
                    <a:pt x="429" y="1572"/>
                  </a:lnTo>
                  <a:lnTo>
                    <a:pt x="429" y="1572"/>
                  </a:lnTo>
                  <a:lnTo>
                    <a:pt x="429" y="1572"/>
                  </a:lnTo>
                  <a:lnTo>
                    <a:pt x="429" y="1572"/>
                  </a:lnTo>
                  <a:lnTo>
                    <a:pt x="429" y="1572"/>
                  </a:lnTo>
                  <a:lnTo>
                    <a:pt x="429" y="1572"/>
                  </a:lnTo>
                  <a:lnTo>
                    <a:pt x="429" y="1572"/>
                  </a:lnTo>
                  <a:lnTo>
                    <a:pt x="429" y="1572"/>
                  </a:lnTo>
                  <a:lnTo>
                    <a:pt x="429" y="1572"/>
                  </a:lnTo>
                  <a:lnTo>
                    <a:pt x="429" y="1572"/>
                  </a:lnTo>
                  <a:lnTo>
                    <a:pt x="429" y="1572"/>
                  </a:lnTo>
                  <a:lnTo>
                    <a:pt x="429" y="1572"/>
                  </a:lnTo>
                  <a:lnTo>
                    <a:pt x="429" y="1572"/>
                  </a:lnTo>
                  <a:lnTo>
                    <a:pt x="429" y="1572"/>
                  </a:lnTo>
                  <a:lnTo>
                    <a:pt x="429" y="1572"/>
                  </a:lnTo>
                  <a:lnTo>
                    <a:pt x="429" y="1572"/>
                  </a:lnTo>
                  <a:lnTo>
                    <a:pt x="429" y="1572"/>
                  </a:lnTo>
                  <a:lnTo>
                    <a:pt x="429" y="1572"/>
                  </a:lnTo>
                  <a:lnTo>
                    <a:pt x="429" y="1572"/>
                  </a:lnTo>
                  <a:lnTo>
                    <a:pt x="429" y="1572"/>
                  </a:lnTo>
                  <a:lnTo>
                    <a:pt x="429" y="1572"/>
                  </a:lnTo>
                  <a:lnTo>
                    <a:pt x="429" y="1572"/>
                  </a:lnTo>
                  <a:lnTo>
                    <a:pt x="429" y="1572"/>
                  </a:lnTo>
                  <a:lnTo>
                    <a:pt x="429" y="1572"/>
                  </a:lnTo>
                  <a:lnTo>
                    <a:pt x="429" y="1572"/>
                  </a:lnTo>
                  <a:lnTo>
                    <a:pt x="429" y="1572"/>
                  </a:lnTo>
                  <a:lnTo>
                    <a:pt x="429" y="1572"/>
                  </a:lnTo>
                  <a:lnTo>
                    <a:pt x="429" y="1576"/>
                  </a:lnTo>
                  <a:lnTo>
                    <a:pt x="429" y="1576"/>
                  </a:lnTo>
                  <a:lnTo>
                    <a:pt x="429" y="1576"/>
                  </a:lnTo>
                  <a:lnTo>
                    <a:pt x="429" y="1576"/>
                  </a:lnTo>
                  <a:lnTo>
                    <a:pt x="429" y="1576"/>
                  </a:lnTo>
                  <a:lnTo>
                    <a:pt x="429" y="1576"/>
                  </a:lnTo>
                  <a:lnTo>
                    <a:pt x="429" y="1576"/>
                  </a:lnTo>
                  <a:lnTo>
                    <a:pt x="429" y="1576"/>
                  </a:lnTo>
                  <a:lnTo>
                    <a:pt x="429" y="1576"/>
                  </a:lnTo>
                  <a:lnTo>
                    <a:pt x="429" y="1576"/>
                  </a:lnTo>
                  <a:lnTo>
                    <a:pt x="429" y="1576"/>
                  </a:lnTo>
                  <a:lnTo>
                    <a:pt x="429" y="1576"/>
                  </a:lnTo>
                  <a:lnTo>
                    <a:pt x="429" y="1576"/>
                  </a:lnTo>
                  <a:lnTo>
                    <a:pt x="429" y="1576"/>
                  </a:lnTo>
                  <a:lnTo>
                    <a:pt x="429" y="1576"/>
                  </a:lnTo>
                  <a:lnTo>
                    <a:pt x="429" y="1576"/>
                  </a:lnTo>
                  <a:lnTo>
                    <a:pt x="429" y="1576"/>
                  </a:lnTo>
                  <a:lnTo>
                    <a:pt x="429" y="1576"/>
                  </a:lnTo>
                  <a:lnTo>
                    <a:pt x="429" y="1576"/>
                  </a:lnTo>
                  <a:lnTo>
                    <a:pt x="429" y="1581"/>
                  </a:lnTo>
                  <a:lnTo>
                    <a:pt x="429" y="1581"/>
                  </a:lnTo>
                  <a:lnTo>
                    <a:pt x="429" y="1581"/>
                  </a:lnTo>
                  <a:lnTo>
                    <a:pt x="429" y="1581"/>
                  </a:lnTo>
                  <a:lnTo>
                    <a:pt x="429" y="1581"/>
                  </a:lnTo>
                  <a:lnTo>
                    <a:pt x="429" y="1581"/>
                  </a:lnTo>
                  <a:lnTo>
                    <a:pt x="429" y="1581"/>
                  </a:lnTo>
                  <a:lnTo>
                    <a:pt x="429" y="1581"/>
                  </a:lnTo>
                  <a:lnTo>
                    <a:pt x="429" y="1581"/>
                  </a:lnTo>
                  <a:lnTo>
                    <a:pt x="429" y="1581"/>
                  </a:lnTo>
                  <a:lnTo>
                    <a:pt x="429" y="1581"/>
                  </a:lnTo>
                  <a:lnTo>
                    <a:pt x="429" y="1581"/>
                  </a:lnTo>
                  <a:lnTo>
                    <a:pt x="429" y="1581"/>
                  </a:lnTo>
                  <a:lnTo>
                    <a:pt x="429" y="1581"/>
                  </a:lnTo>
                  <a:lnTo>
                    <a:pt x="429" y="1581"/>
                  </a:lnTo>
                  <a:lnTo>
                    <a:pt x="429" y="1581"/>
                  </a:lnTo>
                  <a:lnTo>
                    <a:pt x="429" y="1581"/>
                  </a:lnTo>
                  <a:lnTo>
                    <a:pt x="429" y="1581"/>
                  </a:lnTo>
                  <a:lnTo>
                    <a:pt x="429" y="1581"/>
                  </a:lnTo>
                  <a:lnTo>
                    <a:pt x="429" y="1581"/>
                  </a:lnTo>
                  <a:lnTo>
                    <a:pt x="429" y="1581"/>
                  </a:lnTo>
                  <a:lnTo>
                    <a:pt x="429" y="1581"/>
                  </a:lnTo>
                  <a:lnTo>
                    <a:pt x="429" y="1581"/>
                  </a:lnTo>
                  <a:lnTo>
                    <a:pt x="429" y="1581"/>
                  </a:lnTo>
                  <a:lnTo>
                    <a:pt x="429" y="1581"/>
                  </a:lnTo>
                  <a:lnTo>
                    <a:pt x="429" y="1585"/>
                  </a:lnTo>
                  <a:lnTo>
                    <a:pt x="434" y="1585"/>
                  </a:lnTo>
                  <a:lnTo>
                    <a:pt x="434" y="1585"/>
                  </a:lnTo>
                  <a:lnTo>
                    <a:pt x="434" y="1585"/>
                  </a:lnTo>
                  <a:lnTo>
                    <a:pt x="434" y="1585"/>
                  </a:lnTo>
                  <a:lnTo>
                    <a:pt x="434" y="1585"/>
                  </a:lnTo>
                  <a:lnTo>
                    <a:pt x="434" y="1585"/>
                  </a:lnTo>
                  <a:lnTo>
                    <a:pt x="434" y="1585"/>
                  </a:lnTo>
                  <a:lnTo>
                    <a:pt x="434" y="1585"/>
                  </a:lnTo>
                  <a:lnTo>
                    <a:pt x="434" y="1585"/>
                  </a:lnTo>
                  <a:lnTo>
                    <a:pt x="434" y="1585"/>
                  </a:lnTo>
                  <a:lnTo>
                    <a:pt x="434" y="1585"/>
                  </a:lnTo>
                  <a:lnTo>
                    <a:pt x="434" y="1585"/>
                  </a:lnTo>
                  <a:lnTo>
                    <a:pt x="434" y="1585"/>
                  </a:lnTo>
                  <a:lnTo>
                    <a:pt x="434" y="1585"/>
                  </a:lnTo>
                  <a:lnTo>
                    <a:pt x="434" y="1590"/>
                  </a:lnTo>
                  <a:lnTo>
                    <a:pt x="434" y="1590"/>
                  </a:lnTo>
                  <a:lnTo>
                    <a:pt x="434" y="1590"/>
                  </a:lnTo>
                  <a:lnTo>
                    <a:pt x="434" y="1590"/>
                  </a:lnTo>
                  <a:lnTo>
                    <a:pt x="434" y="1590"/>
                  </a:lnTo>
                  <a:lnTo>
                    <a:pt x="434" y="1590"/>
                  </a:lnTo>
                  <a:lnTo>
                    <a:pt x="434" y="1590"/>
                  </a:lnTo>
                  <a:lnTo>
                    <a:pt x="434" y="1590"/>
                  </a:lnTo>
                  <a:lnTo>
                    <a:pt x="434" y="1590"/>
                  </a:lnTo>
                  <a:lnTo>
                    <a:pt x="434" y="1590"/>
                  </a:lnTo>
                  <a:lnTo>
                    <a:pt x="434" y="1590"/>
                  </a:lnTo>
                  <a:lnTo>
                    <a:pt x="434" y="1590"/>
                  </a:lnTo>
                  <a:lnTo>
                    <a:pt x="434" y="1590"/>
                  </a:lnTo>
                  <a:lnTo>
                    <a:pt x="438" y="1590"/>
                  </a:lnTo>
                  <a:lnTo>
                    <a:pt x="438" y="1590"/>
                  </a:lnTo>
                  <a:lnTo>
                    <a:pt x="438" y="1590"/>
                  </a:lnTo>
                  <a:lnTo>
                    <a:pt x="438" y="1590"/>
                  </a:lnTo>
                  <a:lnTo>
                    <a:pt x="438" y="1590"/>
                  </a:lnTo>
                  <a:lnTo>
                    <a:pt x="438" y="1594"/>
                  </a:lnTo>
                  <a:lnTo>
                    <a:pt x="438" y="1594"/>
                  </a:lnTo>
                  <a:lnTo>
                    <a:pt x="438" y="1594"/>
                  </a:lnTo>
                  <a:lnTo>
                    <a:pt x="438" y="1594"/>
                  </a:lnTo>
                  <a:lnTo>
                    <a:pt x="438" y="1594"/>
                  </a:lnTo>
                  <a:lnTo>
                    <a:pt x="438" y="1594"/>
                  </a:lnTo>
                  <a:lnTo>
                    <a:pt x="438" y="1594"/>
                  </a:lnTo>
                  <a:lnTo>
                    <a:pt x="438" y="1594"/>
                  </a:lnTo>
                  <a:lnTo>
                    <a:pt x="438" y="1594"/>
                  </a:lnTo>
                  <a:lnTo>
                    <a:pt x="438" y="1594"/>
                  </a:lnTo>
                  <a:lnTo>
                    <a:pt x="438" y="1594"/>
                  </a:lnTo>
                  <a:lnTo>
                    <a:pt x="438" y="1594"/>
                  </a:lnTo>
                  <a:lnTo>
                    <a:pt x="438" y="1594"/>
                  </a:lnTo>
                  <a:lnTo>
                    <a:pt x="438" y="1594"/>
                  </a:lnTo>
                  <a:lnTo>
                    <a:pt x="438" y="1594"/>
                  </a:lnTo>
                  <a:lnTo>
                    <a:pt x="438" y="1594"/>
                  </a:lnTo>
                  <a:lnTo>
                    <a:pt x="438" y="1594"/>
                  </a:lnTo>
                  <a:lnTo>
                    <a:pt x="438" y="1594"/>
                  </a:lnTo>
                  <a:lnTo>
                    <a:pt x="438" y="1594"/>
                  </a:lnTo>
                  <a:lnTo>
                    <a:pt x="438" y="1594"/>
                  </a:lnTo>
                  <a:lnTo>
                    <a:pt x="438" y="1594"/>
                  </a:lnTo>
                  <a:lnTo>
                    <a:pt x="438" y="1594"/>
                  </a:lnTo>
                  <a:lnTo>
                    <a:pt x="438" y="1594"/>
                  </a:lnTo>
                  <a:lnTo>
                    <a:pt x="438" y="1594"/>
                  </a:lnTo>
                  <a:lnTo>
                    <a:pt x="438" y="1594"/>
                  </a:lnTo>
                  <a:lnTo>
                    <a:pt x="438" y="1594"/>
                  </a:lnTo>
                  <a:lnTo>
                    <a:pt x="438" y="1594"/>
                  </a:lnTo>
                  <a:lnTo>
                    <a:pt x="438" y="1594"/>
                  </a:lnTo>
                  <a:lnTo>
                    <a:pt x="438" y="1594"/>
                  </a:lnTo>
                  <a:lnTo>
                    <a:pt x="438" y="1594"/>
                  </a:lnTo>
                  <a:lnTo>
                    <a:pt x="443" y="1594"/>
                  </a:lnTo>
                  <a:lnTo>
                    <a:pt x="443" y="1594"/>
                  </a:lnTo>
                  <a:lnTo>
                    <a:pt x="443" y="1594"/>
                  </a:lnTo>
                  <a:lnTo>
                    <a:pt x="443" y="1594"/>
                  </a:lnTo>
                  <a:lnTo>
                    <a:pt x="443" y="1594"/>
                  </a:lnTo>
                  <a:lnTo>
                    <a:pt x="443" y="1594"/>
                  </a:lnTo>
                  <a:lnTo>
                    <a:pt x="443" y="1594"/>
                  </a:lnTo>
                  <a:lnTo>
                    <a:pt x="443" y="1594"/>
                  </a:lnTo>
                  <a:lnTo>
                    <a:pt x="443" y="1594"/>
                  </a:lnTo>
                  <a:lnTo>
                    <a:pt x="443" y="1594"/>
                  </a:lnTo>
                  <a:lnTo>
                    <a:pt x="443" y="1594"/>
                  </a:lnTo>
                  <a:lnTo>
                    <a:pt x="443" y="1594"/>
                  </a:lnTo>
                  <a:lnTo>
                    <a:pt x="443" y="1594"/>
                  </a:lnTo>
                  <a:lnTo>
                    <a:pt x="443" y="1594"/>
                  </a:lnTo>
                  <a:lnTo>
                    <a:pt x="443" y="1598"/>
                  </a:lnTo>
                  <a:lnTo>
                    <a:pt x="443" y="1598"/>
                  </a:lnTo>
                  <a:lnTo>
                    <a:pt x="443" y="1598"/>
                  </a:lnTo>
                  <a:lnTo>
                    <a:pt x="443" y="1598"/>
                  </a:lnTo>
                  <a:lnTo>
                    <a:pt x="443" y="1598"/>
                  </a:lnTo>
                  <a:lnTo>
                    <a:pt x="443" y="1598"/>
                  </a:lnTo>
                  <a:lnTo>
                    <a:pt x="443" y="1598"/>
                  </a:lnTo>
                  <a:lnTo>
                    <a:pt x="443" y="1598"/>
                  </a:lnTo>
                  <a:lnTo>
                    <a:pt x="443" y="1598"/>
                  </a:lnTo>
                  <a:lnTo>
                    <a:pt x="443" y="1598"/>
                  </a:lnTo>
                  <a:lnTo>
                    <a:pt x="443" y="1598"/>
                  </a:lnTo>
                  <a:lnTo>
                    <a:pt x="443" y="1598"/>
                  </a:lnTo>
                  <a:lnTo>
                    <a:pt x="443" y="1598"/>
                  </a:lnTo>
                  <a:lnTo>
                    <a:pt x="443" y="1598"/>
                  </a:lnTo>
                  <a:lnTo>
                    <a:pt x="447" y="1598"/>
                  </a:lnTo>
                  <a:lnTo>
                    <a:pt x="447" y="1598"/>
                  </a:lnTo>
                  <a:lnTo>
                    <a:pt x="447" y="1598"/>
                  </a:lnTo>
                  <a:lnTo>
                    <a:pt x="447" y="1598"/>
                  </a:lnTo>
                  <a:lnTo>
                    <a:pt x="447" y="1598"/>
                  </a:lnTo>
                  <a:lnTo>
                    <a:pt x="447" y="1598"/>
                  </a:lnTo>
                  <a:lnTo>
                    <a:pt x="447" y="1598"/>
                  </a:lnTo>
                  <a:lnTo>
                    <a:pt x="447" y="1598"/>
                  </a:lnTo>
                  <a:lnTo>
                    <a:pt x="447" y="1598"/>
                  </a:lnTo>
                  <a:lnTo>
                    <a:pt x="447" y="1598"/>
                  </a:lnTo>
                  <a:lnTo>
                    <a:pt x="447" y="1598"/>
                  </a:lnTo>
                  <a:lnTo>
                    <a:pt x="447" y="1598"/>
                  </a:lnTo>
                  <a:lnTo>
                    <a:pt x="447" y="1598"/>
                  </a:lnTo>
                  <a:lnTo>
                    <a:pt x="447" y="1598"/>
                  </a:lnTo>
                  <a:lnTo>
                    <a:pt x="447" y="1598"/>
                  </a:lnTo>
                  <a:lnTo>
                    <a:pt x="447" y="1598"/>
                  </a:lnTo>
                  <a:lnTo>
                    <a:pt x="452" y="1598"/>
                  </a:lnTo>
                  <a:lnTo>
                    <a:pt x="452" y="1598"/>
                  </a:lnTo>
                  <a:lnTo>
                    <a:pt x="452" y="1598"/>
                  </a:lnTo>
                  <a:lnTo>
                    <a:pt x="452" y="1598"/>
                  </a:lnTo>
                  <a:lnTo>
                    <a:pt x="452" y="1598"/>
                  </a:lnTo>
                  <a:lnTo>
                    <a:pt x="452" y="1598"/>
                  </a:lnTo>
                  <a:lnTo>
                    <a:pt x="452" y="1598"/>
                  </a:lnTo>
                  <a:lnTo>
                    <a:pt x="452" y="1598"/>
                  </a:lnTo>
                  <a:lnTo>
                    <a:pt x="452" y="1598"/>
                  </a:lnTo>
                  <a:lnTo>
                    <a:pt x="452" y="1598"/>
                  </a:lnTo>
                  <a:lnTo>
                    <a:pt x="452" y="1598"/>
                  </a:lnTo>
                  <a:lnTo>
                    <a:pt x="452" y="1598"/>
                  </a:lnTo>
                  <a:lnTo>
                    <a:pt x="456" y="1598"/>
                  </a:lnTo>
                  <a:lnTo>
                    <a:pt x="456" y="1598"/>
                  </a:lnTo>
                  <a:lnTo>
                    <a:pt x="456" y="1598"/>
                  </a:lnTo>
                  <a:lnTo>
                    <a:pt x="456" y="1598"/>
                  </a:lnTo>
                  <a:lnTo>
                    <a:pt x="456" y="1598"/>
                  </a:lnTo>
                  <a:lnTo>
                    <a:pt x="456" y="1598"/>
                  </a:lnTo>
                  <a:lnTo>
                    <a:pt x="456" y="1598"/>
                  </a:lnTo>
                  <a:lnTo>
                    <a:pt x="456" y="1598"/>
                  </a:lnTo>
                  <a:lnTo>
                    <a:pt x="456" y="1598"/>
                  </a:lnTo>
                  <a:lnTo>
                    <a:pt x="456" y="1598"/>
                  </a:lnTo>
                  <a:lnTo>
                    <a:pt x="461" y="1598"/>
                  </a:lnTo>
                  <a:lnTo>
                    <a:pt x="461" y="1598"/>
                  </a:lnTo>
                  <a:lnTo>
                    <a:pt x="461" y="1598"/>
                  </a:lnTo>
                  <a:lnTo>
                    <a:pt x="461" y="1598"/>
                  </a:lnTo>
                  <a:lnTo>
                    <a:pt x="461" y="1598"/>
                  </a:lnTo>
                  <a:lnTo>
                    <a:pt x="461" y="1598"/>
                  </a:lnTo>
                  <a:lnTo>
                    <a:pt x="461" y="1598"/>
                  </a:lnTo>
                  <a:lnTo>
                    <a:pt x="465" y="1598"/>
                  </a:lnTo>
                  <a:lnTo>
                    <a:pt x="465" y="1598"/>
                  </a:lnTo>
                  <a:lnTo>
                    <a:pt x="465" y="1598"/>
                  </a:lnTo>
                  <a:lnTo>
                    <a:pt x="465" y="1598"/>
                  </a:lnTo>
                  <a:lnTo>
                    <a:pt x="465" y="1598"/>
                  </a:lnTo>
                  <a:lnTo>
                    <a:pt x="470" y="1598"/>
                  </a:lnTo>
                  <a:lnTo>
                    <a:pt x="470" y="1598"/>
                  </a:lnTo>
                  <a:lnTo>
                    <a:pt x="470" y="1598"/>
                  </a:lnTo>
                  <a:lnTo>
                    <a:pt x="470" y="1598"/>
                  </a:lnTo>
                  <a:lnTo>
                    <a:pt x="470" y="1598"/>
                  </a:lnTo>
                  <a:lnTo>
                    <a:pt x="470" y="1598"/>
                  </a:lnTo>
                  <a:lnTo>
                    <a:pt x="474" y="1598"/>
                  </a:lnTo>
                  <a:lnTo>
                    <a:pt x="474" y="1598"/>
                  </a:lnTo>
                  <a:lnTo>
                    <a:pt x="474" y="1598"/>
                  </a:lnTo>
                  <a:lnTo>
                    <a:pt x="474" y="1598"/>
                  </a:lnTo>
                  <a:lnTo>
                    <a:pt x="474" y="1598"/>
                  </a:lnTo>
                  <a:lnTo>
                    <a:pt x="479" y="1598"/>
                  </a:lnTo>
                  <a:lnTo>
                    <a:pt x="479" y="1598"/>
                  </a:lnTo>
                  <a:lnTo>
                    <a:pt x="479" y="1598"/>
                  </a:lnTo>
                  <a:lnTo>
                    <a:pt x="479" y="1598"/>
                  </a:lnTo>
                  <a:lnTo>
                    <a:pt x="479" y="1598"/>
                  </a:lnTo>
                  <a:lnTo>
                    <a:pt x="479" y="1598"/>
                  </a:lnTo>
                  <a:lnTo>
                    <a:pt x="483" y="1598"/>
                  </a:lnTo>
                  <a:lnTo>
                    <a:pt x="483" y="1598"/>
                  </a:lnTo>
                  <a:lnTo>
                    <a:pt x="483" y="1598"/>
                  </a:lnTo>
                  <a:lnTo>
                    <a:pt x="483" y="1598"/>
                  </a:lnTo>
                  <a:lnTo>
                    <a:pt x="483" y="1594"/>
                  </a:lnTo>
                  <a:lnTo>
                    <a:pt x="488" y="1594"/>
                  </a:lnTo>
                  <a:lnTo>
                    <a:pt x="488" y="1594"/>
                  </a:lnTo>
                  <a:lnTo>
                    <a:pt x="488" y="1594"/>
                  </a:lnTo>
                  <a:lnTo>
                    <a:pt x="488" y="1594"/>
                  </a:lnTo>
                  <a:lnTo>
                    <a:pt x="488" y="1594"/>
                  </a:lnTo>
                  <a:lnTo>
                    <a:pt x="488" y="1594"/>
                  </a:lnTo>
                  <a:lnTo>
                    <a:pt x="492" y="1594"/>
                  </a:lnTo>
                  <a:lnTo>
                    <a:pt x="492" y="1594"/>
                  </a:lnTo>
                  <a:lnTo>
                    <a:pt x="492" y="1594"/>
                  </a:lnTo>
                  <a:lnTo>
                    <a:pt x="492" y="1594"/>
                  </a:lnTo>
                  <a:lnTo>
                    <a:pt x="492" y="1594"/>
                  </a:lnTo>
                  <a:lnTo>
                    <a:pt x="497" y="1594"/>
                  </a:lnTo>
                  <a:lnTo>
                    <a:pt x="497" y="1594"/>
                  </a:lnTo>
                  <a:lnTo>
                    <a:pt x="497" y="1594"/>
                  </a:lnTo>
                  <a:lnTo>
                    <a:pt x="497" y="1594"/>
                  </a:lnTo>
                  <a:lnTo>
                    <a:pt x="497" y="1594"/>
                  </a:lnTo>
                  <a:lnTo>
                    <a:pt x="497" y="1594"/>
                  </a:lnTo>
                  <a:lnTo>
                    <a:pt x="501" y="1594"/>
                  </a:lnTo>
                  <a:lnTo>
                    <a:pt x="501" y="1594"/>
                  </a:lnTo>
                  <a:lnTo>
                    <a:pt x="501" y="1594"/>
                  </a:lnTo>
                  <a:lnTo>
                    <a:pt x="501" y="1594"/>
                  </a:lnTo>
                  <a:lnTo>
                    <a:pt x="501" y="1594"/>
                  </a:lnTo>
                  <a:lnTo>
                    <a:pt x="501" y="1594"/>
                  </a:lnTo>
                  <a:lnTo>
                    <a:pt x="505" y="1594"/>
                  </a:lnTo>
                  <a:lnTo>
                    <a:pt x="505" y="1590"/>
                  </a:lnTo>
                  <a:lnTo>
                    <a:pt x="505" y="1590"/>
                  </a:lnTo>
                  <a:lnTo>
                    <a:pt x="505" y="1590"/>
                  </a:lnTo>
                  <a:lnTo>
                    <a:pt x="505" y="1590"/>
                  </a:lnTo>
                  <a:lnTo>
                    <a:pt x="510" y="1590"/>
                  </a:lnTo>
                  <a:lnTo>
                    <a:pt x="510" y="1590"/>
                  </a:lnTo>
                  <a:lnTo>
                    <a:pt x="510" y="1590"/>
                  </a:lnTo>
                  <a:lnTo>
                    <a:pt x="510" y="1590"/>
                  </a:lnTo>
                  <a:lnTo>
                    <a:pt x="510" y="1590"/>
                  </a:lnTo>
                  <a:lnTo>
                    <a:pt x="510" y="1590"/>
                  </a:lnTo>
                  <a:lnTo>
                    <a:pt x="514" y="1590"/>
                  </a:lnTo>
                  <a:lnTo>
                    <a:pt x="514" y="1590"/>
                  </a:lnTo>
                  <a:lnTo>
                    <a:pt x="514" y="1590"/>
                  </a:lnTo>
                  <a:lnTo>
                    <a:pt x="514" y="1590"/>
                  </a:lnTo>
                  <a:lnTo>
                    <a:pt x="514" y="1590"/>
                  </a:lnTo>
                  <a:lnTo>
                    <a:pt x="519" y="1590"/>
                  </a:lnTo>
                  <a:lnTo>
                    <a:pt x="519" y="1590"/>
                  </a:lnTo>
                  <a:lnTo>
                    <a:pt x="519" y="1590"/>
                  </a:lnTo>
                  <a:lnTo>
                    <a:pt x="519" y="1585"/>
                  </a:lnTo>
                  <a:lnTo>
                    <a:pt x="519" y="1585"/>
                  </a:lnTo>
                  <a:lnTo>
                    <a:pt x="519" y="1585"/>
                  </a:lnTo>
                  <a:lnTo>
                    <a:pt x="523" y="1585"/>
                  </a:lnTo>
                  <a:lnTo>
                    <a:pt x="523" y="1585"/>
                  </a:lnTo>
                  <a:lnTo>
                    <a:pt x="523" y="1585"/>
                  </a:lnTo>
                  <a:lnTo>
                    <a:pt x="523" y="1585"/>
                  </a:lnTo>
                  <a:lnTo>
                    <a:pt x="523" y="1585"/>
                  </a:lnTo>
                  <a:lnTo>
                    <a:pt x="528" y="1585"/>
                  </a:lnTo>
                  <a:lnTo>
                    <a:pt x="528" y="1585"/>
                  </a:lnTo>
                  <a:lnTo>
                    <a:pt x="528" y="1585"/>
                  </a:lnTo>
                  <a:lnTo>
                    <a:pt x="528" y="1585"/>
                  </a:lnTo>
                  <a:lnTo>
                    <a:pt x="528" y="1585"/>
                  </a:lnTo>
                  <a:lnTo>
                    <a:pt x="528" y="1585"/>
                  </a:lnTo>
                  <a:lnTo>
                    <a:pt x="532" y="1585"/>
                  </a:lnTo>
                  <a:lnTo>
                    <a:pt x="532" y="1581"/>
                  </a:lnTo>
                  <a:lnTo>
                    <a:pt x="532" y="1581"/>
                  </a:lnTo>
                  <a:lnTo>
                    <a:pt x="532" y="1581"/>
                  </a:lnTo>
                  <a:lnTo>
                    <a:pt x="532" y="1581"/>
                  </a:lnTo>
                  <a:lnTo>
                    <a:pt x="532" y="1581"/>
                  </a:lnTo>
                  <a:lnTo>
                    <a:pt x="537" y="1581"/>
                  </a:lnTo>
                  <a:lnTo>
                    <a:pt x="537" y="1581"/>
                  </a:lnTo>
                  <a:lnTo>
                    <a:pt x="537" y="1581"/>
                  </a:lnTo>
                  <a:lnTo>
                    <a:pt x="537" y="1581"/>
                  </a:lnTo>
                  <a:lnTo>
                    <a:pt x="537" y="1581"/>
                  </a:lnTo>
                  <a:lnTo>
                    <a:pt x="541" y="1581"/>
                  </a:lnTo>
                  <a:lnTo>
                    <a:pt x="541" y="1581"/>
                  </a:lnTo>
                  <a:lnTo>
                    <a:pt x="541" y="1581"/>
                  </a:lnTo>
                  <a:lnTo>
                    <a:pt x="541" y="1576"/>
                  </a:lnTo>
                  <a:lnTo>
                    <a:pt x="541" y="1576"/>
                  </a:lnTo>
                  <a:lnTo>
                    <a:pt x="541" y="1576"/>
                  </a:lnTo>
                  <a:lnTo>
                    <a:pt x="546" y="1576"/>
                  </a:lnTo>
                  <a:lnTo>
                    <a:pt x="546" y="1576"/>
                  </a:lnTo>
                  <a:lnTo>
                    <a:pt x="546" y="1576"/>
                  </a:lnTo>
                  <a:lnTo>
                    <a:pt x="546" y="1576"/>
                  </a:lnTo>
                  <a:lnTo>
                    <a:pt x="546" y="1576"/>
                  </a:lnTo>
                  <a:lnTo>
                    <a:pt x="546" y="1576"/>
                  </a:lnTo>
                  <a:lnTo>
                    <a:pt x="550" y="1576"/>
                  </a:lnTo>
                  <a:lnTo>
                    <a:pt x="550" y="1576"/>
                  </a:lnTo>
                  <a:lnTo>
                    <a:pt x="550" y="1576"/>
                  </a:lnTo>
                  <a:lnTo>
                    <a:pt x="550" y="1572"/>
                  </a:lnTo>
                  <a:lnTo>
                    <a:pt x="550" y="1572"/>
                  </a:lnTo>
                  <a:lnTo>
                    <a:pt x="555" y="1572"/>
                  </a:lnTo>
                  <a:lnTo>
                    <a:pt x="555" y="1572"/>
                  </a:lnTo>
                  <a:lnTo>
                    <a:pt x="555" y="1572"/>
                  </a:lnTo>
                  <a:lnTo>
                    <a:pt x="555" y="1572"/>
                  </a:lnTo>
                  <a:lnTo>
                    <a:pt x="555" y="1572"/>
                  </a:lnTo>
                  <a:lnTo>
                    <a:pt x="555" y="1572"/>
                  </a:lnTo>
                  <a:lnTo>
                    <a:pt x="559" y="1572"/>
                  </a:lnTo>
                  <a:lnTo>
                    <a:pt x="559" y="1572"/>
                  </a:lnTo>
                  <a:lnTo>
                    <a:pt x="559" y="1572"/>
                  </a:lnTo>
                  <a:lnTo>
                    <a:pt x="559" y="1567"/>
                  </a:lnTo>
                  <a:lnTo>
                    <a:pt x="559" y="1567"/>
                  </a:lnTo>
                  <a:lnTo>
                    <a:pt x="564" y="1567"/>
                  </a:lnTo>
                  <a:lnTo>
                    <a:pt x="564" y="1567"/>
                  </a:lnTo>
                  <a:lnTo>
                    <a:pt x="564" y="1567"/>
                  </a:lnTo>
                  <a:lnTo>
                    <a:pt x="564" y="1567"/>
                  </a:lnTo>
                  <a:lnTo>
                    <a:pt x="564" y="1567"/>
                  </a:lnTo>
                  <a:lnTo>
                    <a:pt x="564" y="1567"/>
                  </a:lnTo>
                  <a:lnTo>
                    <a:pt x="564" y="1567"/>
                  </a:lnTo>
                  <a:lnTo>
                    <a:pt x="564" y="1567"/>
                  </a:lnTo>
                  <a:lnTo>
                    <a:pt x="568" y="1567"/>
                  </a:lnTo>
                  <a:lnTo>
                    <a:pt x="568" y="1567"/>
                  </a:lnTo>
                  <a:lnTo>
                    <a:pt x="568" y="1563"/>
                  </a:lnTo>
                  <a:lnTo>
                    <a:pt x="568" y="1563"/>
                  </a:lnTo>
                  <a:lnTo>
                    <a:pt x="568" y="1563"/>
                  </a:lnTo>
                  <a:lnTo>
                    <a:pt x="568" y="1563"/>
                  </a:lnTo>
                  <a:lnTo>
                    <a:pt x="568" y="1563"/>
                  </a:lnTo>
                  <a:lnTo>
                    <a:pt x="568" y="1563"/>
                  </a:lnTo>
                  <a:lnTo>
                    <a:pt x="573" y="1563"/>
                  </a:lnTo>
                  <a:lnTo>
                    <a:pt x="573" y="1563"/>
                  </a:lnTo>
                  <a:lnTo>
                    <a:pt x="573" y="1563"/>
                  </a:lnTo>
                  <a:lnTo>
                    <a:pt x="573" y="1563"/>
                  </a:lnTo>
                  <a:lnTo>
                    <a:pt x="573" y="1558"/>
                  </a:lnTo>
                  <a:lnTo>
                    <a:pt x="573" y="1558"/>
                  </a:lnTo>
                  <a:lnTo>
                    <a:pt x="573" y="1558"/>
                  </a:lnTo>
                  <a:lnTo>
                    <a:pt x="573" y="1558"/>
                  </a:lnTo>
                  <a:lnTo>
                    <a:pt x="573" y="1558"/>
                  </a:lnTo>
                  <a:lnTo>
                    <a:pt x="577" y="1558"/>
                  </a:lnTo>
                  <a:lnTo>
                    <a:pt x="577" y="1558"/>
                  </a:lnTo>
                  <a:lnTo>
                    <a:pt x="577" y="1558"/>
                  </a:lnTo>
                  <a:lnTo>
                    <a:pt x="577" y="1558"/>
                  </a:lnTo>
                  <a:lnTo>
                    <a:pt x="577" y="1558"/>
                  </a:lnTo>
                  <a:lnTo>
                    <a:pt x="577" y="1558"/>
                  </a:lnTo>
                  <a:lnTo>
                    <a:pt x="577" y="1558"/>
                  </a:lnTo>
                  <a:lnTo>
                    <a:pt x="577" y="1554"/>
                  </a:lnTo>
                  <a:lnTo>
                    <a:pt x="581" y="1554"/>
                  </a:lnTo>
                  <a:lnTo>
                    <a:pt x="581" y="1554"/>
                  </a:lnTo>
                  <a:lnTo>
                    <a:pt x="581" y="1554"/>
                  </a:lnTo>
                  <a:lnTo>
                    <a:pt x="581" y="1554"/>
                  </a:lnTo>
                  <a:lnTo>
                    <a:pt x="581" y="1554"/>
                  </a:lnTo>
                  <a:lnTo>
                    <a:pt x="581" y="1554"/>
                  </a:lnTo>
                  <a:lnTo>
                    <a:pt x="581" y="1554"/>
                  </a:lnTo>
                  <a:lnTo>
                    <a:pt x="581" y="1554"/>
                  </a:lnTo>
                  <a:lnTo>
                    <a:pt x="586" y="1554"/>
                  </a:lnTo>
                  <a:lnTo>
                    <a:pt x="586" y="1554"/>
                  </a:lnTo>
                  <a:lnTo>
                    <a:pt x="586" y="1554"/>
                  </a:lnTo>
                  <a:lnTo>
                    <a:pt x="586" y="1549"/>
                  </a:lnTo>
                  <a:lnTo>
                    <a:pt x="586" y="1549"/>
                  </a:lnTo>
                  <a:lnTo>
                    <a:pt x="586" y="1549"/>
                  </a:lnTo>
                  <a:lnTo>
                    <a:pt x="586" y="1549"/>
                  </a:lnTo>
                  <a:lnTo>
                    <a:pt x="586" y="1549"/>
                  </a:lnTo>
                  <a:lnTo>
                    <a:pt x="590" y="1549"/>
                  </a:lnTo>
                  <a:lnTo>
                    <a:pt x="590" y="1549"/>
                  </a:lnTo>
                  <a:lnTo>
                    <a:pt x="590" y="1549"/>
                  </a:lnTo>
                  <a:lnTo>
                    <a:pt x="590" y="1549"/>
                  </a:lnTo>
                  <a:lnTo>
                    <a:pt x="590" y="1549"/>
                  </a:lnTo>
                  <a:lnTo>
                    <a:pt x="590" y="1549"/>
                  </a:lnTo>
                  <a:lnTo>
                    <a:pt x="590" y="1549"/>
                  </a:lnTo>
                  <a:lnTo>
                    <a:pt x="595" y="1545"/>
                  </a:lnTo>
                  <a:lnTo>
                    <a:pt x="595" y="1545"/>
                  </a:lnTo>
                  <a:lnTo>
                    <a:pt x="595" y="1545"/>
                  </a:lnTo>
                  <a:lnTo>
                    <a:pt x="595" y="1545"/>
                  </a:lnTo>
                  <a:lnTo>
                    <a:pt x="595" y="1545"/>
                  </a:lnTo>
                  <a:lnTo>
                    <a:pt x="595" y="1545"/>
                  </a:lnTo>
                  <a:lnTo>
                    <a:pt x="595" y="1545"/>
                  </a:lnTo>
                  <a:lnTo>
                    <a:pt x="595" y="1545"/>
                  </a:lnTo>
                  <a:lnTo>
                    <a:pt x="599" y="1545"/>
                  </a:lnTo>
                  <a:lnTo>
                    <a:pt x="599" y="1545"/>
                  </a:lnTo>
                  <a:lnTo>
                    <a:pt x="599" y="1545"/>
                  </a:lnTo>
                  <a:lnTo>
                    <a:pt x="599" y="1545"/>
                  </a:lnTo>
                  <a:lnTo>
                    <a:pt x="599" y="1545"/>
                  </a:lnTo>
                  <a:lnTo>
                    <a:pt x="599" y="1545"/>
                  </a:lnTo>
                  <a:lnTo>
                    <a:pt x="599" y="1540"/>
                  </a:lnTo>
                  <a:lnTo>
                    <a:pt x="599" y="1540"/>
                  </a:lnTo>
                  <a:lnTo>
                    <a:pt x="604" y="1540"/>
                  </a:lnTo>
                  <a:lnTo>
                    <a:pt x="604" y="1540"/>
                  </a:lnTo>
                  <a:lnTo>
                    <a:pt x="604" y="1540"/>
                  </a:lnTo>
                  <a:lnTo>
                    <a:pt x="604" y="1540"/>
                  </a:lnTo>
                  <a:lnTo>
                    <a:pt x="604" y="1540"/>
                  </a:lnTo>
                  <a:lnTo>
                    <a:pt x="604" y="1540"/>
                  </a:lnTo>
                  <a:lnTo>
                    <a:pt x="604" y="1540"/>
                  </a:lnTo>
                  <a:lnTo>
                    <a:pt x="608" y="1540"/>
                  </a:lnTo>
                  <a:lnTo>
                    <a:pt x="608" y="1540"/>
                  </a:lnTo>
                  <a:lnTo>
                    <a:pt x="608" y="1540"/>
                  </a:lnTo>
                  <a:lnTo>
                    <a:pt x="608" y="1540"/>
                  </a:lnTo>
                  <a:lnTo>
                    <a:pt x="608" y="1540"/>
                  </a:lnTo>
                  <a:lnTo>
                    <a:pt x="608" y="1536"/>
                  </a:lnTo>
                  <a:lnTo>
                    <a:pt x="608" y="1536"/>
                  </a:lnTo>
                  <a:lnTo>
                    <a:pt x="608" y="1536"/>
                  </a:lnTo>
                  <a:lnTo>
                    <a:pt x="613" y="1536"/>
                  </a:lnTo>
                  <a:lnTo>
                    <a:pt x="613" y="1536"/>
                  </a:lnTo>
                  <a:lnTo>
                    <a:pt x="613" y="1536"/>
                  </a:lnTo>
                  <a:lnTo>
                    <a:pt x="613" y="1536"/>
                  </a:lnTo>
                  <a:lnTo>
                    <a:pt x="617" y="1536"/>
                  </a:lnTo>
                  <a:lnTo>
                    <a:pt x="617" y="1536"/>
                  </a:lnTo>
                  <a:lnTo>
                    <a:pt x="617" y="1536"/>
                  </a:lnTo>
                  <a:lnTo>
                    <a:pt x="617" y="1531"/>
                  </a:lnTo>
                  <a:lnTo>
                    <a:pt x="622" y="1531"/>
                  </a:lnTo>
                  <a:lnTo>
                    <a:pt x="622" y="1531"/>
                  </a:lnTo>
                  <a:lnTo>
                    <a:pt x="622" y="1531"/>
                  </a:lnTo>
                  <a:lnTo>
                    <a:pt x="622" y="1531"/>
                  </a:lnTo>
                  <a:lnTo>
                    <a:pt x="626" y="1531"/>
                  </a:lnTo>
                  <a:lnTo>
                    <a:pt x="626" y="1531"/>
                  </a:lnTo>
                  <a:lnTo>
                    <a:pt x="626" y="1531"/>
                  </a:lnTo>
                  <a:lnTo>
                    <a:pt x="631" y="1527"/>
                  </a:lnTo>
                  <a:lnTo>
                    <a:pt x="631" y="1527"/>
                  </a:lnTo>
                  <a:lnTo>
                    <a:pt x="631" y="1527"/>
                  </a:lnTo>
                  <a:lnTo>
                    <a:pt x="631" y="1527"/>
                  </a:lnTo>
                  <a:lnTo>
                    <a:pt x="635" y="1527"/>
                  </a:lnTo>
                  <a:lnTo>
                    <a:pt x="635" y="1527"/>
                  </a:lnTo>
                  <a:lnTo>
                    <a:pt x="635" y="1527"/>
                  </a:lnTo>
                  <a:lnTo>
                    <a:pt x="635" y="1527"/>
                  </a:lnTo>
                  <a:lnTo>
                    <a:pt x="640" y="1527"/>
                  </a:lnTo>
                  <a:lnTo>
                    <a:pt x="640" y="1523"/>
                  </a:lnTo>
                  <a:lnTo>
                    <a:pt x="640" y="1523"/>
                  </a:lnTo>
                  <a:lnTo>
                    <a:pt x="640" y="1523"/>
                  </a:lnTo>
                  <a:lnTo>
                    <a:pt x="644" y="1523"/>
                  </a:lnTo>
                  <a:lnTo>
                    <a:pt x="644" y="1523"/>
                  </a:lnTo>
                  <a:lnTo>
                    <a:pt x="644" y="1523"/>
                  </a:lnTo>
                  <a:lnTo>
                    <a:pt x="649" y="1518"/>
                  </a:lnTo>
                  <a:lnTo>
                    <a:pt x="649" y="1518"/>
                  </a:lnTo>
                  <a:lnTo>
                    <a:pt x="649" y="1518"/>
                  </a:lnTo>
                  <a:lnTo>
                    <a:pt x="649" y="1518"/>
                  </a:lnTo>
                  <a:lnTo>
                    <a:pt x="653" y="1518"/>
                  </a:lnTo>
                  <a:lnTo>
                    <a:pt x="653" y="1518"/>
                  </a:lnTo>
                  <a:lnTo>
                    <a:pt x="653" y="1518"/>
                  </a:lnTo>
                  <a:lnTo>
                    <a:pt x="653" y="1518"/>
                  </a:lnTo>
                  <a:lnTo>
                    <a:pt x="653" y="1518"/>
                  </a:lnTo>
                  <a:lnTo>
                    <a:pt x="653" y="1514"/>
                  </a:lnTo>
                  <a:lnTo>
                    <a:pt x="658" y="1514"/>
                  </a:lnTo>
                  <a:lnTo>
                    <a:pt x="658" y="1514"/>
                  </a:lnTo>
                  <a:lnTo>
                    <a:pt x="658" y="1514"/>
                  </a:lnTo>
                  <a:lnTo>
                    <a:pt x="658" y="1514"/>
                  </a:lnTo>
                  <a:lnTo>
                    <a:pt x="658" y="1514"/>
                  </a:lnTo>
                  <a:lnTo>
                    <a:pt x="658" y="1514"/>
                  </a:lnTo>
                  <a:lnTo>
                    <a:pt x="662" y="1514"/>
                  </a:lnTo>
                  <a:lnTo>
                    <a:pt x="662" y="1514"/>
                  </a:lnTo>
                  <a:lnTo>
                    <a:pt x="662" y="1514"/>
                  </a:lnTo>
                  <a:lnTo>
                    <a:pt x="662" y="1514"/>
                  </a:lnTo>
                  <a:lnTo>
                    <a:pt x="662" y="1514"/>
                  </a:lnTo>
                  <a:lnTo>
                    <a:pt x="662" y="1514"/>
                  </a:lnTo>
                  <a:lnTo>
                    <a:pt x="666" y="1509"/>
                  </a:lnTo>
                  <a:lnTo>
                    <a:pt x="666" y="1509"/>
                  </a:lnTo>
                  <a:lnTo>
                    <a:pt x="666" y="1509"/>
                  </a:lnTo>
                  <a:lnTo>
                    <a:pt x="666" y="1509"/>
                  </a:lnTo>
                  <a:lnTo>
                    <a:pt x="666" y="1509"/>
                  </a:lnTo>
                  <a:lnTo>
                    <a:pt x="666" y="1509"/>
                  </a:lnTo>
                  <a:lnTo>
                    <a:pt x="666" y="1509"/>
                  </a:lnTo>
                  <a:lnTo>
                    <a:pt x="666" y="1509"/>
                  </a:lnTo>
                  <a:lnTo>
                    <a:pt x="671" y="1509"/>
                  </a:lnTo>
                  <a:lnTo>
                    <a:pt x="671" y="1509"/>
                  </a:lnTo>
                  <a:lnTo>
                    <a:pt x="671" y="1509"/>
                  </a:lnTo>
                  <a:lnTo>
                    <a:pt x="671" y="1509"/>
                  </a:lnTo>
                  <a:lnTo>
                    <a:pt x="671" y="1509"/>
                  </a:lnTo>
                  <a:lnTo>
                    <a:pt x="671" y="1509"/>
                  </a:lnTo>
                  <a:lnTo>
                    <a:pt x="671" y="1509"/>
                  </a:lnTo>
                  <a:lnTo>
                    <a:pt x="675" y="1509"/>
                  </a:lnTo>
                  <a:lnTo>
                    <a:pt x="675" y="1509"/>
                  </a:lnTo>
                  <a:lnTo>
                    <a:pt x="675" y="1505"/>
                  </a:lnTo>
                  <a:lnTo>
                    <a:pt x="675" y="1505"/>
                  </a:lnTo>
                  <a:lnTo>
                    <a:pt x="675" y="1505"/>
                  </a:lnTo>
                  <a:lnTo>
                    <a:pt x="675" y="1505"/>
                  </a:lnTo>
                  <a:lnTo>
                    <a:pt x="675" y="1505"/>
                  </a:lnTo>
                  <a:lnTo>
                    <a:pt x="680" y="1505"/>
                  </a:lnTo>
                  <a:lnTo>
                    <a:pt x="680" y="1505"/>
                  </a:lnTo>
                  <a:lnTo>
                    <a:pt x="680" y="1505"/>
                  </a:lnTo>
                  <a:lnTo>
                    <a:pt x="680" y="1505"/>
                  </a:lnTo>
                  <a:lnTo>
                    <a:pt x="680" y="1505"/>
                  </a:lnTo>
                  <a:lnTo>
                    <a:pt x="680" y="1505"/>
                  </a:lnTo>
                  <a:lnTo>
                    <a:pt x="680" y="1505"/>
                  </a:lnTo>
                  <a:lnTo>
                    <a:pt x="680" y="1505"/>
                  </a:lnTo>
                  <a:lnTo>
                    <a:pt x="684" y="1505"/>
                  </a:lnTo>
                  <a:lnTo>
                    <a:pt x="684" y="1505"/>
                  </a:lnTo>
                  <a:lnTo>
                    <a:pt x="684" y="1505"/>
                  </a:lnTo>
                  <a:lnTo>
                    <a:pt x="684" y="1505"/>
                  </a:lnTo>
                  <a:lnTo>
                    <a:pt x="684" y="1505"/>
                  </a:lnTo>
                  <a:lnTo>
                    <a:pt x="684" y="1505"/>
                  </a:lnTo>
                  <a:lnTo>
                    <a:pt x="684" y="1505"/>
                  </a:lnTo>
                  <a:lnTo>
                    <a:pt x="689" y="1505"/>
                  </a:lnTo>
                  <a:lnTo>
                    <a:pt x="689" y="1505"/>
                  </a:lnTo>
                  <a:lnTo>
                    <a:pt x="689" y="1505"/>
                  </a:lnTo>
                  <a:lnTo>
                    <a:pt x="689" y="1505"/>
                  </a:lnTo>
                  <a:lnTo>
                    <a:pt x="689" y="1505"/>
                  </a:lnTo>
                  <a:lnTo>
                    <a:pt x="689" y="1500"/>
                  </a:lnTo>
                  <a:lnTo>
                    <a:pt x="689" y="1500"/>
                  </a:lnTo>
                  <a:lnTo>
                    <a:pt x="693" y="1500"/>
                  </a:lnTo>
                  <a:lnTo>
                    <a:pt x="693" y="1500"/>
                  </a:lnTo>
                  <a:lnTo>
                    <a:pt x="693" y="1500"/>
                  </a:lnTo>
                  <a:lnTo>
                    <a:pt x="693" y="1500"/>
                  </a:lnTo>
                  <a:lnTo>
                    <a:pt x="693" y="1500"/>
                  </a:lnTo>
                  <a:lnTo>
                    <a:pt x="693" y="1500"/>
                  </a:lnTo>
                  <a:lnTo>
                    <a:pt x="693" y="1500"/>
                  </a:lnTo>
                  <a:lnTo>
                    <a:pt x="698" y="1500"/>
                  </a:lnTo>
                  <a:lnTo>
                    <a:pt x="698" y="1500"/>
                  </a:lnTo>
                  <a:lnTo>
                    <a:pt x="698" y="1500"/>
                  </a:lnTo>
                  <a:lnTo>
                    <a:pt x="698" y="1500"/>
                  </a:lnTo>
                  <a:lnTo>
                    <a:pt x="698" y="1500"/>
                  </a:lnTo>
                  <a:lnTo>
                    <a:pt x="698" y="1500"/>
                  </a:lnTo>
                  <a:lnTo>
                    <a:pt x="698" y="1500"/>
                  </a:lnTo>
                  <a:lnTo>
                    <a:pt x="698" y="1500"/>
                  </a:lnTo>
                  <a:lnTo>
                    <a:pt x="702" y="1500"/>
                  </a:lnTo>
                  <a:lnTo>
                    <a:pt x="702" y="1500"/>
                  </a:lnTo>
                  <a:lnTo>
                    <a:pt x="702" y="1500"/>
                  </a:lnTo>
                  <a:lnTo>
                    <a:pt x="702" y="1500"/>
                  </a:lnTo>
                  <a:lnTo>
                    <a:pt x="702" y="1500"/>
                  </a:lnTo>
                  <a:lnTo>
                    <a:pt x="702" y="1500"/>
                  </a:lnTo>
                  <a:lnTo>
                    <a:pt x="702" y="1500"/>
                  </a:lnTo>
                  <a:lnTo>
                    <a:pt x="707" y="1500"/>
                  </a:lnTo>
                  <a:lnTo>
                    <a:pt x="707" y="1500"/>
                  </a:lnTo>
                  <a:lnTo>
                    <a:pt x="707" y="1500"/>
                  </a:lnTo>
                  <a:lnTo>
                    <a:pt x="707" y="1500"/>
                  </a:lnTo>
                  <a:lnTo>
                    <a:pt x="707" y="1500"/>
                  </a:lnTo>
                  <a:lnTo>
                    <a:pt x="707" y="1500"/>
                  </a:lnTo>
                  <a:lnTo>
                    <a:pt x="707" y="1500"/>
                  </a:lnTo>
                  <a:lnTo>
                    <a:pt x="711" y="1500"/>
                  </a:lnTo>
                  <a:lnTo>
                    <a:pt x="711" y="1500"/>
                  </a:lnTo>
                  <a:lnTo>
                    <a:pt x="711" y="1500"/>
                  </a:lnTo>
                  <a:lnTo>
                    <a:pt x="711" y="1500"/>
                  </a:lnTo>
                  <a:lnTo>
                    <a:pt x="711" y="1500"/>
                  </a:lnTo>
                  <a:lnTo>
                    <a:pt x="711" y="1500"/>
                  </a:lnTo>
                  <a:lnTo>
                    <a:pt x="711" y="1500"/>
                  </a:lnTo>
                  <a:lnTo>
                    <a:pt x="711" y="1500"/>
                  </a:lnTo>
                  <a:lnTo>
                    <a:pt x="716" y="1500"/>
                  </a:lnTo>
                  <a:lnTo>
                    <a:pt x="716" y="1500"/>
                  </a:lnTo>
                  <a:lnTo>
                    <a:pt x="716" y="1500"/>
                  </a:lnTo>
                  <a:lnTo>
                    <a:pt x="716" y="1500"/>
                  </a:lnTo>
                  <a:lnTo>
                    <a:pt x="716" y="1500"/>
                  </a:lnTo>
                  <a:lnTo>
                    <a:pt x="716" y="1500"/>
                  </a:lnTo>
                  <a:lnTo>
                    <a:pt x="716" y="1500"/>
                  </a:lnTo>
                  <a:lnTo>
                    <a:pt x="720" y="1500"/>
                  </a:lnTo>
                  <a:lnTo>
                    <a:pt x="720" y="1500"/>
                  </a:lnTo>
                  <a:lnTo>
                    <a:pt x="720" y="1500"/>
                  </a:lnTo>
                  <a:lnTo>
                    <a:pt x="720" y="1500"/>
                  </a:lnTo>
                  <a:lnTo>
                    <a:pt x="720" y="1500"/>
                  </a:lnTo>
                  <a:lnTo>
                    <a:pt x="720" y="1500"/>
                  </a:lnTo>
                  <a:lnTo>
                    <a:pt x="720" y="1500"/>
                  </a:lnTo>
                  <a:lnTo>
                    <a:pt x="716" y="1496"/>
                  </a:lnTo>
                  <a:lnTo>
                    <a:pt x="716" y="1496"/>
                  </a:lnTo>
                  <a:lnTo>
                    <a:pt x="716" y="1496"/>
                  </a:lnTo>
                  <a:lnTo>
                    <a:pt x="716" y="1496"/>
                  </a:lnTo>
                  <a:lnTo>
                    <a:pt x="716" y="1496"/>
                  </a:lnTo>
                  <a:lnTo>
                    <a:pt x="711" y="1496"/>
                  </a:lnTo>
                  <a:lnTo>
                    <a:pt x="711" y="1496"/>
                  </a:lnTo>
                  <a:lnTo>
                    <a:pt x="711" y="1496"/>
                  </a:lnTo>
                  <a:lnTo>
                    <a:pt x="711" y="1496"/>
                  </a:lnTo>
                  <a:lnTo>
                    <a:pt x="711" y="1496"/>
                  </a:lnTo>
                  <a:lnTo>
                    <a:pt x="707" y="1496"/>
                  </a:lnTo>
                  <a:lnTo>
                    <a:pt x="707" y="1491"/>
                  </a:lnTo>
                  <a:lnTo>
                    <a:pt x="707" y="1491"/>
                  </a:lnTo>
                  <a:lnTo>
                    <a:pt x="707" y="1491"/>
                  </a:lnTo>
                  <a:lnTo>
                    <a:pt x="702" y="1491"/>
                  </a:lnTo>
                  <a:lnTo>
                    <a:pt x="702" y="1491"/>
                  </a:lnTo>
                  <a:lnTo>
                    <a:pt x="702" y="1491"/>
                  </a:lnTo>
                  <a:lnTo>
                    <a:pt x="702" y="1491"/>
                  </a:lnTo>
                  <a:lnTo>
                    <a:pt x="702" y="1491"/>
                  </a:lnTo>
                  <a:lnTo>
                    <a:pt x="698" y="1491"/>
                  </a:lnTo>
                  <a:lnTo>
                    <a:pt x="698" y="1491"/>
                  </a:lnTo>
                  <a:lnTo>
                    <a:pt x="698" y="1491"/>
                  </a:lnTo>
                  <a:lnTo>
                    <a:pt x="698" y="1487"/>
                  </a:lnTo>
                  <a:lnTo>
                    <a:pt x="698" y="1487"/>
                  </a:lnTo>
                  <a:lnTo>
                    <a:pt x="693" y="1487"/>
                  </a:lnTo>
                  <a:lnTo>
                    <a:pt x="693" y="1487"/>
                  </a:lnTo>
                  <a:lnTo>
                    <a:pt x="693" y="1487"/>
                  </a:lnTo>
                  <a:lnTo>
                    <a:pt x="693" y="1487"/>
                  </a:lnTo>
                  <a:lnTo>
                    <a:pt x="693" y="1487"/>
                  </a:lnTo>
                  <a:lnTo>
                    <a:pt x="689" y="1487"/>
                  </a:lnTo>
                  <a:lnTo>
                    <a:pt x="689" y="1487"/>
                  </a:lnTo>
                  <a:lnTo>
                    <a:pt x="689" y="1487"/>
                  </a:lnTo>
                  <a:lnTo>
                    <a:pt x="689" y="1487"/>
                  </a:lnTo>
                  <a:lnTo>
                    <a:pt x="684" y="1487"/>
                  </a:lnTo>
                  <a:lnTo>
                    <a:pt x="684" y="1482"/>
                  </a:lnTo>
                  <a:lnTo>
                    <a:pt x="684" y="1482"/>
                  </a:lnTo>
                  <a:lnTo>
                    <a:pt x="684" y="1482"/>
                  </a:lnTo>
                  <a:lnTo>
                    <a:pt x="684" y="1482"/>
                  </a:lnTo>
                  <a:lnTo>
                    <a:pt x="680" y="1482"/>
                  </a:lnTo>
                  <a:lnTo>
                    <a:pt x="680" y="1482"/>
                  </a:lnTo>
                  <a:lnTo>
                    <a:pt x="680" y="1482"/>
                  </a:lnTo>
                  <a:lnTo>
                    <a:pt x="680" y="1482"/>
                  </a:lnTo>
                  <a:lnTo>
                    <a:pt x="680" y="1482"/>
                  </a:lnTo>
                  <a:lnTo>
                    <a:pt x="675" y="1482"/>
                  </a:lnTo>
                  <a:lnTo>
                    <a:pt x="675" y="1482"/>
                  </a:lnTo>
                  <a:lnTo>
                    <a:pt x="675" y="1482"/>
                  </a:lnTo>
                  <a:lnTo>
                    <a:pt x="675" y="1482"/>
                  </a:lnTo>
                  <a:lnTo>
                    <a:pt x="675" y="1478"/>
                  </a:lnTo>
                  <a:lnTo>
                    <a:pt x="671" y="1478"/>
                  </a:lnTo>
                  <a:lnTo>
                    <a:pt x="671" y="1478"/>
                  </a:lnTo>
                  <a:lnTo>
                    <a:pt x="671" y="1478"/>
                  </a:lnTo>
                  <a:lnTo>
                    <a:pt x="671" y="1478"/>
                  </a:lnTo>
                  <a:lnTo>
                    <a:pt x="666" y="1478"/>
                  </a:lnTo>
                  <a:lnTo>
                    <a:pt x="666" y="1478"/>
                  </a:lnTo>
                  <a:lnTo>
                    <a:pt x="666" y="1478"/>
                  </a:lnTo>
                  <a:lnTo>
                    <a:pt x="666" y="1478"/>
                  </a:lnTo>
                  <a:lnTo>
                    <a:pt x="666" y="1478"/>
                  </a:lnTo>
                  <a:lnTo>
                    <a:pt x="662" y="1478"/>
                  </a:lnTo>
                  <a:lnTo>
                    <a:pt x="662" y="1478"/>
                  </a:lnTo>
                  <a:lnTo>
                    <a:pt x="662" y="1478"/>
                  </a:lnTo>
                  <a:lnTo>
                    <a:pt x="662" y="1478"/>
                  </a:lnTo>
                  <a:lnTo>
                    <a:pt x="662" y="1478"/>
                  </a:lnTo>
                  <a:lnTo>
                    <a:pt x="658" y="1473"/>
                  </a:lnTo>
                  <a:lnTo>
                    <a:pt x="658" y="1473"/>
                  </a:lnTo>
                  <a:lnTo>
                    <a:pt x="658" y="1473"/>
                  </a:lnTo>
                  <a:lnTo>
                    <a:pt x="658" y="1473"/>
                  </a:lnTo>
                  <a:lnTo>
                    <a:pt x="658" y="1473"/>
                  </a:lnTo>
                  <a:lnTo>
                    <a:pt x="653" y="1473"/>
                  </a:lnTo>
                  <a:lnTo>
                    <a:pt x="653" y="1473"/>
                  </a:lnTo>
                  <a:lnTo>
                    <a:pt x="653" y="1473"/>
                  </a:lnTo>
                  <a:lnTo>
                    <a:pt x="653" y="1473"/>
                  </a:lnTo>
                  <a:lnTo>
                    <a:pt x="649" y="1473"/>
                  </a:lnTo>
                  <a:lnTo>
                    <a:pt x="649" y="1473"/>
                  </a:lnTo>
                  <a:lnTo>
                    <a:pt x="649" y="1473"/>
                  </a:lnTo>
                  <a:lnTo>
                    <a:pt x="649" y="1473"/>
                  </a:lnTo>
                  <a:lnTo>
                    <a:pt x="649" y="1473"/>
                  </a:lnTo>
                  <a:lnTo>
                    <a:pt x="644" y="1473"/>
                  </a:lnTo>
                  <a:lnTo>
                    <a:pt x="644" y="1473"/>
                  </a:lnTo>
                  <a:lnTo>
                    <a:pt x="644" y="1473"/>
                  </a:lnTo>
                  <a:lnTo>
                    <a:pt x="644" y="1473"/>
                  </a:lnTo>
                  <a:lnTo>
                    <a:pt x="644" y="1469"/>
                  </a:lnTo>
                  <a:lnTo>
                    <a:pt x="640" y="1469"/>
                  </a:lnTo>
                  <a:lnTo>
                    <a:pt x="640" y="1469"/>
                  </a:lnTo>
                  <a:lnTo>
                    <a:pt x="640" y="1469"/>
                  </a:lnTo>
                  <a:lnTo>
                    <a:pt x="640" y="1469"/>
                  </a:lnTo>
                  <a:lnTo>
                    <a:pt x="640" y="1469"/>
                  </a:lnTo>
                  <a:lnTo>
                    <a:pt x="635" y="1469"/>
                  </a:lnTo>
                  <a:lnTo>
                    <a:pt x="635" y="1469"/>
                  </a:lnTo>
                  <a:lnTo>
                    <a:pt x="635" y="1469"/>
                  </a:lnTo>
                  <a:lnTo>
                    <a:pt x="635" y="1469"/>
                  </a:lnTo>
                  <a:lnTo>
                    <a:pt x="635" y="1469"/>
                  </a:lnTo>
                  <a:lnTo>
                    <a:pt x="631" y="1469"/>
                  </a:lnTo>
                  <a:lnTo>
                    <a:pt x="631" y="1469"/>
                  </a:lnTo>
                  <a:lnTo>
                    <a:pt x="631" y="1469"/>
                  </a:lnTo>
                  <a:lnTo>
                    <a:pt x="631" y="1469"/>
                  </a:lnTo>
                  <a:lnTo>
                    <a:pt x="631" y="1469"/>
                  </a:lnTo>
                  <a:lnTo>
                    <a:pt x="626" y="1469"/>
                  </a:lnTo>
                  <a:lnTo>
                    <a:pt x="626" y="1469"/>
                  </a:lnTo>
                  <a:lnTo>
                    <a:pt x="626" y="1469"/>
                  </a:lnTo>
                  <a:lnTo>
                    <a:pt x="626" y="1469"/>
                  </a:lnTo>
                  <a:lnTo>
                    <a:pt x="626" y="1469"/>
                  </a:lnTo>
                  <a:lnTo>
                    <a:pt x="622" y="1469"/>
                  </a:lnTo>
                  <a:lnTo>
                    <a:pt x="622" y="1469"/>
                  </a:lnTo>
                  <a:lnTo>
                    <a:pt x="622" y="1469"/>
                  </a:lnTo>
                  <a:lnTo>
                    <a:pt x="622" y="1465"/>
                  </a:lnTo>
                  <a:lnTo>
                    <a:pt x="622" y="1465"/>
                  </a:lnTo>
                  <a:lnTo>
                    <a:pt x="617" y="1465"/>
                  </a:lnTo>
                  <a:lnTo>
                    <a:pt x="617" y="1465"/>
                  </a:lnTo>
                  <a:lnTo>
                    <a:pt x="617" y="1465"/>
                  </a:lnTo>
                  <a:lnTo>
                    <a:pt x="617" y="1465"/>
                  </a:lnTo>
                  <a:lnTo>
                    <a:pt x="617" y="1465"/>
                  </a:lnTo>
                  <a:lnTo>
                    <a:pt x="613" y="1465"/>
                  </a:lnTo>
                  <a:lnTo>
                    <a:pt x="613" y="1465"/>
                  </a:lnTo>
                  <a:lnTo>
                    <a:pt x="613" y="1465"/>
                  </a:lnTo>
                  <a:lnTo>
                    <a:pt x="613" y="1465"/>
                  </a:lnTo>
                  <a:lnTo>
                    <a:pt x="613" y="1465"/>
                  </a:lnTo>
                  <a:lnTo>
                    <a:pt x="608" y="1465"/>
                  </a:lnTo>
                  <a:lnTo>
                    <a:pt x="608" y="1465"/>
                  </a:lnTo>
                  <a:lnTo>
                    <a:pt x="608" y="1465"/>
                  </a:lnTo>
                  <a:lnTo>
                    <a:pt x="608" y="1465"/>
                  </a:lnTo>
                  <a:lnTo>
                    <a:pt x="608" y="1465"/>
                  </a:lnTo>
                  <a:lnTo>
                    <a:pt x="604" y="1465"/>
                  </a:lnTo>
                  <a:lnTo>
                    <a:pt x="604" y="1465"/>
                  </a:lnTo>
                  <a:lnTo>
                    <a:pt x="604" y="1465"/>
                  </a:lnTo>
                  <a:lnTo>
                    <a:pt x="604" y="1465"/>
                  </a:lnTo>
                  <a:lnTo>
                    <a:pt x="604" y="1465"/>
                  </a:lnTo>
                  <a:lnTo>
                    <a:pt x="599" y="1465"/>
                  </a:lnTo>
                  <a:lnTo>
                    <a:pt x="599" y="1465"/>
                  </a:lnTo>
                  <a:lnTo>
                    <a:pt x="599" y="1465"/>
                  </a:lnTo>
                  <a:lnTo>
                    <a:pt x="599" y="1465"/>
                  </a:lnTo>
                  <a:lnTo>
                    <a:pt x="599" y="1465"/>
                  </a:lnTo>
                  <a:lnTo>
                    <a:pt x="595" y="1465"/>
                  </a:lnTo>
                  <a:lnTo>
                    <a:pt x="595" y="1465"/>
                  </a:lnTo>
                  <a:lnTo>
                    <a:pt x="595" y="1465"/>
                  </a:lnTo>
                  <a:lnTo>
                    <a:pt x="595" y="1465"/>
                  </a:lnTo>
                  <a:lnTo>
                    <a:pt x="595" y="1465"/>
                  </a:lnTo>
                  <a:lnTo>
                    <a:pt x="590" y="1465"/>
                  </a:lnTo>
                  <a:lnTo>
                    <a:pt x="590" y="1465"/>
                  </a:lnTo>
                  <a:lnTo>
                    <a:pt x="590" y="1465"/>
                  </a:lnTo>
                  <a:lnTo>
                    <a:pt x="590" y="1465"/>
                  </a:lnTo>
                  <a:lnTo>
                    <a:pt x="590" y="1465"/>
                  </a:lnTo>
                  <a:lnTo>
                    <a:pt x="586" y="1465"/>
                  </a:lnTo>
                  <a:close/>
                  <a:moveTo>
                    <a:pt x="778" y="1558"/>
                  </a:moveTo>
                  <a:lnTo>
                    <a:pt x="774" y="1558"/>
                  </a:lnTo>
                  <a:lnTo>
                    <a:pt x="774" y="1558"/>
                  </a:lnTo>
                  <a:lnTo>
                    <a:pt x="774" y="1558"/>
                  </a:lnTo>
                  <a:lnTo>
                    <a:pt x="774" y="1558"/>
                  </a:lnTo>
                  <a:lnTo>
                    <a:pt x="774" y="1558"/>
                  </a:lnTo>
                  <a:lnTo>
                    <a:pt x="774" y="1558"/>
                  </a:lnTo>
                  <a:lnTo>
                    <a:pt x="769" y="1558"/>
                  </a:lnTo>
                  <a:lnTo>
                    <a:pt x="769" y="1558"/>
                  </a:lnTo>
                  <a:lnTo>
                    <a:pt x="769" y="1558"/>
                  </a:lnTo>
                  <a:lnTo>
                    <a:pt x="769" y="1558"/>
                  </a:lnTo>
                  <a:lnTo>
                    <a:pt x="769" y="1558"/>
                  </a:lnTo>
                  <a:lnTo>
                    <a:pt x="765" y="1558"/>
                  </a:lnTo>
                  <a:lnTo>
                    <a:pt x="765" y="1558"/>
                  </a:lnTo>
                  <a:lnTo>
                    <a:pt x="765" y="1558"/>
                  </a:lnTo>
                  <a:lnTo>
                    <a:pt x="765" y="1558"/>
                  </a:lnTo>
                  <a:lnTo>
                    <a:pt x="765" y="1558"/>
                  </a:lnTo>
                  <a:lnTo>
                    <a:pt x="765" y="1558"/>
                  </a:lnTo>
                  <a:lnTo>
                    <a:pt x="765" y="1558"/>
                  </a:lnTo>
                  <a:lnTo>
                    <a:pt x="760" y="1558"/>
                  </a:lnTo>
                  <a:lnTo>
                    <a:pt x="760" y="1558"/>
                  </a:lnTo>
                  <a:lnTo>
                    <a:pt x="760" y="1558"/>
                  </a:lnTo>
                  <a:lnTo>
                    <a:pt x="760" y="1558"/>
                  </a:lnTo>
                  <a:lnTo>
                    <a:pt x="760" y="1558"/>
                  </a:lnTo>
                  <a:lnTo>
                    <a:pt x="760" y="1558"/>
                  </a:lnTo>
                  <a:lnTo>
                    <a:pt x="760" y="1558"/>
                  </a:lnTo>
                  <a:lnTo>
                    <a:pt x="760" y="1558"/>
                  </a:lnTo>
                  <a:lnTo>
                    <a:pt x="760" y="1558"/>
                  </a:lnTo>
                  <a:lnTo>
                    <a:pt x="760" y="1558"/>
                  </a:lnTo>
                  <a:lnTo>
                    <a:pt x="760" y="1558"/>
                  </a:lnTo>
                  <a:lnTo>
                    <a:pt x="760" y="1558"/>
                  </a:lnTo>
                  <a:lnTo>
                    <a:pt x="760" y="1558"/>
                  </a:lnTo>
                  <a:lnTo>
                    <a:pt x="760" y="1558"/>
                  </a:lnTo>
                  <a:lnTo>
                    <a:pt x="756" y="1558"/>
                  </a:lnTo>
                  <a:lnTo>
                    <a:pt x="756" y="1558"/>
                  </a:lnTo>
                  <a:lnTo>
                    <a:pt x="756" y="1563"/>
                  </a:lnTo>
                  <a:lnTo>
                    <a:pt x="756" y="1563"/>
                  </a:lnTo>
                  <a:lnTo>
                    <a:pt x="756" y="1563"/>
                  </a:lnTo>
                  <a:lnTo>
                    <a:pt x="756" y="1563"/>
                  </a:lnTo>
                  <a:lnTo>
                    <a:pt x="756" y="1563"/>
                  </a:lnTo>
                  <a:lnTo>
                    <a:pt x="756" y="1563"/>
                  </a:lnTo>
                  <a:lnTo>
                    <a:pt x="756" y="1563"/>
                  </a:lnTo>
                  <a:lnTo>
                    <a:pt x="756" y="1563"/>
                  </a:lnTo>
                  <a:lnTo>
                    <a:pt x="756" y="1563"/>
                  </a:lnTo>
                  <a:lnTo>
                    <a:pt x="756" y="1563"/>
                  </a:lnTo>
                  <a:lnTo>
                    <a:pt x="756" y="1563"/>
                  </a:lnTo>
                  <a:lnTo>
                    <a:pt x="756" y="1563"/>
                  </a:lnTo>
                  <a:lnTo>
                    <a:pt x="756" y="1563"/>
                  </a:lnTo>
                  <a:lnTo>
                    <a:pt x="751" y="1563"/>
                  </a:lnTo>
                  <a:lnTo>
                    <a:pt x="751" y="1563"/>
                  </a:lnTo>
                  <a:lnTo>
                    <a:pt x="751" y="1563"/>
                  </a:lnTo>
                  <a:lnTo>
                    <a:pt x="751" y="1563"/>
                  </a:lnTo>
                  <a:lnTo>
                    <a:pt x="751" y="1563"/>
                  </a:lnTo>
                  <a:lnTo>
                    <a:pt x="751" y="1563"/>
                  </a:lnTo>
                  <a:lnTo>
                    <a:pt x="751" y="1563"/>
                  </a:lnTo>
                  <a:lnTo>
                    <a:pt x="751" y="1563"/>
                  </a:lnTo>
                  <a:lnTo>
                    <a:pt x="751" y="1563"/>
                  </a:lnTo>
                  <a:lnTo>
                    <a:pt x="751" y="1563"/>
                  </a:lnTo>
                  <a:lnTo>
                    <a:pt x="751" y="1563"/>
                  </a:lnTo>
                  <a:lnTo>
                    <a:pt x="751" y="1563"/>
                  </a:lnTo>
                  <a:lnTo>
                    <a:pt x="751" y="1563"/>
                  </a:lnTo>
                  <a:lnTo>
                    <a:pt x="751" y="1563"/>
                  </a:lnTo>
                  <a:lnTo>
                    <a:pt x="751" y="1563"/>
                  </a:lnTo>
                  <a:lnTo>
                    <a:pt x="751" y="1563"/>
                  </a:lnTo>
                  <a:lnTo>
                    <a:pt x="751" y="1563"/>
                  </a:lnTo>
                  <a:lnTo>
                    <a:pt x="751" y="1563"/>
                  </a:lnTo>
                  <a:lnTo>
                    <a:pt x="751" y="1563"/>
                  </a:lnTo>
                  <a:lnTo>
                    <a:pt x="747" y="1563"/>
                  </a:lnTo>
                  <a:lnTo>
                    <a:pt x="747" y="1563"/>
                  </a:lnTo>
                  <a:lnTo>
                    <a:pt x="747" y="1563"/>
                  </a:lnTo>
                  <a:lnTo>
                    <a:pt x="747" y="1563"/>
                  </a:lnTo>
                  <a:lnTo>
                    <a:pt x="747" y="1563"/>
                  </a:lnTo>
                  <a:lnTo>
                    <a:pt x="747" y="1563"/>
                  </a:lnTo>
                  <a:lnTo>
                    <a:pt x="747" y="1563"/>
                  </a:lnTo>
                  <a:lnTo>
                    <a:pt x="747" y="1563"/>
                  </a:lnTo>
                  <a:lnTo>
                    <a:pt x="747" y="1563"/>
                  </a:lnTo>
                  <a:lnTo>
                    <a:pt x="747" y="1567"/>
                  </a:lnTo>
                  <a:lnTo>
                    <a:pt x="747" y="1567"/>
                  </a:lnTo>
                  <a:lnTo>
                    <a:pt x="747" y="1567"/>
                  </a:lnTo>
                  <a:lnTo>
                    <a:pt x="747" y="1567"/>
                  </a:lnTo>
                  <a:lnTo>
                    <a:pt x="747" y="1567"/>
                  </a:lnTo>
                  <a:lnTo>
                    <a:pt x="747" y="1567"/>
                  </a:lnTo>
                  <a:lnTo>
                    <a:pt x="747" y="1567"/>
                  </a:lnTo>
                  <a:lnTo>
                    <a:pt x="747" y="1567"/>
                  </a:lnTo>
                  <a:lnTo>
                    <a:pt x="747" y="1567"/>
                  </a:lnTo>
                  <a:lnTo>
                    <a:pt x="747" y="1567"/>
                  </a:lnTo>
                  <a:lnTo>
                    <a:pt x="747" y="1567"/>
                  </a:lnTo>
                  <a:lnTo>
                    <a:pt x="747" y="1567"/>
                  </a:lnTo>
                  <a:lnTo>
                    <a:pt x="747" y="1567"/>
                  </a:lnTo>
                  <a:lnTo>
                    <a:pt x="747" y="1567"/>
                  </a:lnTo>
                  <a:lnTo>
                    <a:pt x="747" y="1567"/>
                  </a:lnTo>
                  <a:lnTo>
                    <a:pt x="747" y="1567"/>
                  </a:lnTo>
                  <a:lnTo>
                    <a:pt x="747" y="1567"/>
                  </a:lnTo>
                  <a:lnTo>
                    <a:pt x="747" y="1567"/>
                  </a:lnTo>
                  <a:lnTo>
                    <a:pt x="747" y="1567"/>
                  </a:lnTo>
                  <a:lnTo>
                    <a:pt x="742" y="1567"/>
                  </a:lnTo>
                  <a:lnTo>
                    <a:pt x="742" y="1567"/>
                  </a:lnTo>
                  <a:lnTo>
                    <a:pt x="742" y="1567"/>
                  </a:lnTo>
                  <a:lnTo>
                    <a:pt x="742" y="1567"/>
                  </a:lnTo>
                  <a:lnTo>
                    <a:pt x="742" y="1567"/>
                  </a:lnTo>
                  <a:lnTo>
                    <a:pt x="742" y="1567"/>
                  </a:lnTo>
                  <a:lnTo>
                    <a:pt x="742" y="1567"/>
                  </a:lnTo>
                  <a:lnTo>
                    <a:pt x="742" y="1567"/>
                  </a:lnTo>
                  <a:lnTo>
                    <a:pt x="742" y="1567"/>
                  </a:lnTo>
                  <a:lnTo>
                    <a:pt x="742" y="1567"/>
                  </a:lnTo>
                  <a:lnTo>
                    <a:pt x="742" y="1567"/>
                  </a:lnTo>
                  <a:lnTo>
                    <a:pt x="742" y="1567"/>
                  </a:lnTo>
                  <a:lnTo>
                    <a:pt x="742" y="1567"/>
                  </a:lnTo>
                  <a:lnTo>
                    <a:pt x="742" y="1567"/>
                  </a:lnTo>
                  <a:lnTo>
                    <a:pt x="742" y="1567"/>
                  </a:lnTo>
                  <a:lnTo>
                    <a:pt x="742" y="1567"/>
                  </a:lnTo>
                  <a:lnTo>
                    <a:pt x="742" y="1567"/>
                  </a:lnTo>
                  <a:lnTo>
                    <a:pt x="742" y="1567"/>
                  </a:lnTo>
                  <a:lnTo>
                    <a:pt x="742" y="1567"/>
                  </a:lnTo>
                  <a:lnTo>
                    <a:pt x="742" y="1567"/>
                  </a:lnTo>
                  <a:lnTo>
                    <a:pt x="742" y="1567"/>
                  </a:lnTo>
                  <a:lnTo>
                    <a:pt x="742" y="1567"/>
                  </a:lnTo>
                  <a:lnTo>
                    <a:pt x="742" y="1567"/>
                  </a:lnTo>
                  <a:lnTo>
                    <a:pt x="742" y="1567"/>
                  </a:lnTo>
                  <a:lnTo>
                    <a:pt x="742" y="1567"/>
                  </a:lnTo>
                  <a:lnTo>
                    <a:pt x="742" y="1567"/>
                  </a:lnTo>
                  <a:lnTo>
                    <a:pt x="742" y="1567"/>
                  </a:lnTo>
                  <a:lnTo>
                    <a:pt x="742" y="1567"/>
                  </a:lnTo>
                  <a:lnTo>
                    <a:pt x="742" y="1572"/>
                  </a:lnTo>
                  <a:lnTo>
                    <a:pt x="742" y="1572"/>
                  </a:lnTo>
                  <a:lnTo>
                    <a:pt x="742" y="1572"/>
                  </a:lnTo>
                  <a:lnTo>
                    <a:pt x="742" y="1572"/>
                  </a:lnTo>
                  <a:lnTo>
                    <a:pt x="742" y="1572"/>
                  </a:lnTo>
                  <a:lnTo>
                    <a:pt x="742" y="1572"/>
                  </a:lnTo>
                  <a:lnTo>
                    <a:pt x="742" y="1572"/>
                  </a:lnTo>
                  <a:lnTo>
                    <a:pt x="742" y="1572"/>
                  </a:lnTo>
                  <a:lnTo>
                    <a:pt x="742" y="1572"/>
                  </a:lnTo>
                  <a:lnTo>
                    <a:pt x="742" y="1572"/>
                  </a:lnTo>
                  <a:lnTo>
                    <a:pt x="742" y="1572"/>
                  </a:lnTo>
                  <a:lnTo>
                    <a:pt x="742" y="1572"/>
                  </a:lnTo>
                  <a:lnTo>
                    <a:pt x="742" y="1572"/>
                  </a:lnTo>
                  <a:lnTo>
                    <a:pt x="742" y="1572"/>
                  </a:lnTo>
                  <a:lnTo>
                    <a:pt x="742" y="1572"/>
                  </a:lnTo>
                  <a:lnTo>
                    <a:pt x="742" y="1572"/>
                  </a:lnTo>
                  <a:lnTo>
                    <a:pt x="742" y="1572"/>
                  </a:lnTo>
                  <a:lnTo>
                    <a:pt x="742" y="1572"/>
                  </a:lnTo>
                  <a:lnTo>
                    <a:pt x="742" y="1572"/>
                  </a:lnTo>
                  <a:lnTo>
                    <a:pt x="742" y="1572"/>
                  </a:lnTo>
                  <a:lnTo>
                    <a:pt x="742" y="1572"/>
                  </a:lnTo>
                  <a:lnTo>
                    <a:pt x="742" y="1572"/>
                  </a:lnTo>
                  <a:lnTo>
                    <a:pt x="742" y="1572"/>
                  </a:lnTo>
                  <a:lnTo>
                    <a:pt x="742" y="1572"/>
                  </a:lnTo>
                  <a:lnTo>
                    <a:pt x="742" y="1572"/>
                  </a:lnTo>
                  <a:lnTo>
                    <a:pt x="742" y="1572"/>
                  </a:lnTo>
                  <a:lnTo>
                    <a:pt x="742" y="1572"/>
                  </a:lnTo>
                  <a:lnTo>
                    <a:pt x="742" y="1572"/>
                  </a:lnTo>
                  <a:lnTo>
                    <a:pt x="742" y="1572"/>
                  </a:lnTo>
                  <a:lnTo>
                    <a:pt x="742" y="1572"/>
                  </a:lnTo>
                  <a:lnTo>
                    <a:pt x="742" y="1572"/>
                  </a:lnTo>
                  <a:lnTo>
                    <a:pt x="742" y="1572"/>
                  </a:lnTo>
                  <a:lnTo>
                    <a:pt x="742" y="1572"/>
                  </a:lnTo>
                  <a:lnTo>
                    <a:pt x="742" y="1572"/>
                  </a:lnTo>
                  <a:lnTo>
                    <a:pt x="742" y="1572"/>
                  </a:lnTo>
                  <a:lnTo>
                    <a:pt x="742" y="1572"/>
                  </a:lnTo>
                  <a:lnTo>
                    <a:pt x="742" y="1572"/>
                  </a:lnTo>
                  <a:lnTo>
                    <a:pt x="742" y="1572"/>
                  </a:lnTo>
                  <a:lnTo>
                    <a:pt x="742" y="1572"/>
                  </a:lnTo>
                  <a:lnTo>
                    <a:pt x="742" y="1572"/>
                  </a:lnTo>
                  <a:lnTo>
                    <a:pt x="742" y="1572"/>
                  </a:lnTo>
                  <a:lnTo>
                    <a:pt x="742" y="1572"/>
                  </a:lnTo>
                  <a:lnTo>
                    <a:pt x="742" y="1572"/>
                  </a:lnTo>
                  <a:lnTo>
                    <a:pt x="742" y="1572"/>
                  </a:lnTo>
                  <a:lnTo>
                    <a:pt x="742" y="1572"/>
                  </a:lnTo>
                  <a:lnTo>
                    <a:pt x="742" y="1576"/>
                  </a:lnTo>
                  <a:lnTo>
                    <a:pt x="742" y="1576"/>
                  </a:lnTo>
                  <a:lnTo>
                    <a:pt x="742" y="1576"/>
                  </a:lnTo>
                  <a:lnTo>
                    <a:pt x="742" y="1576"/>
                  </a:lnTo>
                  <a:lnTo>
                    <a:pt x="742" y="1576"/>
                  </a:lnTo>
                  <a:lnTo>
                    <a:pt x="742" y="1576"/>
                  </a:lnTo>
                  <a:lnTo>
                    <a:pt x="742" y="1576"/>
                  </a:lnTo>
                  <a:lnTo>
                    <a:pt x="742" y="1576"/>
                  </a:lnTo>
                  <a:lnTo>
                    <a:pt x="742" y="1576"/>
                  </a:lnTo>
                  <a:lnTo>
                    <a:pt x="742" y="1576"/>
                  </a:lnTo>
                  <a:lnTo>
                    <a:pt x="742" y="1576"/>
                  </a:lnTo>
                  <a:lnTo>
                    <a:pt x="742" y="1576"/>
                  </a:lnTo>
                  <a:lnTo>
                    <a:pt x="742" y="1576"/>
                  </a:lnTo>
                  <a:lnTo>
                    <a:pt x="742" y="1576"/>
                  </a:lnTo>
                  <a:lnTo>
                    <a:pt x="742" y="1576"/>
                  </a:lnTo>
                  <a:lnTo>
                    <a:pt x="742" y="1576"/>
                  </a:lnTo>
                  <a:lnTo>
                    <a:pt x="742" y="1576"/>
                  </a:lnTo>
                  <a:lnTo>
                    <a:pt x="742" y="1576"/>
                  </a:lnTo>
                  <a:lnTo>
                    <a:pt x="742" y="1576"/>
                  </a:lnTo>
                  <a:lnTo>
                    <a:pt x="742" y="1576"/>
                  </a:lnTo>
                  <a:lnTo>
                    <a:pt x="742" y="1576"/>
                  </a:lnTo>
                  <a:lnTo>
                    <a:pt x="742" y="1576"/>
                  </a:lnTo>
                  <a:lnTo>
                    <a:pt x="742" y="1576"/>
                  </a:lnTo>
                  <a:lnTo>
                    <a:pt x="742" y="1576"/>
                  </a:lnTo>
                  <a:lnTo>
                    <a:pt x="742" y="1576"/>
                  </a:lnTo>
                  <a:lnTo>
                    <a:pt x="742" y="1581"/>
                  </a:lnTo>
                  <a:lnTo>
                    <a:pt x="742" y="1581"/>
                  </a:lnTo>
                  <a:lnTo>
                    <a:pt x="742" y="1581"/>
                  </a:lnTo>
                  <a:lnTo>
                    <a:pt x="742" y="1581"/>
                  </a:lnTo>
                  <a:lnTo>
                    <a:pt x="742" y="1581"/>
                  </a:lnTo>
                  <a:lnTo>
                    <a:pt x="742" y="1581"/>
                  </a:lnTo>
                  <a:lnTo>
                    <a:pt x="742" y="1581"/>
                  </a:lnTo>
                  <a:lnTo>
                    <a:pt x="742" y="1581"/>
                  </a:lnTo>
                  <a:lnTo>
                    <a:pt x="742" y="1581"/>
                  </a:lnTo>
                  <a:lnTo>
                    <a:pt x="742" y="1581"/>
                  </a:lnTo>
                  <a:lnTo>
                    <a:pt x="742" y="1581"/>
                  </a:lnTo>
                  <a:lnTo>
                    <a:pt x="742" y="1581"/>
                  </a:lnTo>
                  <a:lnTo>
                    <a:pt x="742" y="1581"/>
                  </a:lnTo>
                  <a:lnTo>
                    <a:pt x="747" y="1581"/>
                  </a:lnTo>
                  <a:lnTo>
                    <a:pt x="747" y="1581"/>
                  </a:lnTo>
                  <a:lnTo>
                    <a:pt x="747" y="1581"/>
                  </a:lnTo>
                  <a:lnTo>
                    <a:pt x="747" y="1581"/>
                  </a:lnTo>
                  <a:lnTo>
                    <a:pt x="747" y="1581"/>
                  </a:lnTo>
                  <a:lnTo>
                    <a:pt x="747" y="1581"/>
                  </a:lnTo>
                  <a:lnTo>
                    <a:pt x="747" y="1581"/>
                  </a:lnTo>
                  <a:lnTo>
                    <a:pt x="747" y="1581"/>
                  </a:lnTo>
                  <a:lnTo>
                    <a:pt x="747" y="1581"/>
                  </a:lnTo>
                  <a:lnTo>
                    <a:pt x="747" y="1581"/>
                  </a:lnTo>
                  <a:lnTo>
                    <a:pt x="747" y="1585"/>
                  </a:lnTo>
                  <a:lnTo>
                    <a:pt x="747" y="1585"/>
                  </a:lnTo>
                  <a:lnTo>
                    <a:pt x="747" y="1585"/>
                  </a:lnTo>
                  <a:lnTo>
                    <a:pt x="747" y="1585"/>
                  </a:lnTo>
                  <a:lnTo>
                    <a:pt x="747" y="1585"/>
                  </a:lnTo>
                  <a:lnTo>
                    <a:pt x="747" y="1585"/>
                  </a:lnTo>
                  <a:lnTo>
                    <a:pt x="747" y="1585"/>
                  </a:lnTo>
                  <a:lnTo>
                    <a:pt x="747" y="1585"/>
                  </a:lnTo>
                  <a:lnTo>
                    <a:pt x="747" y="1585"/>
                  </a:lnTo>
                  <a:lnTo>
                    <a:pt x="747" y="1585"/>
                  </a:lnTo>
                  <a:lnTo>
                    <a:pt x="747" y="1585"/>
                  </a:lnTo>
                  <a:lnTo>
                    <a:pt x="747" y="1585"/>
                  </a:lnTo>
                  <a:lnTo>
                    <a:pt x="747" y="1585"/>
                  </a:lnTo>
                  <a:lnTo>
                    <a:pt x="747" y="1585"/>
                  </a:lnTo>
                  <a:lnTo>
                    <a:pt x="747" y="1585"/>
                  </a:lnTo>
                  <a:lnTo>
                    <a:pt x="747" y="1585"/>
                  </a:lnTo>
                  <a:lnTo>
                    <a:pt x="747" y="1585"/>
                  </a:lnTo>
                  <a:lnTo>
                    <a:pt x="747" y="1585"/>
                  </a:lnTo>
                  <a:lnTo>
                    <a:pt x="747" y="1585"/>
                  </a:lnTo>
                  <a:lnTo>
                    <a:pt x="747" y="1585"/>
                  </a:lnTo>
                  <a:lnTo>
                    <a:pt x="747" y="1585"/>
                  </a:lnTo>
                  <a:lnTo>
                    <a:pt x="747" y="1585"/>
                  </a:lnTo>
                  <a:lnTo>
                    <a:pt x="747" y="1585"/>
                  </a:lnTo>
                  <a:lnTo>
                    <a:pt x="747" y="1585"/>
                  </a:lnTo>
                  <a:lnTo>
                    <a:pt x="747" y="1585"/>
                  </a:lnTo>
                  <a:lnTo>
                    <a:pt x="747" y="1585"/>
                  </a:lnTo>
                  <a:lnTo>
                    <a:pt x="747" y="1585"/>
                  </a:lnTo>
                  <a:lnTo>
                    <a:pt x="747" y="1585"/>
                  </a:lnTo>
                  <a:lnTo>
                    <a:pt x="747" y="1585"/>
                  </a:lnTo>
                  <a:lnTo>
                    <a:pt x="747" y="1585"/>
                  </a:lnTo>
                  <a:lnTo>
                    <a:pt x="747" y="1585"/>
                  </a:lnTo>
                  <a:lnTo>
                    <a:pt x="747" y="1585"/>
                  </a:lnTo>
                  <a:lnTo>
                    <a:pt x="747" y="1585"/>
                  </a:lnTo>
                  <a:lnTo>
                    <a:pt x="747" y="1585"/>
                  </a:lnTo>
                  <a:lnTo>
                    <a:pt x="747" y="1585"/>
                  </a:lnTo>
                  <a:lnTo>
                    <a:pt x="747" y="1585"/>
                  </a:lnTo>
                  <a:lnTo>
                    <a:pt x="747" y="1585"/>
                  </a:lnTo>
                  <a:lnTo>
                    <a:pt x="747" y="1585"/>
                  </a:lnTo>
                  <a:lnTo>
                    <a:pt x="747" y="1585"/>
                  </a:lnTo>
                  <a:lnTo>
                    <a:pt x="747" y="1585"/>
                  </a:lnTo>
                  <a:lnTo>
                    <a:pt x="747" y="1585"/>
                  </a:lnTo>
                  <a:lnTo>
                    <a:pt x="747" y="1585"/>
                  </a:lnTo>
                  <a:lnTo>
                    <a:pt x="747" y="1585"/>
                  </a:lnTo>
                  <a:lnTo>
                    <a:pt x="747" y="1585"/>
                  </a:lnTo>
                  <a:lnTo>
                    <a:pt x="747" y="1585"/>
                  </a:lnTo>
                  <a:lnTo>
                    <a:pt x="747" y="1585"/>
                  </a:lnTo>
                  <a:lnTo>
                    <a:pt x="747" y="1585"/>
                  </a:lnTo>
                  <a:lnTo>
                    <a:pt x="747" y="1585"/>
                  </a:lnTo>
                  <a:lnTo>
                    <a:pt x="747" y="1585"/>
                  </a:lnTo>
                  <a:lnTo>
                    <a:pt x="747" y="1585"/>
                  </a:lnTo>
                  <a:lnTo>
                    <a:pt x="747" y="1585"/>
                  </a:lnTo>
                  <a:lnTo>
                    <a:pt x="747" y="1585"/>
                  </a:lnTo>
                  <a:lnTo>
                    <a:pt x="747" y="1585"/>
                  </a:lnTo>
                  <a:lnTo>
                    <a:pt x="747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1" y="1585"/>
                  </a:lnTo>
                  <a:lnTo>
                    <a:pt x="756" y="1585"/>
                  </a:lnTo>
                  <a:lnTo>
                    <a:pt x="756" y="1585"/>
                  </a:lnTo>
                  <a:lnTo>
                    <a:pt x="756" y="1585"/>
                  </a:lnTo>
                  <a:lnTo>
                    <a:pt x="756" y="1585"/>
                  </a:lnTo>
                  <a:lnTo>
                    <a:pt x="756" y="1585"/>
                  </a:lnTo>
                  <a:lnTo>
                    <a:pt x="756" y="1585"/>
                  </a:lnTo>
                  <a:lnTo>
                    <a:pt x="756" y="1585"/>
                  </a:lnTo>
                  <a:lnTo>
                    <a:pt x="756" y="1585"/>
                  </a:lnTo>
                  <a:lnTo>
                    <a:pt x="756" y="1585"/>
                  </a:lnTo>
                  <a:lnTo>
                    <a:pt x="756" y="1585"/>
                  </a:lnTo>
                  <a:lnTo>
                    <a:pt x="756" y="1585"/>
                  </a:lnTo>
                  <a:lnTo>
                    <a:pt x="756" y="1585"/>
                  </a:lnTo>
                  <a:lnTo>
                    <a:pt x="756" y="1585"/>
                  </a:lnTo>
                  <a:lnTo>
                    <a:pt x="756" y="1585"/>
                  </a:lnTo>
                  <a:lnTo>
                    <a:pt x="756" y="1585"/>
                  </a:lnTo>
                  <a:lnTo>
                    <a:pt x="756" y="1585"/>
                  </a:lnTo>
                  <a:lnTo>
                    <a:pt x="756" y="1585"/>
                  </a:lnTo>
                  <a:lnTo>
                    <a:pt x="756" y="1585"/>
                  </a:lnTo>
                  <a:lnTo>
                    <a:pt x="756" y="1585"/>
                  </a:lnTo>
                  <a:lnTo>
                    <a:pt x="756" y="1585"/>
                  </a:lnTo>
                  <a:lnTo>
                    <a:pt x="756" y="1585"/>
                  </a:lnTo>
                  <a:lnTo>
                    <a:pt x="756" y="1585"/>
                  </a:lnTo>
                  <a:lnTo>
                    <a:pt x="756" y="1585"/>
                  </a:lnTo>
                  <a:lnTo>
                    <a:pt x="756" y="1585"/>
                  </a:lnTo>
                  <a:lnTo>
                    <a:pt x="756" y="1585"/>
                  </a:lnTo>
                  <a:lnTo>
                    <a:pt x="756" y="1585"/>
                  </a:lnTo>
                  <a:lnTo>
                    <a:pt x="756" y="1585"/>
                  </a:lnTo>
                  <a:lnTo>
                    <a:pt x="756" y="1585"/>
                  </a:lnTo>
                  <a:lnTo>
                    <a:pt x="756" y="1585"/>
                  </a:lnTo>
                  <a:lnTo>
                    <a:pt x="756" y="1585"/>
                  </a:lnTo>
                  <a:lnTo>
                    <a:pt x="756" y="1585"/>
                  </a:lnTo>
                  <a:lnTo>
                    <a:pt x="760" y="1585"/>
                  </a:lnTo>
                  <a:lnTo>
                    <a:pt x="760" y="1585"/>
                  </a:lnTo>
                  <a:lnTo>
                    <a:pt x="760" y="1581"/>
                  </a:lnTo>
                  <a:lnTo>
                    <a:pt x="760" y="1581"/>
                  </a:lnTo>
                  <a:lnTo>
                    <a:pt x="760" y="1581"/>
                  </a:lnTo>
                  <a:lnTo>
                    <a:pt x="760" y="1581"/>
                  </a:lnTo>
                  <a:lnTo>
                    <a:pt x="760" y="1581"/>
                  </a:lnTo>
                  <a:lnTo>
                    <a:pt x="760" y="1581"/>
                  </a:lnTo>
                  <a:lnTo>
                    <a:pt x="760" y="1581"/>
                  </a:lnTo>
                  <a:lnTo>
                    <a:pt x="760" y="1581"/>
                  </a:lnTo>
                  <a:lnTo>
                    <a:pt x="760" y="1581"/>
                  </a:lnTo>
                  <a:lnTo>
                    <a:pt x="760" y="1581"/>
                  </a:lnTo>
                  <a:lnTo>
                    <a:pt x="760" y="1581"/>
                  </a:lnTo>
                  <a:lnTo>
                    <a:pt x="760" y="1581"/>
                  </a:lnTo>
                  <a:lnTo>
                    <a:pt x="760" y="1581"/>
                  </a:lnTo>
                  <a:lnTo>
                    <a:pt x="760" y="1581"/>
                  </a:lnTo>
                  <a:lnTo>
                    <a:pt x="760" y="1581"/>
                  </a:lnTo>
                  <a:lnTo>
                    <a:pt x="760" y="1581"/>
                  </a:lnTo>
                  <a:lnTo>
                    <a:pt x="760" y="1581"/>
                  </a:lnTo>
                  <a:lnTo>
                    <a:pt x="760" y="1581"/>
                  </a:lnTo>
                  <a:lnTo>
                    <a:pt x="760" y="1581"/>
                  </a:lnTo>
                  <a:lnTo>
                    <a:pt x="760" y="1581"/>
                  </a:lnTo>
                  <a:lnTo>
                    <a:pt x="760" y="1581"/>
                  </a:lnTo>
                  <a:lnTo>
                    <a:pt x="760" y="1581"/>
                  </a:lnTo>
                  <a:lnTo>
                    <a:pt x="760" y="1581"/>
                  </a:lnTo>
                  <a:lnTo>
                    <a:pt x="760" y="1581"/>
                  </a:lnTo>
                  <a:lnTo>
                    <a:pt x="760" y="1581"/>
                  </a:lnTo>
                  <a:lnTo>
                    <a:pt x="760" y="1581"/>
                  </a:lnTo>
                  <a:lnTo>
                    <a:pt x="760" y="1581"/>
                  </a:lnTo>
                  <a:lnTo>
                    <a:pt x="765" y="1581"/>
                  </a:lnTo>
                  <a:lnTo>
                    <a:pt x="765" y="1581"/>
                  </a:lnTo>
                  <a:lnTo>
                    <a:pt x="765" y="1581"/>
                  </a:lnTo>
                  <a:lnTo>
                    <a:pt x="765" y="1581"/>
                  </a:lnTo>
                  <a:lnTo>
                    <a:pt x="765" y="1581"/>
                  </a:lnTo>
                  <a:lnTo>
                    <a:pt x="765" y="1581"/>
                  </a:lnTo>
                  <a:lnTo>
                    <a:pt x="765" y="1581"/>
                  </a:lnTo>
                  <a:lnTo>
                    <a:pt x="765" y="1576"/>
                  </a:lnTo>
                  <a:lnTo>
                    <a:pt x="765" y="1576"/>
                  </a:lnTo>
                  <a:lnTo>
                    <a:pt x="765" y="1576"/>
                  </a:lnTo>
                  <a:lnTo>
                    <a:pt x="765" y="1576"/>
                  </a:lnTo>
                  <a:lnTo>
                    <a:pt x="765" y="1576"/>
                  </a:lnTo>
                  <a:lnTo>
                    <a:pt x="765" y="1576"/>
                  </a:lnTo>
                  <a:lnTo>
                    <a:pt x="765" y="1576"/>
                  </a:lnTo>
                  <a:lnTo>
                    <a:pt x="765" y="1576"/>
                  </a:lnTo>
                  <a:lnTo>
                    <a:pt x="765" y="1576"/>
                  </a:lnTo>
                  <a:lnTo>
                    <a:pt x="765" y="1576"/>
                  </a:lnTo>
                  <a:lnTo>
                    <a:pt x="765" y="1576"/>
                  </a:lnTo>
                  <a:lnTo>
                    <a:pt x="765" y="1576"/>
                  </a:lnTo>
                  <a:lnTo>
                    <a:pt x="765" y="1576"/>
                  </a:lnTo>
                  <a:lnTo>
                    <a:pt x="765" y="1576"/>
                  </a:lnTo>
                  <a:lnTo>
                    <a:pt x="765" y="1576"/>
                  </a:lnTo>
                  <a:lnTo>
                    <a:pt x="765" y="1576"/>
                  </a:lnTo>
                  <a:lnTo>
                    <a:pt x="765" y="1576"/>
                  </a:lnTo>
                  <a:lnTo>
                    <a:pt x="765" y="1576"/>
                  </a:lnTo>
                  <a:lnTo>
                    <a:pt x="765" y="1576"/>
                  </a:lnTo>
                  <a:lnTo>
                    <a:pt x="765" y="1576"/>
                  </a:lnTo>
                  <a:lnTo>
                    <a:pt x="765" y="1576"/>
                  </a:lnTo>
                  <a:lnTo>
                    <a:pt x="769" y="1576"/>
                  </a:lnTo>
                  <a:lnTo>
                    <a:pt x="769" y="1576"/>
                  </a:lnTo>
                  <a:lnTo>
                    <a:pt x="769" y="1576"/>
                  </a:lnTo>
                  <a:lnTo>
                    <a:pt x="769" y="1576"/>
                  </a:lnTo>
                  <a:lnTo>
                    <a:pt x="769" y="1576"/>
                  </a:lnTo>
                  <a:lnTo>
                    <a:pt x="769" y="1572"/>
                  </a:lnTo>
                  <a:lnTo>
                    <a:pt x="769" y="1572"/>
                  </a:lnTo>
                  <a:lnTo>
                    <a:pt x="769" y="1572"/>
                  </a:lnTo>
                  <a:lnTo>
                    <a:pt x="769" y="1572"/>
                  </a:lnTo>
                  <a:lnTo>
                    <a:pt x="769" y="1572"/>
                  </a:lnTo>
                  <a:lnTo>
                    <a:pt x="769" y="1572"/>
                  </a:lnTo>
                  <a:lnTo>
                    <a:pt x="769" y="1572"/>
                  </a:lnTo>
                  <a:lnTo>
                    <a:pt x="769" y="1572"/>
                  </a:lnTo>
                  <a:lnTo>
                    <a:pt x="769" y="1572"/>
                  </a:lnTo>
                  <a:lnTo>
                    <a:pt x="769" y="1572"/>
                  </a:lnTo>
                  <a:lnTo>
                    <a:pt x="769" y="1572"/>
                  </a:lnTo>
                  <a:lnTo>
                    <a:pt x="769" y="1572"/>
                  </a:lnTo>
                  <a:lnTo>
                    <a:pt x="769" y="1572"/>
                  </a:lnTo>
                  <a:lnTo>
                    <a:pt x="769" y="1572"/>
                  </a:lnTo>
                  <a:lnTo>
                    <a:pt x="769" y="1572"/>
                  </a:lnTo>
                  <a:lnTo>
                    <a:pt x="769" y="1572"/>
                  </a:lnTo>
                  <a:lnTo>
                    <a:pt x="769" y="1572"/>
                  </a:lnTo>
                  <a:lnTo>
                    <a:pt x="769" y="1572"/>
                  </a:lnTo>
                  <a:lnTo>
                    <a:pt x="769" y="1572"/>
                  </a:lnTo>
                  <a:lnTo>
                    <a:pt x="769" y="1572"/>
                  </a:lnTo>
                  <a:lnTo>
                    <a:pt x="769" y="1572"/>
                  </a:lnTo>
                  <a:lnTo>
                    <a:pt x="769" y="1572"/>
                  </a:lnTo>
                  <a:lnTo>
                    <a:pt x="769" y="1572"/>
                  </a:lnTo>
                  <a:lnTo>
                    <a:pt x="769" y="1567"/>
                  </a:lnTo>
                  <a:lnTo>
                    <a:pt x="769" y="1567"/>
                  </a:lnTo>
                  <a:lnTo>
                    <a:pt x="769" y="1567"/>
                  </a:lnTo>
                  <a:lnTo>
                    <a:pt x="769" y="1567"/>
                  </a:lnTo>
                  <a:lnTo>
                    <a:pt x="774" y="1567"/>
                  </a:lnTo>
                  <a:lnTo>
                    <a:pt x="774" y="1567"/>
                  </a:lnTo>
                  <a:lnTo>
                    <a:pt x="774" y="1567"/>
                  </a:lnTo>
                  <a:lnTo>
                    <a:pt x="774" y="1567"/>
                  </a:lnTo>
                  <a:lnTo>
                    <a:pt x="774" y="1567"/>
                  </a:lnTo>
                  <a:lnTo>
                    <a:pt x="774" y="1567"/>
                  </a:lnTo>
                  <a:lnTo>
                    <a:pt x="774" y="1567"/>
                  </a:lnTo>
                  <a:lnTo>
                    <a:pt x="774" y="1567"/>
                  </a:lnTo>
                  <a:lnTo>
                    <a:pt x="774" y="1567"/>
                  </a:lnTo>
                  <a:lnTo>
                    <a:pt x="774" y="1567"/>
                  </a:lnTo>
                  <a:lnTo>
                    <a:pt x="774" y="1567"/>
                  </a:lnTo>
                  <a:lnTo>
                    <a:pt x="774" y="1567"/>
                  </a:lnTo>
                  <a:lnTo>
                    <a:pt x="774" y="1567"/>
                  </a:lnTo>
                  <a:lnTo>
                    <a:pt x="774" y="1567"/>
                  </a:lnTo>
                  <a:lnTo>
                    <a:pt x="774" y="1567"/>
                  </a:lnTo>
                  <a:lnTo>
                    <a:pt x="774" y="1567"/>
                  </a:lnTo>
                  <a:lnTo>
                    <a:pt x="774" y="1567"/>
                  </a:lnTo>
                  <a:lnTo>
                    <a:pt x="774" y="1567"/>
                  </a:lnTo>
                  <a:lnTo>
                    <a:pt x="774" y="1563"/>
                  </a:lnTo>
                  <a:lnTo>
                    <a:pt x="774" y="1563"/>
                  </a:lnTo>
                  <a:lnTo>
                    <a:pt x="774" y="1563"/>
                  </a:lnTo>
                  <a:lnTo>
                    <a:pt x="774" y="1563"/>
                  </a:lnTo>
                  <a:lnTo>
                    <a:pt x="774" y="1563"/>
                  </a:lnTo>
                  <a:lnTo>
                    <a:pt x="774" y="1563"/>
                  </a:lnTo>
                  <a:lnTo>
                    <a:pt x="774" y="1563"/>
                  </a:lnTo>
                  <a:lnTo>
                    <a:pt x="774" y="1563"/>
                  </a:lnTo>
                  <a:lnTo>
                    <a:pt x="774" y="1563"/>
                  </a:lnTo>
                  <a:lnTo>
                    <a:pt x="774" y="1563"/>
                  </a:lnTo>
                  <a:lnTo>
                    <a:pt x="774" y="1563"/>
                  </a:lnTo>
                  <a:lnTo>
                    <a:pt x="774" y="1563"/>
                  </a:lnTo>
                  <a:lnTo>
                    <a:pt x="774" y="1563"/>
                  </a:lnTo>
                  <a:lnTo>
                    <a:pt x="774" y="1563"/>
                  </a:lnTo>
                  <a:lnTo>
                    <a:pt x="774" y="1563"/>
                  </a:lnTo>
                  <a:lnTo>
                    <a:pt x="774" y="1563"/>
                  </a:lnTo>
                  <a:lnTo>
                    <a:pt x="774" y="1563"/>
                  </a:lnTo>
                  <a:lnTo>
                    <a:pt x="774" y="1563"/>
                  </a:lnTo>
                  <a:lnTo>
                    <a:pt x="774" y="1563"/>
                  </a:lnTo>
                  <a:lnTo>
                    <a:pt x="774" y="1563"/>
                  </a:lnTo>
                  <a:lnTo>
                    <a:pt x="774" y="1563"/>
                  </a:lnTo>
                  <a:lnTo>
                    <a:pt x="774" y="1558"/>
                  </a:lnTo>
                  <a:lnTo>
                    <a:pt x="774" y="1558"/>
                  </a:lnTo>
                  <a:lnTo>
                    <a:pt x="774" y="1558"/>
                  </a:lnTo>
                  <a:lnTo>
                    <a:pt x="774" y="1558"/>
                  </a:lnTo>
                  <a:lnTo>
                    <a:pt x="774" y="1558"/>
                  </a:lnTo>
                  <a:lnTo>
                    <a:pt x="774" y="1558"/>
                  </a:lnTo>
                  <a:lnTo>
                    <a:pt x="774" y="1558"/>
                  </a:lnTo>
                  <a:lnTo>
                    <a:pt x="774" y="1558"/>
                  </a:lnTo>
                  <a:lnTo>
                    <a:pt x="774" y="1558"/>
                  </a:lnTo>
                  <a:lnTo>
                    <a:pt x="774" y="1558"/>
                  </a:lnTo>
                  <a:lnTo>
                    <a:pt x="778" y="1558"/>
                  </a:lnTo>
                  <a:lnTo>
                    <a:pt x="778" y="1558"/>
                  </a:lnTo>
                  <a:lnTo>
                    <a:pt x="778" y="1558"/>
                  </a:lnTo>
                  <a:lnTo>
                    <a:pt x="778" y="1558"/>
                  </a:lnTo>
                  <a:lnTo>
                    <a:pt x="778" y="1558"/>
                  </a:lnTo>
                  <a:lnTo>
                    <a:pt x="778" y="1558"/>
                  </a:lnTo>
                  <a:lnTo>
                    <a:pt x="778" y="1558"/>
                  </a:lnTo>
                  <a:lnTo>
                    <a:pt x="778" y="1558"/>
                  </a:lnTo>
                  <a:lnTo>
                    <a:pt x="778" y="1558"/>
                  </a:lnTo>
                  <a:lnTo>
                    <a:pt x="778" y="1558"/>
                  </a:lnTo>
                  <a:lnTo>
                    <a:pt x="778" y="1558"/>
                  </a:lnTo>
                  <a:lnTo>
                    <a:pt x="778" y="1558"/>
                  </a:lnTo>
                  <a:lnTo>
                    <a:pt x="778" y="1554"/>
                  </a:lnTo>
                  <a:lnTo>
                    <a:pt x="778" y="1558"/>
                  </a:lnTo>
                  <a:close/>
                  <a:moveTo>
                    <a:pt x="1592" y="1500"/>
                  </a:moveTo>
                  <a:lnTo>
                    <a:pt x="1592" y="1500"/>
                  </a:lnTo>
                  <a:lnTo>
                    <a:pt x="1592" y="1500"/>
                  </a:lnTo>
                  <a:lnTo>
                    <a:pt x="1597" y="1500"/>
                  </a:lnTo>
                  <a:lnTo>
                    <a:pt x="1597" y="1500"/>
                  </a:lnTo>
                  <a:lnTo>
                    <a:pt x="1597" y="1500"/>
                  </a:lnTo>
                  <a:lnTo>
                    <a:pt x="1597" y="1500"/>
                  </a:lnTo>
                  <a:lnTo>
                    <a:pt x="1597" y="1500"/>
                  </a:lnTo>
                  <a:lnTo>
                    <a:pt x="1597" y="1500"/>
                  </a:lnTo>
                  <a:lnTo>
                    <a:pt x="1597" y="1500"/>
                  </a:lnTo>
                  <a:lnTo>
                    <a:pt x="1597" y="1500"/>
                  </a:lnTo>
                  <a:lnTo>
                    <a:pt x="1597" y="1500"/>
                  </a:lnTo>
                  <a:lnTo>
                    <a:pt x="1601" y="1500"/>
                  </a:lnTo>
                  <a:lnTo>
                    <a:pt x="1601" y="1500"/>
                  </a:lnTo>
                  <a:lnTo>
                    <a:pt x="1601" y="1500"/>
                  </a:lnTo>
                  <a:lnTo>
                    <a:pt x="1601" y="1500"/>
                  </a:lnTo>
                  <a:lnTo>
                    <a:pt x="1601" y="1500"/>
                  </a:lnTo>
                  <a:lnTo>
                    <a:pt x="1601" y="1500"/>
                  </a:lnTo>
                  <a:lnTo>
                    <a:pt x="1601" y="1500"/>
                  </a:lnTo>
                  <a:lnTo>
                    <a:pt x="1601" y="1500"/>
                  </a:lnTo>
                  <a:lnTo>
                    <a:pt x="1601" y="1500"/>
                  </a:lnTo>
                  <a:lnTo>
                    <a:pt x="1601" y="1500"/>
                  </a:lnTo>
                  <a:lnTo>
                    <a:pt x="1606" y="1500"/>
                  </a:lnTo>
                  <a:lnTo>
                    <a:pt x="1606" y="1500"/>
                  </a:lnTo>
                  <a:lnTo>
                    <a:pt x="1606" y="1500"/>
                  </a:lnTo>
                  <a:lnTo>
                    <a:pt x="1606" y="1500"/>
                  </a:lnTo>
                  <a:lnTo>
                    <a:pt x="1606" y="1500"/>
                  </a:lnTo>
                  <a:lnTo>
                    <a:pt x="1606" y="1500"/>
                  </a:lnTo>
                  <a:lnTo>
                    <a:pt x="1606" y="1500"/>
                  </a:lnTo>
                  <a:lnTo>
                    <a:pt x="1606" y="1500"/>
                  </a:lnTo>
                  <a:lnTo>
                    <a:pt x="1606" y="1500"/>
                  </a:lnTo>
                  <a:lnTo>
                    <a:pt x="1606" y="1500"/>
                  </a:lnTo>
                  <a:lnTo>
                    <a:pt x="1610" y="1500"/>
                  </a:lnTo>
                  <a:lnTo>
                    <a:pt x="1610" y="1500"/>
                  </a:lnTo>
                  <a:lnTo>
                    <a:pt x="1610" y="1500"/>
                  </a:lnTo>
                  <a:lnTo>
                    <a:pt x="1610" y="1500"/>
                  </a:lnTo>
                  <a:lnTo>
                    <a:pt x="1610" y="1500"/>
                  </a:lnTo>
                  <a:lnTo>
                    <a:pt x="1610" y="1500"/>
                  </a:lnTo>
                  <a:lnTo>
                    <a:pt x="1615" y="1500"/>
                  </a:lnTo>
                  <a:lnTo>
                    <a:pt x="1615" y="1500"/>
                  </a:lnTo>
                  <a:lnTo>
                    <a:pt x="1615" y="1500"/>
                  </a:lnTo>
                  <a:lnTo>
                    <a:pt x="1615" y="1500"/>
                  </a:lnTo>
                  <a:lnTo>
                    <a:pt x="1615" y="1500"/>
                  </a:lnTo>
                  <a:lnTo>
                    <a:pt x="1615" y="1500"/>
                  </a:lnTo>
                  <a:lnTo>
                    <a:pt x="1619" y="1500"/>
                  </a:lnTo>
                  <a:lnTo>
                    <a:pt x="1619" y="1500"/>
                  </a:lnTo>
                  <a:lnTo>
                    <a:pt x="1619" y="1500"/>
                  </a:lnTo>
                  <a:lnTo>
                    <a:pt x="1619" y="1500"/>
                  </a:lnTo>
                  <a:lnTo>
                    <a:pt x="1619" y="1500"/>
                  </a:lnTo>
                  <a:lnTo>
                    <a:pt x="1619" y="1500"/>
                  </a:lnTo>
                  <a:lnTo>
                    <a:pt x="1623" y="1500"/>
                  </a:lnTo>
                  <a:lnTo>
                    <a:pt x="1623" y="1500"/>
                  </a:lnTo>
                  <a:lnTo>
                    <a:pt x="1623" y="1500"/>
                  </a:lnTo>
                  <a:lnTo>
                    <a:pt x="1623" y="1500"/>
                  </a:lnTo>
                  <a:lnTo>
                    <a:pt x="1623" y="1500"/>
                  </a:lnTo>
                  <a:lnTo>
                    <a:pt x="1623" y="1500"/>
                  </a:lnTo>
                  <a:lnTo>
                    <a:pt x="1628" y="1500"/>
                  </a:lnTo>
                  <a:lnTo>
                    <a:pt x="1628" y="1500"/>
                  </a:lnTo>
                  <a:lnTo>
                    <a:pt x="1628" y="1500"/>
                  </a:lnTo>
                  <a:lnTo>
                    <a:pt x="1628" y="1500"/>
                  </a:lnTo>
                  <a:lnTo>
                    <a:pt x="1628" y="1500"/>
                  </a:lnTo>
                  <a:lnTo>
                    <a:pt x="1632" y="1500"/>
                  </a:lnTo>
                  <a:lnTo>
                    <a:pt x="1632" y="1500"/>
                  </a:lnTo>
                  <a:lnTo>
                    <a:pt x="1632" y="1500"/>
                  </a:lnTo>
                  <a:lnTo>
                    <a:pt x="1632" y="1500"/>
                  </a:lnTo>
                  <a:lnTo>
                    <a:pt x="1632" y="1500"/>
                  </a:lnTo>
                  <a:lnTo>
                    <a:pt x="1632" y="1500"/>
                  </a:lnTo>
                  <a:lnTo>
                    <a:pt x="1637" y="1500"/>
                  </a:lnTo>
                  <a:lnTo>
                    <a:pt x="1637" y="1500"/>
                  </a:lnTo>
                  <a:lnTo>
                    <a:pt x="1637" y="1500"/>
                  </a:lnTo>
                  <a:lnTo>
                    <a:pt x="1637" y="1500"/>
                  </a:lnTo>
                  <a:lnTo>
                    <a:pt x="1637" y="1500"/>
                  </a:lnTo>
                  <a:lnTo>
                    <a:pt x="1637" y="1500"/>
                  </a:lnTo>
                  <a:lnTo>
                    <a:pt x="1641" y="1500"/>
                  </a:lnTo>
                  <a:lnTo>
                    <a:pt x="1641" y="1500"/>
                  </a:lnTo>
                  <a:lnTo>
                    <a:pt x="1641" y="1496"/>
                  </a:lnTo>
                  <a:lnTo>
                    <a:pt x="1641" y="1496"/>
                  </a:lnTo>
                  <a:lnTo>
                    <a:pt x="1641" y="1496"/>
                  </a:lnTo>
                  <a:lnTo>
                    <a:pt x="1641" y="1496"/>
                  </a:lnTo>
                  <a:lnTo>
                    <a:pt x="1646" y="1496"/>
                  </a:lnTo>
                  <a:lnTo>
                    <a:pt x="1646" y="1496"/>
                  </a:lnTo>
                  <a:lnTo>
                    <a:pt x="1646" y="1496"/>
                  </a:lnTo>
                  <a:lnTo>
                    <a:pt x="1646" y="1496"/>
                  </a:lnTo>
                  <a:lnTo>
                    <a:pt x="1646" y="1496"/>
                  </a:lnTo>
                  <a:lnTo>
                    <a:pt x="1650" y="1496"/>
                  </a:lnTo>
                  <a:lnTo>
                    <a:pt x="1650" y="1496"/>
                  </a:lnTo>
                  <a:lnTo>
                    <a:pt x="1650" y="1496"/>
                  </a:lnTo>
                  <a:lnTo>
                    <a:pt x="1650" y="1496"/>
                  </a:lnTo>
                  <a:lnTo>
                    <a:pt x="1650" y="1496"/>
                  </a:lnTo>
                  <a:lnTo>
                    <a:pt x="1650" y="1496"/>
                  </a:lnTo>
                  <a:lnTo>
                    <a:pt x="1655" y="1496"/>
                  </a:lnTo>
                  <a:lnTo>
                    <a:pt x="1655" y="1496"/>
                  </a:lnTo>
                  <a:lnTo>
                    <a:pt x="1655" y="1496"/>
                  </a:lnTo>
                  <a:lnTo>
                    <a:pt x="1655" y="1496"/>
                  </a:lnTo>
                  <a:lnTo>
                    <a:pt x="1655" y="1496"/>
                  </a:lnTo>
                  <a:lnTo>
                    <a:pt x="1655" y="1496"/>
                  </a:lnTo>
                  <a:lnTo>
                    <a:pt x="1659" y="1496"/>
                  </a:lnTo>
                  <a:lnTo>
                    <a:pt x="1659" y="1500"/>
                  </a:lnTo>
                  <a:lnTo>
                    <a:pt x="1659" y="1500"/>
                  </a:lnTo>
                  <a:lnTo>
                    <a:pt x="1659" y="1500"/>
                  </a:lnTo>
                  <a:lnTo>
                    <a:pt x="1659" y="1500"/>
                  </a:lnTo>
                  <a:lnTo>
                    <a:pt x="1659" y="1500"/>
                  </a:lnTo>
                  <a:lnTo>
                    <a:pt x="1664" y="1500"/>
                  </a:lnTo>
                  <a:lnTo>
                    <a:pt x="1664" y="1500"/>
                  </a:lnTo>
                  <a:lnTo>
                    <a:pt x="1664" y="1500"/>
                  </a:lnTo>
                  <a:lnTo>
                    <a:pt x="1664" y="1500"/>
                  </a:lnTo>
                  <a:lnTo>
                    <a:pt x="1664" y="1500"/>
                  </a:lnTo>
                  <a:lnTo>
                    <a:pt x="1664" y="1500"/>
                  </a:lnTo>
                  <a:lnTo>
                    <a:pt x="1668" y="1500"/>
                  </a:lnTo>
                  <a:lnTo>
                    <a:pt x="1668" y="1500"/>
                  </a:lnTo>
                  <a:lnTo>
                    <a:pt x="1668" y="1500"/>
                  </a:lnTo>
                  <a:lnTo>
                    <a:pt x="1668" y="1500"/>
                  </a:lnTo>
                  <a:lnTo>
                    <a:pt x="1668" y="1500"/>
                  </a:lnTo>
                  <a:lnTo>
                    <a:pt x="1668" y="1500"/>
                  </a:lnTo>
                  <a:lnTo>
                    <a:pt x="1673" y="1500"/>
                  </a:lnTo>
                  <a:lnTo>
                    <a:pt x="1673" y="1500"/>
                  </a:lnTo>
                  <a:lnTo>
                    <a:pt x="1673" y="1500"/>
                  </a:lnTo>
                  <a:lnTo>
                    <a:pt x="1673" y="1500"/>
                  </a:lnTo>
                  <a:lnTo>
                    <a:pt x="1673" y="1500"/>
                  </a:lnTo>
                  <a:lnTo>
                    <a:pt x="1677" y="1500"/>
                  </a:lnTo>
                  <a:lnTo>
                    <a:pt x="1677" y="1500"/>
                  </a:lnTo>
                  <a:lnTo>
                    <a:pt x="1677" y="1500"/>
                  </a:lnTo>
                  <a:lnTo>
                    <a:pt x="1677" y="1500"/>
                  </a:lnTo>
                  <a:lnTo>
                    <a:pt x="1677" y="1500"/>
                  </a:lnTo>
                  <a:lnTo>
                    <a:pt x="1677" y="1500"/>
                  </a:lnTo>
                  <a:lnTo>
                    <a:pt x="1682" y="1500"/>
                  </a:lnTo>
                  <a:lnTo>
                    <a:pt x="1682" y="1500"/>
                  </a:lnTo>
                  <a:lnTo>
                    <a:pt x="1682" y="1500"/>
                  </a:lnTo>
                  <a:lnTo>
                    <a:pt x="1682" y="1500"/>
                  </a:lnTo>
                  <a:lnTo>
                    <a:pt x="1682" y="1500"/>
                  </a:lnTo>
                  <a:lnTo>
                    <a:pt x="1682" y="1500"/>
                  </a:lnTo>
                  <a:lnTo>
                    <a:pt x="1686" y="1500"/>
                  </a:lnTo>
                  <a:lnTo>
                    <a:pt x="1686" y="1500"/>
                  </a:lnTo>
                  <a:lnTo>
                    <a:pt x="1686" y="1500"/>
                  </a:lnTo>
                  <a:lnTo>
                    <a:pt x="1686" y="1500"/>
                  </a:lnTo>
                  <a:lnTo>
                    <a:pt x="1686" y="1500"/>
                  </a:lnTo>
                  <a:lnTo>
                    <a:pt x="1686" y="1500"/>
                  </a:lnTo>
                  <a:lnTo>
                    <a:pt x="1691" y="1500"/>
                  </a:lnTo>
                  <a:lnTo>
                    <a:pt x="1691" y="1500"/>
                  </a:lnTo>
                  <a:lnTo>
                    <a:pt x="1691" y="1500"/>
                  </a:lnTo>
                  <a:lnTo>
                    <a:pt x="1691" y="1500"/>
                  </a:lnTo>
                  <a:lnTo>
                    <a:pt x="1691" y="1500"/>
                  </a:lnTo>
                  <a:lnTo>
                    <a:pt x="1691" y="1500"/>
                  </a:lnTo>
                  <a:lnTo>
                    <a:pt x="1695" y="1500"/>
                  </a:lnTo>
                  <a:lnTo>
                    <a:pt x="1695" y="1500"/>
                  </a:lnTo>
                  <a:lnTo>
                    <a:pt x="1695" y="1500"/>
                  </a:lnTo>
                  <a:lnTo>
                    <a:pt x="1695" y="1500"/>
                  </a:lnTo>
                  <a:lnTo>
                    <a:pt x="1695" y="1505"/>
                  </a:lnTo>
                  <a:lnTo>
                    <a:pt x="1695" y="1505"/>
                  </a:lnTo>
                  <a:lnTo>
                    <a:pt x="1700" y="1505"/>
                  </a:lnTo>
                  <a:lnTo>
                    <a:pt x="1700" y="1505"/>
                  </a:lnTo>
                  <a:lnTo>
                    <a:pt x="1700" y="1505"/>
                  </a:lnTo>
                  <a:lnTo>
                    <a:pt x="1700" y="1505"/>
                  </a:lnTo>
                  <a:lnTo>
                    <a:pt x="1700" y="1505"/>
                  </a:lnTo>
                  <a:lnTo>
                    <a:pt x="1700" y="1505"/>
                  </a:lnTo>
                  <a:lnTo>
                    <a:pt x="1704" y="1505"/>
                  </a:lnTo>
                  <a:lnTo>
                    <a:pt x="1704" y="1505"/>
                  </a:lnTo>
                  <a:lnTo>
                    <a:pt x="1704" y="1505"/>
                  </a:lnTo>
                  <a:lnTo>
                    <a:pt x="1704" y="1505"/>
                  </a:lnTo>
                  <a:lnTo>
                    <a:pt x="1704" y="1505"/>
                  </a:lnTo>
                  <a:lnTo>
                    <a:pt x="1704" y="1505"/>
                  </a:lnTo>
                  <a:lnTo>
                    <a:pt x="1708" y="1505"/>
                  </a:lnTo>
                  <a:lnTo>
                    <a:pt x="1708" y="1505"/>
                  </a:lnTo>
                  <a:lnTo>
                    <a:pt x="1708" y="1505"/>
                  </a:lnTo>
                  <a:lnTo>
                    <a:pt x="1708" y="1505"/>
                  </a:lnTo>
                  <a:lnTo>
                    <a:pt x="1708" y="1505"/>
                  </a:lnTo>
                  <a:lnTo>
                    <a:pt x="1708" y="1505"/>
                  </a:lnTo>
                  <a:lnTo>
                    <a:pt x="1713" y="1505"/>
                  </a:lnTo>
                  <a:lnTo>
                    <a:pt x="1713" y="1505"/>
                  </a:lnTo>
                  <a:lnTo>
                    <a:pt x="1713" y="1505"/>
                  </a:lnTo>
                  <a:lnTo>
                    <a:pt x="1713" y="1509"/>
                  </a:lnTo>
                  <a:lnTo>
                    <a:pt x="1713" y="1509"/>
                  </a:lnTo>
                  <a:lnTo>
                    <a:pt x="1713" y="1509"/>
                  </a:lnTo>
                  <a:lnTo>
                    <a:pt x="1717" y="1509"/>
                  </a:lnTo>
                  <a:lnTo>
                    <a:pt x="1717" y="1509"/>
                  </a:lnTo>
                  <a:lnTo>
                    <a:pt x="1717" y="1509"/>
                  </a:lnTo>
                  <a:lnTo>
                    <a:pt x="1717" y="1509"/>
                  </a:lnTo>
                  <a:lnTo>
                    <a:pt x="1717" y="1509"/>
                  </a:lnTo>
                  <a:lnTo>
                    <a:pt x="1717" y="1509"/>
                  </a:lnTo>
                  <a:lnTo>
                    <a:pt x="1722" y="1509"/>
                  </a:lnTo>
                  <a:lnTo>
                    <a:pt x="1722" y="1509"/>
                  </a:lnTo>
                  <a:lnTo>
                    <a:pt x="1722" y="1509"/>
                  </a:lnTo>
                  <a:lnTo>
                    <a:pt x="1722" y="1509"/>
                  </a:lnTo>
                  <a:lnTo>
                    <a:pt x="1722" y="1509"/>
                  </a:lnTo>
                  <a:lnTo>
                    <a:pt x="1722" y="1509"/>
                  </a:lnTo>
                  <a:lnTo>
                    <a:pt x="1726" y="1509"/>
                  </a:lnTo>
                  <a:lnTo>
                    <a:pt x="1726" y="1509"/>
                  </a:lnTo>
                  <a:lnTo>
                    <a:pt x="1726" y="1509"/>
                  </a:lnTo>
                  <a:lnTo>
                    <a:pt x="1726" y="1514"/>
                  </a:lnTo>
                  <a:lnTo>
                    <a:pt x="1726" y="1514"/>
                  </a:lnTo>
                  <a:lnTo>
                    <a:pt x="1726" y="1514"/>
                  </a:lnTo>
                  <a:lnTo>
                    <a:pt x="1726" y="1514"/>
                  </a:lnTo>
                  <a:lnTo>
                    <a:pt x="1731" y="1514"/>
                  </a:lnTo>
                  <a:lnTo>
                    <a:pt x="1731" y="1514"/>
                  </a:lnTo>
                  <a:lnTo>
                    <a:pt x="1731" y="1514"/>
                  </a:lnTo>
                  <a:lnTo>
                    <a:pt x="1731" y="1514"/>
                  </a:lnTo>
                  <a:lnTo>
                    <a:pt x="1731" y="1514"/>
                  </a:lnTo>
                  <a:lnTo>
                    <a:pt x="1731" y="1514"/>
                  </a:lnTo>
                  <a:lnTo>
                    <a:pt x="1735" y="1514"/>
                  </a:lnTo>
                  <a:lnTo>
                    <a:pt x="1735" y="1514"/>
                  </a:lnTo>
                  <a:lnTo>
                    <a:pt x="1735" y="1514"/>
                  </a:lnTo>
                  <a:lnTo>
                    <a:pt x="1735" y="1514"/>
                  </a:lnTo>
                  <a:lnTo>
                    <a:pt x="1735" y="1518"/>
                  </a:lnTo>
                  <a:lnTo>
                    <a:pt x="1735" y="1518"/>
                  </a:lnTo>
                  <a:lnTo>
                    <a:pt x="1740" y="1518"/>
                  </a:lnTo>
                  <a:lnTo>
                    <a:pt x="1740" y="1518"/>
                  </a:lnTo>
                  <a:lnTo>
                    <a:pt x="1740" y="1518"/>
                  </a:lnTo>
                  <a:lnTo>
                    <a:pt x="1740" y="1518"/>
                  </a:lnTo>
                  <a:lnTo>
                    <a:pt x="1740" y="1518"/>
                  </a:lnTo>
                  <a:lnTo>
                    <a:pt x="1740" y="1518"/>
                  </a:lnTo>
                  <a:lnTo>
                    <a:pt x="1744" y="1518"/>
                  </a:lnTo>
                  <a:lnTo>
                    <a:pt x="1744" y="1518"/>
                  </a:lnTo>
                  <a:lnTo>
                    <a:pt x="1744" y="1518"/>
                  </a:lnTo>
                  <a:lnTo>
                    <a:pt x="1744" y="1518"/>
                  </a:lnTo>
                  <a:lnTo>
                    <a:pt x="1744" y="1518"/>
                  </a:lnTo>
                  <a:lnTo>
                    <a:pt x="1744" y="1523"/>
                  </a:lnTo>
                  <a:lnTo>
                    <a:pt x="1744" y="1523"/>
                  </a:lnTo>
                  <a:lnTo>
                    <a:pt x="1749" y="1523"/>
                  </a:lnTo>
                  <a:lnTo>
                    <a:pt x="1749" y="1523"/>
                  </a:lnTo>
                  <a:lnTo>
                    <a:pt x="1749" y="1523"/>
                  </a:lnTo>
                  <a:lnTo>
                    <a:pt x="1749" y="1523"/>
                  </a:lnTo>
                  <a:lnTo>
                    <a:pt x="1749" y="1523"/>
                  </a:lnTo>
                  <a:lnTo>
                    <a:pt x="1749" y="1523"/>
                  </a:lnTo>
                  <a:lnTo>
                    <a:pt x="1753" y="1523"/>
                  </a:lnTo>
                  <a:lnTo>
                    <a:pt x="1753" y="1523"/>
                  </a:lnTo>
                  <a:lnTo>
                    <a:pt x="1753" y="1523"/>
                  </a:lnTo>
                  <a:lnTo>
                    <a:pt x="1753" y="1527"/>
                  </a:lnTo>
                  <a:lnTo>
                    <a:pt x="1753" y="1527"/>
                  </a:lnTo>
                  <a:lnTo>
                    <a:pt x="1753" y="1527"/>
                  </a:lnTo>
                  <a:lnTo>
                    <a:pt x="1753" y="1527"/>
                  </a:lnTo>
                  <a:lnTo>
                    <a:pt x="1758" y="1527"/>
                  </a:lnTo>
                  <a:lnTo>
                    <a:pt x="1758" y="1527"/>
                  </a:lnTo>
                  <a:lnTo>
                    <a:pt x="1758" y="1527"/>
                  </a:lnTo>
                  <a:lnTo>
                    <a:pt x="1758" y="1527"/>
                  </a:lnTo>
                  <a:lnTo>
                    <a:pt x="1758" y="1527"/>
                  </a:lnTo>
                  <a:lnTo>
                    <a:pt x="1758" y="1527"/>
                  </a:lnTo>
                  <a:lnTo>
                    <a:pt x="1758" y="1527"/>
                  </a:lnTo>
                  <a:lnTo>
                    <a:pt x="1762" y="1531"/>
                  </a:lnTo>
                  <a:lnTo>
                    <a:pt x="1762" y="1531"/>
                  </a:lnTo>
                  <a:lnTo>
                    <a:pt x="1762" y="1531"/>
                  </a:lnTo>
                  <a:lnTo>
                    <a:pt x="1762" y="1531"/>
                  </a:lnTo>
                  <a:lnTo>
                    <a:pt x="1762" y="1531"/>
                  </a:lnTo>
                  <a:lnTo>
                    <a:pt x="1762" y="1531"/>
                  </a:lnTo>
                  <a:lnTo>
                    <a:pt x="1767" y="1531"/>
                  </a:lnTo>
                  <a:lnTo>
                    <a:pt x="1767" y="1531"/>
                  </a:lnTo>
                  <a:lnTo>
                    <a:pt x="1767" y="1531"/>
                  </a:lnTo>
                  <a:lnTo>
                    <a:pt x="1767" y="1536"/>
                  </a:lnTo>
                  <a:lnTo>
                    <a:pt x="1767" y="1536"/>
                  </a:lnTo>
                  <a:lnTo>
                    <a:pt x="1767" y="1536"/>
                  </a:lnTo>
                  <a:lnTo>
                    <a:pt x="1767" y="1536"/>
                  </a:lnTo>
                  <a:lnTo>
                    <a:pt x="1771" y="1536"/>
                  </a:lnTo>
                  <a:lnTo>
                    <a:pt x="1771" y="1536"/>
                  </a:lnTo>
                  <a:lnTo>
                    <a:pt x="1771" y="1536"/>
                  </a:lnTo>
                  <a:lnTo>
                    <a:pt x="1771" y="1536"/>
                  </a:lnTo>
                  <a:lnTo>
                    <a:pt x="1771" y="1536"/>
                  </a:lnTo>
                  <a:lnTo>
                    <a:pt x="1771" y="1540"/>
                  </a:lnTo>
                  <a:lnTo>
                    <a:pt x="1771" y="1540"/>
                  </a:lnTo>
                  <a:lnTo>
                    <a:pt x="1776" y="1540"/>
                  </a:lnTo>
                  <a:lnTo>
                    <a:pt x="1776" y="1540"/>
                  </a:lnTo>
                  <a:lnTo>
                    <a:pt x="1776" y="1540"/>
                  </a:lnTo>
                  <a:lnTo>
                    <a:pt x="1776" y="1540"/>
                  </a:lnTo>
                  <a:lnTo>
                    <a:pt x="1776" y="1540"/>
                  </a:lnTo>
                  <a:lnTo>
                    <a:pt x="1776" y="1540"/>
                  </a:lnTo>
                  <a:lnTo>
                    <a:pt x="1776" y="1540"/>
                  </a:lnTo>
                  <a:lnTo>
                    <a:pt x="1780" y="1545"/>
                  </a:lnTo>
                  <a:lnTo>
                    <a:pt x="1780" y="1545"/>
                  </a:lnTo>
                  <a:lnTo>
                    <a:pt x="1780" y="1545"/>
                  </a:lnTo>
                  <a:lnTo>
                    <a:pt x="1780" y="1545"/>
                  </a:lnTo>
                  <a:lnTo>
                    <a:pt x="1780" y="1545"/>
                  </a:lnTo>
                  <a:lnTo>
                    <a:pt x="1780" y="1545"/>
                  </a:lnTo>
                  <a:lnTo>
                    <a:pt x="1780" y="1545"/>
                  </a:lnTo>
                  <a:lnTo>
                    <a:pt x="1784" y="1549"/>
                  </a:lnTo>
                  <a:lnTo>
                    <a:pt x="1784" y="1549"/>
                  </a:lnTo>
                  <a:lnTo>
                    <a:pt x="1784" y="1549"/>
                  </a:lnTo>
                  <a:lnTo>
                    <a:pt x="1784" y="1549"/>
                  </a:lnTo>
                  <a:lnTo>
                    <a:pt x="1784" y="1549"/>
                  </a:lnTo>
                  <a:lnTo>
                    <a:pt x="1784" y="1549"/>
                  </a:lnTo>
                  <a:lnTo>
                    <a:pt x="1784" y="1549"/>
                  </a:lnTo>
                  <a:lnTo>
                    <a:pt x="1784" y="1549"/>
                  </a:lnTo>
                  <a:lnTo>
                    <a:pt x="1789" y="1554"/>
                  </a:lnTo>
                  <a:lnTo>
                    <a:pt x="1789" y="1554"/>
                  </a:lnTo>
                  <a:lnTo>
                    <a:pt x="1789" y="1554"/>
                  </a:lnTo>
                  <a:lnTo>
                    <a:pt x="1789" y="1554"/>
                  </a:lnTo>
                  <a:lnTo>
                    <a:pt x="1789" y="1554"/>
                  </a:lnTo>
                  <a:lnTo>
                    <a:pt x="1789" y="1554"/>
                  </a:lnTo>
                  <a:lnTo>
                    <a:pt x="1789" y="1554"/>
                  </a:lnTo>
                  <a:lnTo>
                    <a:pt x="1789" y="1554"/>
                  </a:lnTo>
                  <a:lnTo>
                    <a:pt x="1789" y="1554"/>
                  </a:lnTo>
                  <a:lnTo>
                    <a:pt x="1789" y="1554"/>
                  </a:lnTo>
                  <a:lnTo>
                    <a:pt x="1789" y="1554"/>
                  </a:lnTo>
                  <a:lnTo>
                    <a:pt x="1789" y="1554"/>
                  </a:lnTo>
                  <a:lnTo>
                    <a:pt x="1789" y="1554"/>
                  </a:lnTo>
                  <a:lnTo>
                    <a:pt x="1789" y="1554"/>
                  </a:lnTo>
                  <a:lnTo>
                    <a:pt x="1789" y="1558"/>
                  </a:lnTo>
                  <a:lnTo>
                    <a:pt x="1789" y="1558"/>
                  </a:lnTo>
                  <a:lnTo>
                    <a:pt x="1789" y="1558"/>
                  </a:lnTo>
                  <a:lnTo>
                    <a:pt x="1789" y="1558"/>
                  </a:lnTo>
                  <a:lnTo>
                    <a:pt x="1789" y="1558"/>
                  </a:lnTo>
                  <a:lnTo>
                    <a:pt x="1789" y="1558"/>
                  </a:lnTo>
                  <a:lnTo>
                    <a:pt x="1793" y="1558"/>
                  </a:lnTo>
                  <a:lnTo>
                    <a:pt x="1793" y="1558"/>
                  </a:lnTo>
                  <a:lnTo>
                    <a:pt x="1793" y="1558"/>
                  </a:lnTo>
                  <a:lnTo>
                    <a:pt x="1793" y="1558"/>
                  </a:lnTo>
                  <a:lnTo>
                    <a:pt x="1793" y="1558"/>
                  </a:lnTo>
                  <a:lnTo>
                    <a:pt x="1793" y="1558"/>
                  </a:lnTo>
                  <a:lnTo>
                    <a:pt x="1793" y="1558"/>
                  </a:lnTo>
                  <a:lnTo>
                    <a:pt x="1793" y="1563"/>
                  </a:lnTo>
                  <a:lnTo>
                    <a:pt x="1793" y="1563"/>
                  </a:lnTo>
                  <a:lnTo>
                    <a:pt x="1793" y="1563"/>
                  </a:lnTo>
                  <a:lnTo>
                    <a:pt x="1793" y="1563"/>
                  </a:lnTo>
                  <a:lnTo>
                    <a:pt x="1793" y="1563"/>
                  </a:lnTo>
                  <a:lnTo>
                    <a:pt x="1793" y="1563"/>
                  </a:lnTo>
                  <a:lnTo>
                    <a:pt x="1793" y="1563"/>
                  </a:lnTo>
                  <a:lnTo>
                    <a:pt x="1793" y="1563"/>
                  </a:lnTo>
                  <a:lnTo>
                    <a:pt x="1793" y="1563"/>
                  </a:lnTo>
                  <a:lnTo>
                    <a:pt x="1793" y="1563"/>
                  </a:lnTo>
                  <a:lnTo>
                    <a:pt x="1793" y="1563"/>
                  </a:lnTo>
                  <a:lnTo>
                    <a:pt x="1793" y="1563"/>
                  </a:lnTo>
                  <a:lnTo>
                    <a:pt x="1793" y="1567"/>
                  </a:lnTo>
                  <a:lnTo>
                    <a:pt x="1793" y="1567"/>
                  </a:lnTo>
                  <a:lnTo>
                    <a:pt x="1793" y="1567"/>
                  </a:lnTo>
                  <a:lnTo>
                    <a:pt x="1793" y="1567"/>
                  </a:lnTo>
                  <a:lnTo>
                    <a:pt x="1793" y="1567"/>
                  </a:lnTo>
                  <a:lnTo>
                    <a:pt x="1793" y="1567"/>
                  </a:lnTo>
                  <a:lnTo>
                    <a:pt x="1793" y="1567"/>
                  </a:lnTo>
                  <a:lnTo>
                    <a:pt x="1793" y="1567"/>
                  </a:lnTo>
                  <a:lnTo>
                    <a:pt x="1793" y="1567"/>
                  </a:lnTo>
                  <a:lnTo>
                    <a:pt x="1793" y="1567"/>
                  </a:lnTo>
                  <a:lnTo>
                    <a:pt x="1793" y="1567"/>
                  </a:lnTo>
                  <a:lnTo>
                    <a:pt x="1793" y="1567"/>
                  </a:lnTo>
                  <a:lnTo>
                    <a:pt x="1793" y="1572"/>
                  </a:lnTo>
                  <a:lnTo>
                    <a:pt x="1793" y="1572"/>
                  </a:lnTo>
                  <a:lnTo>
                    <a:pt x="1793" y="1572"/>
                  </a:lnTo>
                  <a:lnTo>
                    <a:pt x="1793" y="1572"/>
                  </a:lnTo>
                  <a:lnTo>
                    <a:pt x="1793" y="1572"/>
                  </a:lnTo>
                  <a:lnTo>
                    <a:pt x="1798" y="1567"/>
                  </a:lnTo>
                  <a:lnTo>
                    <a:pt x="1811" y="1563"/>
                  </a:lnTo>
                  <a:lnTo>
                    <a:pt x="1816" y="1558"/>
                  </a:lnTo>
                  <a:lnTo>
                    <a:pt x="1820" y="1558"/>
                  </a:lnTo>
                  <a:lnTo>
                    <a:pt x="1825" y="1554"/>
                  </a:lnTo>
                  <a:lnTo>
                    <a:pt x="1825" y="1554"/>
                  </a:lnTo>
                  <a:lnTo>
                    <a:pt x="1825" y="1554"/>
                  </a:lnTo>
                  <a:lnTo>
                    <a:pt x="1825" y="1554"/>
                  </a:lnTo>
                  <a:lnTo>
                    <a:pt x="1825" y="1554"/>
                  </a:lnTo>
                  <a:lnTo>
                    <a:pt x="1825" y="1554"/>
                  </a:lnTo>
                  <a:lnTo>
                    <a:pt x="1825" y="1554"/>
                  </a:lnTo>
                  <a:lnTo>
                    <a:pt x="1825" y="1554"/>
                  </a:lnTo>
                  <a:lnTo>
                    <a:pt x="1825" y="1554"/>
                  </a:lnTo>
                  <a:lnTo>
                    <a:pt x="1825" y="1554"/>
                  </a:lnTo>
                  <a:lnTo>
                    <a:pt x="1825" y="1549"/>
                  </a:lnTo>
                  <a:lnTo>
                    <a:pt x="1825" y="1549"/>
                  </a:lnTo>
                  <a:lnTo>
                    <a:pt x="1825" y="1549"/>
                  </a:lnTo>
                  <a:lnTo>
                    <a:pt x="1825" y="1549"/>
                  </a:lnTo>
                  <a:lnTo>
                    <a:pt x="1825" y="1549"/>
                  </a:lnTo>
                  <a:lnTo>
                    <a:pt x="1825" y="1549"/>
                  </a:lnTo>
                  <a:lnTo>
                    <a:pt x="1825" y="1549"/>
                  </a:lnTo>
                  <a:lnTo>
                    <a:pt x="1825" y="1549"/>
                  </a:lnTo>
                  <a:lnTo>
                    <a:pt x="1825" y="1549"/>
                  </a:lnTo>
                  <a:lnTo>
                    <a:pt x="1825" y="1545"/>
                  </a:lnTo>
                  <a:lnTo>
                    <a:pt x="1825" y="1545"/>
                  </a:lnTo>
                  <a:lnTo>
                    <a:pt x="1825" y="1545"/>
                  </a:lnTo>
                  <a:lnTo>
                    <a:pt x="1825" y="1545"/>
                  </a:lnTo>
                  <a:lnTo>
                    <a:pt x="1825" y="1545"/>
                  </a:lnTo>
                  <a:lnTo>
                    <a:pt x="1825" y="1545"/>
                  </a:lnTo>
                  <a:lnTo>
                    <a:pt x="1825" y="1540"/>
                  </a:lnTo>
                  <a:lnTo>
                    <a:pt x="1825" y="1540"/>
                  </a:lnTo>
                  <a:lnTo>
                    <a:pt x="1825" y="1540"/>
                  </a:lnTo>
                  <a:lnTo>
                    <a:pt x="1825" y="1540"/>
                  </a:lnTo>
                  <a:lnTo>
                    <a:pt x="1825" y="1540"/>
                  </a:lnTo>
                  <a:lnTo>
                    <a:pt x="1825" y="1540"/>
                  </a:lnTo>
                  <a:lnTo>
                    <a:pt x="1825" y="1540"/>
                  </a:lnTo>
                  <a:lnTo>
                    <a:pt x="1825" y="1540"/>
                  </a:lnTo>
                  <a:lnTo>
                    <a:pt x="1825" y="1536"/>
                  </a:lnTo>
                  <a:lnTo>
                    <a:pt x="1825" y="1536"/>
                  </a:lnTo>
                  <a:lnTo>
                    <a:pt x="1825" y="1536"/>
                  </a:lnTo>
                  <a:lnTo>
                    <a:pt x="1825" y="1536"/>
                  </a:lnTo>
                  <a:lnTo>
                    <a:pt x="1825" y="1531"/>
                  </a:lnTo>
                  <a:lnTo>
                    <a:pt x="1825" y="1531"/>
                  </a:lnTo>
                  <a:lnTo>
                    <a:pt x="1825" y="1531"/>
                  </a:lnTo>
                  <a:lnTo>
                    <a:pt x="1825" y="1527"/>
                  </a:lnTo>
                  <a:lnTo>
                    <a:pt x="1825" y="1527"/>
                  </a:lnTo>
                  <a:lnTo>
                    <a:pt x="1829" y="1527"/>
                  </a:lnTo>
                  <a:lnTo>
                    <a:pt x="1829" y="1523"/>
                  </a:lnTo>
                  <a:lnTo>
                    <a:pt x="1829" y="1523"/>
                  </a:lnTo>
                  <a:lnTo>
                    <a:pt x="1829" y="1523"/>
                  </a:lnTo>
                  <a:lnTo>
                    <a:pt x="1829" y="1523"/>
                  </a:lnTo>
                  <a:lnTo>
                    <a:pt x="1829" y="1518"/>
                  </a:lnTo>
                  <a:lnTo>
                    <a:pt x="1829" y="1518"/>
                  </a:lnTo>
                  <a:lnTo>
                    <a:pt x="1829" y="1518"/>
                  </a:lnTo>
                  <a:lnTo>
                    <a:pt x="1829" y="1518"/>
                  </a:lnTo>
                  <a:lnTo>
                    <a:pt x="1829" y="1518"/>
                  </a:lnTo>
                  <a:lnTo>
                    <a:pt x="1829" y="1518"/>
                  </a:lnTo>
                  <a:lnTo>
                    <a:pt x="1829" y="1518"/>
                  </a:lnTo>
                  <a:lnTo>
                    <a:pt x="1829" y="1518"/>
                  </a:lnTo>
                  <a:lnTo>
                    <a:pt x="1829" y="1514"/>
                  </a:lnTo>
                  <a:lnTo>
                    <a:pt x="1829" y="1514"/>
                  </a:lnTo>
                  <a:lnTo>
                    <a:pt x="1829" y="1514"/>
                  </a:lnTo>
                  <a:lnTo>
                    <a:pt x="1829" y="1514"/>
                  </a:lnTo>
                  <a:lnTo>
                    <a:pt x="1829" y="1514"/>
                  </a:lnTo>
                  <a:lnTo>
                    <a:pt x="1829" y="1514"/>
                  </a:lnTo>
                  <a:lnTo>
                    <a:pt x="1829" y="1514"/>
                  </a:lnTo>
                  <a:lnTo>
                    <a:pt x="1829" y="1509"/>
                  </a:lnTo>
                  <a:lnTo>
                    <a:pt x="1829" y="1509"/>
                  </a:lnTo>
                  <a:lnTo>
                    <a:pt x="1829" y="1509"/>
                  </a:lnTo>
                  <a:lnTo>
                    <a:pt x="1829" y="1509"/>
                  </a:lnTo>
                  <a:lnTo>
                    <a:pt x="1829" y="1509"/>
                  </a:lnTo>
                  <a:lnTo>
                    <a:pt x="1829" y="1509"/>
                  </a:lnTo>
                  <a:lnTo>
                    <a:pt x="1829" y="1509"/>
                  </a:lnTo>
                  <a:lnTo>
                    <a:pt x="1829" y="1509"/>
                  </a:lnTo>
                  <a:lnTo>
                    <a:pt x="1829" y="1505"/>
                  </a:lnTo>
                  <a:lnTo>
                    <a:pt x="1829" y="1505"/>
                  </a:lnTo>
                  <a:lnTo>
                    <a:pt x="1829" y="1505"/>
                  </a:lnTo>
                  <a:lnTo>
                    <a:pt x="1829" y="1505"/>
                  </a:lnTo>
                  <a:lnTo>
                    <a:pt x="1829" y="1505"/>
                  </a:lnTo>
                  <a:lnTo>
                    <a:pt x="1829" y="1505"/>
                  </a:lnTo>
                  <a:lnTo>
                    <a:pt x="1829" y="1505"/>
                  </a:lnTo>
                  <a:lnTo>
                    <a:pt x="1829" y="1505"/>
                  </a:lnTo>
                  <a:lnTo>
                    <a:pt x="1829" y="1505"/>
                  </a:lnTo>
                  <a:lnTo>
                    <a:pt x="1829" y="1500"/>
                  </a:lnTo>
                  <a:lnTo>
                    <a:pt x="1829" y="1500"/>
                  </a:lnTo>
                  <a:lnTo>
                    <a:pt x="1829" y="1500"/>
                  </a:lnTo>
                  <a:lnTo>
                    <a:pt x="1829" y="1500"/>
                  </a:lnTo>
                  <a:lnTo>
                    <a:pt x="1829" y="1500"/>
                  </a:lnTo>
                  <a:lnTo>
                    <a:pt x="1829" y="1500"/>
                  </a:lnTo>
                  <a:lnTo>
                    <a:pt x="1829" y="1500"/>
                  </a:lnTo>
                  <a:lnTo>
                    <a:pt x="1829" y="1500"/>
                  </a:lnTo>
                  <a:lnTo>
                    <a:pt x="1829" y="1496"/>
                  </a:lnTo>
                  <a:lnTo>
                    <a:pt x="1829" y="1496"/>
                  </a:lnTo>
                  <a:lnTo>
                    <a:pt x="1829" y="1496"/>
                  </a:lnTo>
                  <a:lnTo>
                    <a:pt x="1829" y="1496"/>
                  </a:lnTo>
                  <a:lnTo>
                    <a:pt x="1829" y="1496"/>
                  </a:lnTo>
                  <a:lnTo>
                    <a:pt x="1825" y="1496"/>
                  </a:lnTo>
                  <a:lnTo>
                    <a:pt x="1825" y="1496"/>
                  </a:lnTo>
                  <a:lnTo>
                    <a:pt x="1825" y="1496"/>
                  </a:lnTo>
                  <a:lnTo>
                    <a:pt x="1825" y="1496"/>
                  </a:lnTo>
                  <a:lnTo>
                    <a:pt x="1825" y="1496"/>
                  </a:lnTo>
                  <a:lnTo>
                    <a:pt x="1825" y="1496"/>
                  </a:lnTo>
                  <a:lnTo>
                    <a:pt x="1825" y="1496"/>
                  </a:lnTo>
                  <a:lnTo>
                    <a:pt x="1825" y="1496"/>
                  </a:lnTo>
                  <a:lnTo>
                    <a:pt x="1825" y="1496"/>
                  </a:lnTo>
                  <a:lnTo>
                    <a:pt x="1825" y="1496"/>
                  </a:lnTo>
                  <a:lnTo>
                    <a:pt x="1825" y="1496"/>
                  </a:lnTo>
                  <a:lnTo>
                    <a:pt x="1825" y="1491"/>
                  </a:lnTo>
                  <a:lnTo>
                    <a:pt x="1825" y="1491"/>
                  </a:lnTo>
                  <a:lnTo>
                    <a:pt x="1825" y="1491"/>
                  </a:lnTo>
                  <a:lnTo>
                    <a:pt x="1825" y="1491"/>
                  </a:lnTo>
                  <a:lnTo>
                    <a:pt x="1825" y="1491"/>
                  </a:lnTo>
                  <a:lnTo>
                    <a:pt x="1825" y="1491"/>
                  </a:lnTo>
                  <a:lnTo>
                    <a:pt x="1825" y="1491"/>
                  </a:lnTo>
                  <a:lnTo>
                    <a:pt x="1825" y="1491"/>
                  </a:lnTo>
                  <a:lnTo>
                    <a:pt x="1825" y="1491"/>
                  </a:lnTo>
                  <a:lnTo>
                    <a:pt x="1825" y="1491"/>
                  </a:lnTo>
                  <a:lnTo>
                    <a:pt x="1825" y="1491"/>
                  </a:lnTo>
                  <a:lnTo>
                    <a:pt x="1825" y="1491"/>
                  </a:lnTo>
                  <a:lnTo>
                    <a:pt x="1825" y="1491"/>
                  </a:lnTo>
                  <a:lnTo>
                    <a:pt x="1825" y="1491"/>
                  </a:lnTo>
                  <a:lnTo>
                    <a:pt x="1825" y="1491"/>
                  </a:lnTo>
                  <a:lnTo>
                    <a:pt x="1825" y="1491"/>
                  </a:lnTo>
                  <a:lnTo>
                    <a:pt x="1825" y="1491"/>
                  </a:lnTo>
                  <a:lnTo>
                    <a:pt x="1825" y="1491"/>
                  </a:lnTo>
                  <a:lnTo>
                    <a:pt x="1825" y="1491"/>
                  </a:lnTo>
                  <a:lnTo>
                    <a:pt x="1825" y="1491"/>
                  </a:lnTo>
                  <a:lnTo>
                    <a:pt x="1825" y="1491"/>
                  </a:lnTo>
                  <a:lnTo>
                    <a:pt x="1825" y="1491"/>
                  </a:lnTo>
                  <a:lnTo>
                    <a:pt x="1825" y="1491"/>
                  </a:lnTo>
                  <a:lnTo>
                    <a:pt x="1825" y="1487"/>
                  </a:lnTo>
                  <a:lnTo>
                    <a:pt x="1825" y="1487"/>
                  </a:lnTo>
                  <a:lnTo>
                    <a:pt x="1825" y="1487"/>
                  </a:lnTo>
                  <a:lnTo>
                    <a:pt x="1825" y="1487"/>
                  </a:lnTo>
                  <a:lnTo>
                    <a:pt x="1825" y="1487"/>
                  </a:lnTo>
                  <a:lnTo>
                    <a:pt x="1825" y="1487"/>
                  </a:lnTo>
                  <a:lnTo>
                    <a:pt x="1825" y="1487"/>
                  </a:lnTo>
                  <a:lnTo>
                    <a:pt x="1825" y="1487"/>
                  </a:lnTo>
                  <a:lnTo>
                    <a:pt x="1825" y="1487"/>
                  </a:lnTo>
                  <a:lnTo>
                    <a:pt x="1825" y="1487"/>
                  </a:lnTo>
                  <a:lnTo>
                    <a:pt x="1825" y="1487"/>
                  </a:lnTo>
                  <a:lnTo>
                    <a:pt x="1825" y="1487"/>
                  </a:lnTo>
                  <a:lnTo>
                    <a:pt x="1825" y="1487"/>
                  </a:lnTo>
                  <a:lnTo>
                    <a:pt x="1825" y="1487"/>
                  </a:lnTo>
                  <a:lnTo>
                    <a:pt x="1825" y="1487"/>
                  </a:lnTo>
                  <a:lnTo>
                    <a:pt x="1825" y="1487"/>
                  </a:lnTo>
                  <a:lnTo>
                    <a:pt x="1825" y="1487"/>
                  </a:lnTo>
                  <a:lnTo>
                    <a:pt x="1825" y="1487"/>
                  </a:lnTo>
                  <a:lnTo>
                    <a:pt x="1825" y="1487"/>
                  </a:lnTo>
                  <a:lnTo>
                    <a:pt x="1825" y="1487"/>
                  </a:lnTo>
                  <a:lnTo>
                    <a:pt x="1825" y="1487"/>
                  </a:lnTo>
                  <a:lnTo>
                    <a:pt x="1825" y="1487"/>
                  </a:lnTo>
                  <a:lnTo>
                    <a:pt x="1825" y="1487"/>
                  </a:lnTo>
                  <a:lnTo>
                    <a:pt x="1825" y="1487"/>
                  </a:lnTo>
                  <a:lnTo>
                    <a:pt x="1825" y="1487"/>
                  </a:lnTo>
                  <a:lnTo>
                    <a:pt x="1825" y="1487"/>
                  </a:lnTo>
                  <a:lnTo>
                    <a:pt x="1825" y="1487"/>
                  </a:lnTo>
                  <a:lnTo>
                    <a:pt x="1825" y="1487"/>
                  </a:lnTo>
                  <a:lnTo>
                    <a:pt x="1825" y="1487"/>
                  </a:lnTo>
                  <a:lnTo>
                    <a:pt x="1825" y="1487"/>
                  </a:lnTo>
                  <a:lnTo>
                    <a:pt x="1825" y="1487"/>
                  </a:lnTo>
                  <a:lnTo>
                    <a:pt x="1825" y="1487"/>
                  </a:lnTo>
                  <a:lnTo>
                    <a:pt x="1825" y="1487"/>
                  </a:lnTo>
                  <a:lnTo>
                    <a:pt x="1825" y="1482"/>
                  </a:lnTo>
                  <a:lnTo>
                    <a:pt x="1825" y="1482"/>
                  </a:lnTo>
                  <a:lnTo>
                    <a:pt x="1825" y="1482"/>
                  </a:lnTo>
                  <a:lnTo>
                    <a:pt x="1825" y="1482"/>
                  </a:lnTo>
                  <a:lnTo>
                    <a:pt x="1825" y="1482"/>
                  </a:lnTo>
                  <a:lnTo>
                    <a:pt x="1825" y="1482"/>
                  </a:lnTo>
                  <a:lnTo>
                    <a:pt x="1820" y="1482"/>
                  </a:lnTo>
                  <a:lnTo>
                    <a:pt x="1820" y="1482"/>
                  </a:lnTo>
                  <a:lnTo>
                    <a:pt x="1820" y="1482"/>
                  </a:lnTo>
                  <a:lnTo>
                    <a:pt x="1820" y="1482"/>
                  </a:lnTo>
                  <a:lnTo>
                    <a:pt x="1820" y="1482"/>
                  </a:lnTo>
                  <a:lnTo>
                    <a:pt x="1820" y="1482"/>
                  </a:lnTo>
                  <a:lnTo>
                    <a:pt x="1820" y="1482"/>
                  </a:lnTo>
                  <a:lnTo>
                    <a:pt x="1820" y="1482"/>
                  </a:lnTo>
                  <a:lnTo>
                    <a:pt x="1820" y="1482"/>
                  </a:lnTo>
                  <a:lnTo>
                    <a:pt x="1820" y="1482"/>
                  </a:lnTo>
                  <a:lnTo>
                    <a:pt x="1820" y="1482"/>
                  </a:lnTo>
                  <a:lnTo>
                    <a:pt x="1820" y="1482"/>
                  </a:lnTo>
                  <a:lnTo>
                    <a:pt x="1820" y="1482"/>
                  </a:lnTo>
                  <a:lnTo>
                    <a:pt x="1820" y="1482"/>
                  </a:lnTo>
                  <a:lnTo>
                    <a:pt x="1820" y="1482"/>
                  </a:lnTo>
                  <a:lnTo>
                    <a:pt x="1820" y="1482"/>
                  </a:lnTo>
                  <a:lnTo>
                    <a:pt x="1820" y="1482"/>
                  </a:lnTo>
                  <a:lnTo>
                    <a:pt x="1820" y="1482"/>
                  </a:lnTo>
                  <a:lnTo>
                    <a:pt x="1820" y="1482"/>
                  </a:lnTo>
                  <a:lnTo>
                    <a:pt x="1820" y="1482"/>
                  </a:lnTo>
                  <a:lnTo>
                    <a:pt x="1820" y="1482"/>
                  </a:lnTo>
                  <a:lnTo>
                    <a:pt x="1820" y="1482"/>
                  </a:lnTo>
                  <a:lnTo>
                    <a:pt x="1820" y="1482"/>
                  </a:lnTo>
                  <a:lnTo>
                    <a:pt x="1820" y="1482"/>
                  </a:lnTo>
                  <a:lnTo>
                    <a:pt x="1820" y="1482"/>
                  </a:lnTo>
                  <a:lnTo>
                    <a:pt x="1820" y="1482"/>
                  </a:lnTo>
                  <a:lnTo>
                    <a:pt x="1820" y="1482"/>
                  </a:lnTo>
                  <a:lnTo>
                    <a:pt x="1820" y="1482"/>
                  </a:lnTo>
                  <a:lnTo>
                    <a:pt x="1820" y="1482"/>
                  </a:lnTo>
                  <a:lnTo>
                    <a:pt x="1820" y="1482"/>
                  </a:lnTo>
                  <a:lnTo>
                    <a:pt x="1820" y="1482"/>
                  </a:lnTo>
                  <a:lnTo>
                    <a:pt x="1820" y="1482"/>
                  </a:lnTo>
                  <a:lnTo>
                    <a:pt x="1820" y="1482"/>
                  </a:lnTo>
                  <a:lnTo>
                    <a:pt x="1820" y="1482"/>
                  </a:lnTo>
                  <a:lnTo>
                    <a:pt x="1820" y="1482"/>
                  </a:lnTo>
                  <a:lnTo>
                    <a:pt x="1820" y="1482"/>
                  </a:lnTo>
                  <a:lnTo>
                    <a:pt x="1820" y="1482"/>
                  </a:lnTo>
                  <a:lnTo>
                    <a:pt x="1820" y="1482"/>
                  </a:lnTo>
                  <a:lnTo>
                    <a:pt x="1820" y="1482"/>
                  </a:lnTo>
                  <a:lnTo>
                    <a:pt x="1820" y="1482"/>
                  </a:lnTo>
                  <a:lnTo>
                    <a:pt x="1820" y="1482"/>
                  </a:lnTo>
                  <a:lnTo>
                    <a:pt x="1820" y="1482"/>
                  </a:lnTo>
                  <a:lnTo>
                    <a:pt x="1820" y="1482"/>
                  </a:lnTo>
                  <a:lnTo>
                    <a:pt x="1820" y="1482"/>
                  </a:lnTo>
                  <a:lnTo>
                    <a:pt x="1820" y="1482"/>
                  </a:lnTo>
                  <a:lnTo>
                    <a:pt x="1820" y="1482"/>
                  </a:lnTo>
                  <a:lnTo>
                    <a:pt x="1816" y="1482"/>
                  </a:lnTo>
                  <a:lnTo>
                    <a:pt x="1816" y="1482"/>
                  </a:lnTo>
                  <a:lnTo>
                    <a:pt x="1816" y="1482"/>
                  </a:lnTo>
                  <a:lnTo>
                    <a:pt x="1816" y="1482"/>
                  </a:lnTo>
                  <a:lnTo>
                    <a:pt x="1816" y="1482"/>
                  </a:lnTo>
                  <a:lnTo>
                    <a:pt x="1816" y="1482"/>
                  </a:lnTo>
                  <a:lnTo>
                    <a:pt x="1816" y="1482"/>
                  </a:lnTo>
                  <a:lnTo>
                    <a:pt x="1816" y="1482"/>
                  </a:lnTo>
                  <a:lnTo>
                    <a:pt x="1816" y="1482"/>
                  </a:lnTo>
                  <a:lnTo>
                    <a:pt x="1816" y="1482"/>
                  </a:lnTo>
                  <a:lnTo>
                    <a:pt x="1816" y="1482"/>
                  </a:lnTo>
                  <a:lnTo>
                    <a:pt x="1816" y="1482"/>
                  </a:lnTo>
                  <a:lnTo>
                    <a:pt x="1816" y="1482"/>
                  </a:lnTo>
                  <a:lnTo>
                    <a:pt x="1816" y="1478"/>
                  </a:lnTo>
                  <a:lnTo>
                    <a:pt x="1816" y="1478"/>
                  </a:lnTo>
                  <a:lnTo>
                    <a:pt x="1816" y="1478"/>
                  </a:lnTo>
                  <a:lnTo>
                    <a:pt x="1816" y="1478"/>
                  </a:lnTo>
                  <a:lnTo>
                    <a:pt x="1816" y="1478"/>
                  </a:lnTo>
                  <a:lnTo>
                    <a:pt x="1816" y="1478"/>
                  </a:lnTo>
                  <a:lnTo>
                    <a:pt x="1816" y="1478"/>
                  </a:lnTo>
                  <a:lnTo>
                    <a:pt x="1816" y="1478"/>
                  </a:lnTo>
                  <a:lnTo>
                    <a:pt x="1816" y="1478"/>
                  </a:lnTo>
                  <a:lnTo>
                    <a:pt x="1816" y="1478"/>
                  </a:lnTo>
                  <a:lnTo>
                    <a:pt x="1816" y="1478"/>
                  </a:lnTo>
                  <a:lnTo>
                    <a:pt x="1816" y="1478"/>
                  </a:lnTo>
                  <a:lnTo>
                    <a:pt x="1816" y="1478"/>
                  </a:lnTo>
                  <a:lnTo>
                    <a:pt x="1811" y="1478"/>
                  </a:lnTo>
                  <a:lnTo>
                    <a:pt x="1811" y="1478"/>
                  </a:lnTo>
                  <a:lnTo>
                    <a:pt x="1811" y="1478"/>
                  </a:lnTo>
                  <a:lnTo>
                    <a:pt x="1811" y="1478"/>
                  </a:lnTo>
                  <a:lnTo>
                    <a:pt x="1811" y="1478"/>
                  </a:lnTo>
                  <a:lnTo>
                    <a:pt x="1811" y="1478"/>
                  </a:lnTo>
                  <a:lnTo>
                    <a:pt x="1811" y="1478"/>
                  </a:lnTo>
                  <a:lnTo>
                    <a:pt x="1811" y="1478"/>
                  </a:lnTo>
                  <a:lnTo>
                    <a:pt x="1811" y="1478"/>
                  </a:lnTo>
                  <a:lnTo>
                    <a:pt x="1811" y="1478"/>
                  </a:lnTo>
                  <a:lnTo>
                    <a:pt x="1811" y="1478"/>
                  </a:lnTo>
                  <a:lnTo>
                    <a:pt x="1811" y="1478"/>
                  </a:lnTo>
                  <a:lnTo>
                    <a:pt x="1811" y="1478"/>
                  </a:lnTo>
                  <a:lnTo>
                    <a:pt x="1811" y="1478"/>
                  </a:lnTo>
                  <a:lnTo>
                    <a:pt x="1811" y="1478"/>
                  </a:lnTo>
                  <a:lnTo>
                    <a:pt x="1811" y="1478"/>
                  </a:lnTo>
                  <a:lnTo>
                    <a:pt x="1807" y="1478"/>
                  </a:lnTo>
                  <a:lnTo>
                    <a:pt x="1807" y="1478"/>
                  </a:lnTo>
                  <a:lnTo>
                    <a:pt x="1807" y="1478"/>
                  </a:lnTo>
                  <a:lnTo>
                    <a:pt x="1807" y="1478"/>
                  </a:lnTo>
                  <a:lnTo>
                    <a:pt x="1807" y="1478"/>
                  </a:lnTo>
                  <a:lnTo>
                    <a:pt x="1802" y="1478"/>
                  </a:lnTo>
                  <a:lnTo>
                    <a:pt x="1802" y="1478"/>
                  </a:lnTo>
                  <a:lnTo>
                    <a:pt x="1802" y="1478"/>
                  </a:lnTo>
                  <a:lnTo>
                    <a:pt x="1802" y="1478"/>
                  </a:lnTo>
                  <a:lnTo>
                    <a:pt x="1802" y="1478"/>
                  </a:lnTo>
                  <a:lnTo>
                    <a:pt x="1798" y="1478"/>
                  </a:lnTo>
                  <a:lnTo>
                    <a:pt x="1798" y="1478"/>
                  </a:lnTo>
                  <a:lnTo>
                    <a:pt x="1798" y="1478"/>
                  </a:lnTo>
                  <a:lnTo>
                    <a:pt x="1798" y="1478"/>
                  </a:lnTo>
                  <a:lnTo>
                    <a:pt x="1798" y="1478"/>
                  </a:lnTo>
                  <a:lnTo>
                    <a:pt x="1793" y="1478"/>
                  </a:lnTo>
                  <a:lnTo>
                    <a:pt x="1793" y="1478"/>
                  </a:lnTo>
                  <a:lnTo>
                    <a:pt x="1793" y="1478"/>
                  </a:lnTo>
                  <a:lnTo>
                    <a:pt x="1793" y="1478"/>
                  </a:lnTo>
                  <a:lnTo>
                    <a:pt x="1793" y="1478"/>
                  </a:lnTo>
                  <a:lnTo>
                    <a:pt x="1789" y="1478"/>
                  </a:lnTo>
                  <a:lnTo>
                    <a:pt x="1789" y="1478"/>
                  </a:lnTo>
                  <a:lnTo>
                    <a:pt x="1789" y="1478"/>
                  </a:lnTo>
                  <a:lnTo>
                    <a:pt x="1789" y="1478"/>
                  </a:lnTo>
                  <a:lnTo>
                    <a:pt x="1789" y="1478"/>
                  </a:lnTo>
                  <a:lnTo>
                    <a:pt x="1784" y="1478"/>
                  </a:lnTo>
                  <a:lnTo>
                    <a:pt x="1784" y="1478"/>
                  </a:lnTo>
                  <a:lnTo>
                    <a:pt x="1784" y="1478"/>
                  </a:lnTo>
                  <a:lnTo>
                    <a:pt x="1784" y="1478"/>
                  </a:lnTo>
                  <a:lnTo>
                    <a:pt x="1784" y="1478"/>
                  </a:lnTo>
                  <a:lnTo>
                    <a:pt x="1780" y="1478"/>
                  </a:lnTo>
                  <a:lnTo>
                    <a:pt x="1780" y="1478"/>
                  </a:lnTo>
                  <a:lnTo>
                    <a:pt x="1780" y="1478"/>
                  </a:lnTo>
                  <a:lnTo>
                    <a:pt x="1780" y="1478"/>
                  </a:lnTo>
                  <a:lnTo>
                    <a:pt x="1780" y="1478"/>
                  </a:lnTo>
                  <a:lnTo>
                    <a:pt x="1776" y="1478"/>
                  </a:lnTo>
                  <a:lnTo>
                    <a:pt x="1776" y="1478"/>
                  </a:lnTo>
                  <a:lnTo>
                    <a:pt x="1776" y="1478"/>
                  </a:lnTo>
                  <a:lnTo>
                    <a:pt x="1776" y="1478"/>
                  </a:lnTo>
                  <a:lnTo>
                    <a:pt x="1776" y="1478"/>
                  </a:lnTo>
                  <a:lnTo>
                    <a:pt x="1771" y="1478"/>
                  </a:lnTo>
                  <a:lnTo>
                    <a:pt x="1771" y="1473"/>
                  </a:lnTo>
                  <a:lnTo>
                    <a:pt x="1771" y="1473"/>
                  </a:lnTo>
                  <a:lnTo>
                    <a:pt x="1771" y="1473"/>
                  </a:lnTo>
                  <a:lnTo>
                    <a:pt x="1767" y="1473"/>
                  </a:lnTo>
                  <a:lnTo>
                    <a:pt x="1767" y="1473"/>
                  </a:lnTo>
                  <a:lnTo>
                    <a:pt x="1767" y="1473"/>
                  </a:lnTo>
                  <a:lnTo>
                    <a:pt x="1767" y="1473"/>
                  </a:lnTo>
                  <a:lnTo>
                    <a:pt x="1767" y="1473"/>
                  </a:lnTo>
                  <a:lnTo>
                    <a:pt x="1762" y="1473"/>
                  </a:lnTo>
                  <a:lnTo>
                    <a:pt x="1762" y="1473"/>
                  </a:lnTo>
                  <a:lnTo>
                    <a:pt x="1762" y="1473"/>
                  </a:lnTo>
                  <a:lnTo>
                    <a:pt x="1762" y="1473"/>
                  </a:lnTo>
                  <a:lnTo>
                    <a:pt x="1762" y="1473"/>
                  </a:lnTo>
                  <a:lnTo>
                    <a:pt x="1758" y="1473"/>
                  </a:lnTo>
                  <a:lnTo>
                    <a:pt x="1758" y="1473"/>
                  </a:lnTo>
                  <a:lnTo>
                    <a:pt x="1758" y="1473"/>
                  </a:lnTo>
                  <a:lnTo>
                    <a:pt x="1758" y="1473"/>
                  </a:lnTo>
                  <a:lnTo>
                    <a:pt x="1753" y="1473"/>
                  </a:lnTo>
                  <a:lnTo>
                    <a:pt x="1753" y="1473"/>
                  </a:lnTo>
                  <a:lnTo>
                    <a:pt x="1753" y="1473"/>
                  </a:lnTo>
                  <a:lnTo>
                    <a:pt x="1749" y="1473"/>
                  </a:lnTo>
                  <a:lnTo>
                    <a:pt x="1749" y="1469"/>
                  </a:lnTo>
                  <a:lnTo>
                    <a:pt x="1744" y="1469"/>
                  </a:lnTo>
                  <a:lnTo>
                    <a:pt x="1744" y="1469"/>
                  </a:lnTo>
                  <a:lnTo>
                    <a:pt x="1740" y="1469"/>
                  </a:lnTo>
                  <a:lnTo>
                    <a:pt x="1740" y="1469"/>
                  </a:lnTo>
                  <a:lnTo>
                    <a:pt x="1735" y="1469"/>
                  </a:lnTo>
                  <a:lnTo>
                    <a:pt x="1735" y="1469"/>
                  </a:lnTo>
                  <a:lnTo>
                    <a:pt x="1731" y="1469"/>
                  </a:lnTo>
                  <a:lnTo>
                    <a:pt x="1731" y="1469"/>
                  </a:lnTo>
                  <a:lnTo>
                    <a:pt x="1731" y="1469"/>
                  </a:lnTo>
                  <a:lnTo>
                    <a:pt x="1726" y="1465"/>
                  </a:lnTo>
                  <a:lnTo>
                    <a:pt x="1722" y="1465"/>
                  </a:lnTo>
                  <a:lnTo>
                    <a:pt x="1717" y="1465"/>
                  </a:lnTo>
                  <a:lnTo>
                    <a:pt x="1713" y="1465"/>
                  </a:lnTo>
                  <a:lnTo>
                    <a:pt x="1708" y="1465"/>
                  </a:lnTo>
                  <a:lnTo>
                    <a:pt x="1708" y="1465"/>
                  </a:lnTo>
                  <a:lnTo>
                    <a:pt x="1704" y="1460"/>
                  </a:lnTo>
                  <a:lnTo>
                    <a:pt x="1704" y="1460"/>
                  </a:lnTo>
                  <a:lnTo>
                    <a:pt x="1704" y="1460"/>
                  </a:lnTo>
                  <a:lnTo>
                    <a:pt x="1700" y="1460"/>
                  </a:lnTo>
                  <a:lnTo>
                    <a:pt x="1700" y="1460"/>
                  </a:lnTo>
                  <a:lnTo>
                    <a:pt x="1695" y="1460"/>
                  </a:lnTo>
                  <a:lnTo>
                    <a:pt x="1695" y="1460"/>
                  </a:lnTo>
                  <a:lnTo>
                    <a:pt x="1691" y="1460"/>
                  </a:lnTo>
                  <a:lnTo>
                    <a:pt x="1691" y="1460"/>
                  </a:lnTo>
                  <a:lnTo>
                    <a:pt x="1686" y="1460"/>
                  </a:lnTo>
                  <a:lnTo>
                    <a:pt x="1686" y="1456"/>
                  </a:lnTo>
                  <a:lnTo>
                    <a:pt x="1686" y="1456"/>
                  </a:lnTo>
                  <a:lnTo>
                    <a:pt x="1686" y="1456"/>
                  </a:lnTo>
                  <a:lnTo>
                    <a:pt x="1682" y="1456"/>
                  </a:lnTo>
                  <a:lnTo>
                    <a:pt x="1677" y="1456"/>
                  </a:lnTo>
                  <a:lnTo>
                    <a:pt x="1677" y="1456"/>
                  </a:lnTo>
                  <a:lnTo>
                    <a:pt x="1677" y="1456"/>
                  </a:lnTo>
                  <a:lnTo>
                    <a:pt x="1677" y="1456"/>
                  </a:lnTo>
                  <a:lnTo>
                    <a:pt x="1673" y="1456"/>
                  </a:lnTo>
                  <a:lnTo>
                    <a:pt x="1673" y="1456"/>
                  </a:lnTo>
                  <a:lnTo>
                    <a:pt x="1673" y="1456"/>
                  </a:lnTo>
                  <a:lnTo>
                    <a:pt x="1673" y="1456"/>
                  </a:lnTo>
                  <a:lnTo>
                    <a:pt x="1668" y="1456"/>
                  </a:lnTo>
                  <a:lnTo>
                    <a:pt x="1668" y="1456"/>
                  </a:lnTo>
                  <a:lnTo>
                    <a:pt x="1668" y="1456"/>
                  </a:lnTo>
                  <a:lnTo>
                    <a:pt x="1664" y="1456"/>
                  </a:lnTo>
                  <a:lnTo>
                    <a:pt x="1664" y="1456"/>
                  </a:lnTo>
                  <a:lnTo>
                    <a:pt x="1664" y="1456"/>
                  </a:lnTo>
                  <a:lnTo>
                    <a:pt x="1664" y="1456"/>
                  </a:lnTo>
                  <a:lnTo>
                    <a:pt x="1659" y="1456"/>
                  </a:lnTo>
                  <a:lnTo>
                    <a:pt x="1659" y="1456"/>
                  </a:lnTo>
                  <a:lnTo>
                    <a:pt x="1659" y="1456"/>
                  </a:lnTo>
                  <a:lnTo>
                    <a:pt x="1655" y="1456"/>
                  </a:lnTo>
                  <a:lnTo>
                    <a:pt x="1655" y="1456"/>
                  </a:lnTo>
                  <a:lnTo>
                    <a:pt x="1655" y="1456"/>
                  </a:lnTo>
                  <a:lnTo>
                    <a:pt x="1655" y="1456"/>
                  </a:lnTo>
                  <a:lnTo>
                    <a:pt x="1650" y="1456"/>
                  </a:lnTo>
                  <a:lnTo>
                    <a:pt x="1650" y="1456"/>
                  </a:lnTo>
                  <a:lnTo>
                    <a:pt x="1650" y="1456"/>
                  </a:lnTo>
                  <a:lnTo>
                    <a:pt x="1646" y="1456"/>
                  </a:lnTo>
                  <a:lnTo>
                    <a:pt x="1646" y="1456"/>
                  </a:lnTo>
                  <a:lnTo>
                    <a:pt x="1646" y="1456"/>
                  </a:lnTo>
                  <a:lnTo>
                    <a:pt x="1646" y="1456"/>
                  </a:lnTo>
                  <a:lnTo>
                    <a:pt x="1641" y="1456"/>
                  </a:lnTo>
                  <a:lnTo>
                    <a:pt x="1641" y="1456"/>
                  </a:lnTo>
                  <a:lnTo>
                    <a:pt x="1641" y="1456"/>
                  </a:lnTo>
                  <a:lnTo>
                    <a:pt x="1637" y="1456"/>
                  </a:lnTo>
                  <a:lnTo>
                    <a:pt x="1637" y="1456"/>
                  </a:lnTo>
                  <a:lnTo>
                    <a:pt x="1637" y="1456"/>
                  </a:lnTo>
                  <a:lnTo>
                    <a:pt x="1637" y="1456"/>
                  </a:lnTo>
                  <a:lnTo>
                    <a:pt x="1632" y="1456"/>
                  </a:lnTo>
                  <a:lnTo>
                    <a:pt x="1632" y="1456"/>
                  </a:lnTo>
                  <a:lnTo>
                    <a:pt x="1632" y="1456"/>
                  </a:lnTo>
                  <a:lnTo>
                    <a:pt x="1632" y="1456"/>
                  </a:lnTo>
                  <a:lnTo>
                    <a:pt x="1628" y="1456"/>
                  </a:lnTo>
                  <a:lnTo>
                    <a:pt x="1628" y="1456"/>
                  </a:lnTo>
                  <a:lnTo>
                    <a:pt x="1628" y="1456"/>
                  </a:lnTo>
                  <a:lnTo>
                    <a:pt x="1623" y="1456"/>
                  </a:lnTo>
                  <a:lnTo>
                    <a:pt x="1623" y="1456"/>
                  </a:lnTo>
                  <a:lnTo>
                    <a:pt x="1623" y="1456"/>
                  </a:lnTo>
                  <a:lnTo>
                    <a:pt x="1623" y="1456"/>
                  </a:lnTo>
                  <a:lnTo>
                    <a:pt x="1619" y="1456"/>
                  </a:lnTo>
                  <a:lnTo>
                    <a:pt x="1619" y="1456"/>
                  </a:lnTo>
                  <a:lnTo>
                    <a:pt x="1619" y="1456"/>
                  </a:lnTo>
                  <a:lnTo>
                    <a:pt x="1615" y="1456"/>
                  </a:lnTo>
                  <a:lnTo>
                    <a:pt x="1615" y="1456"/>
                  </a:lnTo>
                  <a:lnTo>
                    <a:pt x="1615" y="1456"/>
                  </a:lnTo>
                  <a:lnTo>
                    <a:pt x="1615" y="1456"/>
                  </a:lnTo>
                  <a:lnTo>
                    <a:pt x="1610" y="1456"/>
                  </a:lnTo>
                  <a:lnTo>
                    <a:pt x="1610" y="1456"/>
                  </a:lnTo>
                  <a:lnTo>
                    <a:pt x="1610" y="1456"/>
                  </a:lnTo>
                  <a:lnTo>
                    <a:pt x="1606" y="1456"/>
                  </a:lnTo>
                  <a:lnTo>
                    <a:pt x="1606" y="1460"/>
                  </a:lnTo>
                  <a:lnTo>
                    <a:pt x="1606" y="1460"/>
                  </a:lnTo>
                  <a:lnTo>
                    <a:pt x="1606" y="1460"/>
                  </a:lnTo>
                  <a:lnTo>
                    <a:pt x="1601" y="1460"/>
                  </a:lnTo>
                  <a:lnTo>
                    <a:pt x="1601" y="1460"/>
                  </a:lnTo>
                  <a:lnTo>
                    <a:pt x="1601" y="1460"/>
                  </a:lnTo>
                  <a:lnTo>
                    <a:pt x="1597" y="1460"/>
                  </a:lnTo>
                  <a:lnTo>
                    <a:pt x="1597" y="1460"/>
                  </a:lnTo>
                  <a:lnTo>
                    <a:pt x="1597" y="1460"/>
                  </a:lnTo>
                  <a:lnTo>
                    <a:pt x="1597" y="1460"/>
                  </a:lnTo>
                  <a:lnTo>
                    <a:pt x="1592" y="1460"/>
                  </a:lnTo>
                  <a:lnTo>
                    <a:pt x="1592" y="1460"/>
                  </a:lnTo>
                  <a:lnTo>
                    <a:pt x="1592" y="1460"/>
                  </a:lnTo>
                  <a:lnTo>
                    <a:pt x="1592" y="1460"/>
                  </a:lnTo>
                  <a:lnTo>
                    <a:pt x="1588" y="1460"/>
                  </a:lnTo>
                  <a:lnTo>
                    <a:pt x="1588" y="1460"/>
                  </a:lnTo>
                  <a:lnTo>
                    <a:pt x="1588" y="1460"/>
                  </a:lnTo>
                  <a:lnTo>
                    <a:pt x="1583" y="1460"/>
                  </a:lnTo>
                  <a:lnTo>
                    <a:pt x="1583" y="1460"/>
                  </a:lnTo>
                  <a:lnTo>
                    <a:pt x="1583" y="1460"/>
                  </a:lnTo>
                  <a:lnTo>
                    <a:pt x="1583" y="1460"/>
                  </a:lnTo>
                  <a:lnTo>
                    <a:pt x="1579" y="1460"/>
                  </a:lnTo>
                  <a:lnTo>
                    <a:pt x="1579" y="1460"/>
                  </a:lnTo>
                  <a:lnTo>
                    <a:pt x="1579" y="1460"/>
                  </a:lnTo>
                  <a:lnTo>
                    <a:pt x="1579" y="1460"/>
                  </a:lnTo>
                  <a:lnTo>
                    <a:pt x="1574" y="1460"/>
                  </a:lnTo>
                  <a:lnTo>
                    <a:pt x="1574" y="1460"/>
                  </a:lnTo>
                  <a:lnTo>
                    <a:pt x="1574" y="1460"/>
                  </a:lnTo>
                  <a:lnTo>
                    <a:pt x="1574" y="1460"/>
                  </a:lnTo>
                  <a:lnTo>
                    <a:pt x="1570" y="1460"/>
                  </a:lnTo>
                  <a:lnTo>
                    <a:pt x="1570" y="1460"/>
                  </a:lnTo>
                  <a:lnTo>
                    <a:pt x="1570" y="1460"/>
                  </a:lnTo>
                  <a:lnTo>
                    <a:pt x="1570" y="1465"/>
                  </a:lnTo>
                  <a:lnTo>
                    <a:pt x="1565" y="1465"/>
                  </a:lnTo>
                  <a:lnTo>
                    <a:pt x="1565" y="1465"/>
                  </a:lnTo>
                  <a:lnTo>
                    <a:pt x="1565" y="1465"/>
                  </a:lnTo>
                  <a:lnTo>
                    <a:pt x="1561" y="1465"/>
                  </a:lnTo>
                  <a:lnTo>
                    <a:pt x="1561" y="1465"/>
                  </a:lnTo>
                  <a:lnTo>
                    <a:pt x="1561" y="1465"/>
                  </a:lnTo>
                  <a:lnTo>
                    <a:pt x="1561" y="1465"/>
                  </a:lnTo>
                  <a:lnTo>
                    <a:pt x="1556" y="1465"/>
                  </a:lnTo>
                  <a:lnTo>
                    <a:pt x="1556" y="1465"/>
                  </a:lnTo>
                  <a:lnTo>
                    <a:pt x="1556" y="1465"/>
                  </a:lnTo>
                  <a:lnTo>
                    <a:pt x="1556" y="1465"/>
                  </a:lnTo>
                  <a:lnTo>
                    <a:pt x="1556" y="1465"/>
                  </a:lnTo>
                  <a:lnTo>
                    <a:pt x="1556" y="1465"/>
                  </a:lnTo>
                  <a:lnTo>
                    <a:pt x="1552" y="1465"/>
                  </a:lnTo>
                  <a:lnTo>
                    <a:pt x="1552" y="1465"/>
                  </a:lnTo>
                  <a:lnTo>
                    <a:pt x="1552" y="1465"/>
                  </a:lnTo>
                  <a:lnTo>
                    <a:pt x="1552" y="1465"/>
                  </a:lnTo>
                  <a:lnTo>
                    <a:pt x="1547" y="1465"/>
                  </a:lnTo>
                  <a:lnTo>
                    <a:pt x="1547" y="1469"/>
                  </a:lnTo>
                  <a:lnTo>
                    <a:pt x="1547" y="1469"/>
                  </a:lnTo>
                  <a:lnTo>
                    <a:pt x="1543" y="1469"/>
                  </a:lnTo>
                  <a:lnTo>
                    <a:pt x="1543" y="1469"/>
                  </a:lnTo>
                  <a:lnTo>
                    <a:pt x="1543" y="1469"/>
                  </a:lnTo>
                  <a:lnTo>
                    <a:pt x="1543" y="1469"/>
                  </a:lnTo>
                  <a:lnTo>
                    <a:pt x="1539" y="1469"/>
                  </a:lnTo>
                  <a:lnTo>
                    <a:pt x="1539" y="1469"/>
                  </a:lnTo>
                  <a:lnTo>
                    <a:pt x="1539" y="1469"/>
                  </a:lnTo>
                  <a:lnTo>
                    <a:pt x="1534" y="1469"/>
                  </a:lnTo>
                  <a:lnTo>
                    <a:pt x="1534" y="1469"/>
                  </a:lnTo>
                  <a:lnTo>
                    <a:pt x="1534" y="1473"/>
                  </a:lnTo>
                  <a:lnTo>
                    <a:pt x="1530" y="1473"/>
                  </a:lnTo>
                  <a:lnTo>
                    <a:pt x="1530" y="1473"/>
                  </a:lnTo>
                  <a:lnTo>
                    <a:pt x="1530" y="1473"/>
                  </a:lnTo>
                  <a:lnTo>
                    <a:pt x="1525" y="1473"/>
                  </a:lnTo>
                  <a:lnTo>
                    <a:pt x="1525" y="1473"/>
                  </a:lnTo>
                  <a:lnTo>
                    <a:pt x="1525" y="1473"/>
                  </a:lnTo>
                  <a:lnTo>
                    <a:pt x="1521" y="1473"/>
                  </a:lnTo>
                  <a:lnTo>
                    <a:pt x="1521" y="1473"/>
                  </a:lnTo>
                  <a:lnTo>
                    <a:pt x="1521" y="1473"/>
                  </a:lnTo>
                  <a:lnTo>
                    <a:pt x="1516" y="1473"/>
                  </a:lnTo>
                  <a:lnTo>
                    <a:pt x="1516" y="1473"/>
                  </a:lnTo>
                  <a:lnTo>
                    <a:pt x="1516" y="1478"/>
                  </a:lnTo>
                  <a:lnTo>
                    <a:pt x="1512" y="1478"/>
                  </a:lnTo>
                  <a:lnTo>
                    <a:pt x="1512" y="1478"/>
                  </a:lnTo>
                  <a:lnTo>
                    <a:pt x="1512" y="1478"/>
                  </a:lnTo>
                  <a:lnTo>
                    <a:pt x="1507" y="1478"/>
                  </a:lnTo>
                  <a:lnTo>
                    <a:pt x="1507" y="1478"/>
                  </a:lnTo>
                  <a:lnTo>
                    <a:pt x="1507" y="1478"/>
                  </a:lnTo>
                  <a:lnTo>
                    <a:pt x="1507" y="1478"/>
                  </a:lnTo>
                  <a:lnTo>
                    <a:pt x="1503" y="1478"/>
                  </a:lnTo>
                  <a:lnTo>
                    <a:pt x="1503" y="1478"/>
                  </a:lnTo>
                  <a:lnTo>
                    <a:pt x="1503" y="1478"/>
                  </a:lnTo>
                  <a:lnTo>
                    <a:pt x="1503" y="1478"/>
                  </a:lnTo>
                  <a:lnTo>
                    <a:pt x="1503" y="1478"/>
                  </a:lnTo>
                  <a:lnTo>
                    <a:pt x="1498" y="1482"/>
                  </a:lnTo>
                  <a:lnTo>
                    <a:pt x="1498" y="1482"/>
                  </a:lnTo>
                  <a:lnTo>
                    <a:pt x="1498" y="1482"/>
                  </a:lnTo>
                  <a:lnTo>
                    <a:pt x="1498" y="1482"/>
                  </a:lnTo>
                  <a:lnTo>
                    <a:pt x="1498" y="1482"/>
                  </a:lnTo>
                  <a:lnTo>
                    <a:pt x="1498" y="1482"/>
                  </a:lnTo>
                  <a:lnTo>
                    <a:pt x="1498" y="1482"/>
                  </a:lnTo>
                  <a:lnTo>
                    <a:pt x="1494" y="1482"/>
                  </a:lnTo>
                  <a:lnTo>
                    <a:pt x="1494" y="1482"/>
                  </a:lnTo>
                  <a:lnTo>
                    <a:pt x="1494" y="1482"/>
                  </a:lnTo>
                  <a:lnTo>
                    <a:pt x="1494" y="1482"/>
                  </a:lnTo>
                  <a:lnTo>
                    <a:pt x="1494" y="1482"/>
                  </a:lnTo>
                  <a:lnTo>
                    <a:pt x="1494" y="1482"/>
                  </a:lnTo>
                  <a:lnTo>
                    <a:pt x="1494" y="1482"/>
                  </a:lnTo>
                  <a:lnTo>
                    <a:pt x="1494" y="1482"/>
                  </a:lnTo>
                  <a:lnTo>
                    <a:pt x="1494" y="1482"/>
                  </a:lnTo>
                  <a:lnTo>
                    <a:pt x="1494" y="1482"/>
                  </a:lnTo>
                  <a:lnTo>
                    <a:pt x="1494" y="1482"/>
                  </a:lnTo>
                  <a:lnTo>
                    <a:pt x="1489" y="1482"/>
                  </a:lnTo>
                  <a:lnTo>
                    <a:pt x="1489" y="1482"/>
                  </a:lnTo>
                  <a:lnTo>
                    <a:pt x="1489" y="1482"/>
                  </a:lnTo>
                  <a:lnTo>
                    <a:pt x="1489" y="1487"/>
                  </a:lnTo>
                  <a:lnTo>
                    <a:pt x="1489" y="1487"/>
                  </a:lnTo>
                  <a:lnTo>
                    <a:pt x="1489" y="1487"/>
                  </a:lnTo>
                  <a:lnTo>
                    <a:pt x="1489" y="1487"/>
                  </a:lnTo>
                  <a:lnTo>
                    <a:pt x="1489" y="1487"/>
                  </a:lnTo>
                  <a:lnTo>
                    <a:pt x="1489" y="1487"/>
                  </a:lnTo>
                  <a:lnTo>
                    <a:pt x="1489" y="1487"/>
                  </a:lnTo>
                  <a:lnTo>
                    <a:pt x="1489" y="1487"/>
                  </a:lnTo>
                  <a:lnTo>
                    <a:pt x="1485" y="1487"/>
                  </a:lnTo>
                  <a:lnTo>
                    <a:pt x="1485" y="1487"/>
                  </a:lnTo>
                  <a:lnTo>
                    <a:pt x="1485" y="1487"/>
                  </a:lnTo>
                  <a:lnTo>
                    <a:pt x="1485" y="1487"/>
                  </a:lnTo>
                  <a:lnTo>
                    <a:pt x="1485" y="1487"/>
                  </a:lnTo>
                  <a:lnTo>
                    <a:pt x="1485" y="1487"/>
                  </a:lnTo>
                  <a:lnTo>
                    <a:pt x="1485" y="1487"/>
                  </a:lnTo>
                  <a:lnTo>
                    <a:pt x="1485" y="1487"/>
                  </a:lnTo>
                  <a:lnTo>
                    <a:pt x="1485" y="1487"/>
                  </a:lnTo>
                  <a:lnTo>
                    <a:pt x="1485" y="1487"/>
                  </a:lnTo>
                  <a:lnTo>
                    <a:pt x="1485" y="1487"/>
                  </a:lnTo>
                  <a:lnTo>
                    <a:pt x="1485" y="1487"/>
                  </a:lnTo>
                  <a:lnTo>
                    <a:pt x="1480" y="1487"/>
                  </a:lnTo>
                  <a:lnTo>
                    <a:pt x="1480" y="1491"/>
                  </a:lnTo>
                  <a:lnTo>
                    <a:pt x="1480" y="1491"/>
                  </a:lnTo>
                  <a:lnTo>
                    <a:pt x="1480" y="1491"/>
                  </a:lnTo>
                  <a:lnTo>
                    <a:pt x="1480" y="1491"/>
                  </a:lnTo>
                  <a:lnTo>
                    <a:pt x="1480" y="1491"/>
                  </a:lnTo>
                  <a:lnTo>
                    <a:pt x="1480" y="1491"/>
                  </a:lnTo>
                  <a:lnTo>
                    <a:pt x="1480" y="1491"/>
                  </a:lnTo>
                  <a:lnTo>
                    <a:pt x="1480" y="1491"/>
                  </a:lnTo>
                  <a:lnTo>
                    <a:pt x="1480" y="1491"/>
                  </a:lnTo>
                  <a:lnTo>
                    <a:pt x="1480" y="1491"/>
                  </a:lnTo>
                  <a:lnTo>
                    <a:pt x="1480" y="1491"/>
                  </a:lnTo>
                  <a:lnTo>
                    <a:pt x="1480" y="1491"/>
                  </a:lnTo>
                  <a:lnTo>
                    <a:pt x="1476" y="1491"/>
                  </a:lnTo>
                  <a:lnTo>
                    <a:pt x="1476" y="1491"/>
                  </a:lnTo>
                  <a:lnTo>
                    <a:pt x="1476" y="1491"/>
                  </a:lnTo>
                  <a:lnTo>
                    <a:pt x="1476" y="1491"/>
                  </a:lnTo>
                  <a:lnTo>
                    <a:pt x="1476" y="1491"/>
                  </a:lnTo>
                  <a:lnTo>
                    <a:pt x="1476" y="1491"/>
                  </a:lnTo>
                  <a:lnTo>
                    <a:pt x="1476" y="1491"/>
                  </a:lnTo>
                  <a:lnTo>
                    <a:pt x="1476" y="1491"/>
                  </a:lnTo>
                  <a:lnTo>
                    <a:pt x="1476" y="1491"/>
                  </a:lnTo>
                  <a:lnTo>
                    <a:pt x="1476" y="1496"/>
                  </a:lnTo>
                  <a:lnTo>
                    <a:pt x="1476" y="1496"/>
                  </a:lnTo>
                  <a:lnTo>
                    <a:pt x="1476" y="1496"/>
                  </a:lnTo>
                  <a:lnTo>
                    <a:pt x="1476" y="1496"/>
                  </a:lnTo>
                  <a:lnTo>
                    <a:pt x="1471" y="1496"/>
                  </a:lnTo>
                  <a:lnTo>
                    <a:pt x="1471" y="1496"/>
                  </a:lnTo>
                  <a:lnTo>
                    <a:pt x="1471" y="1496"/>
                  </a:lnTo>
                  <a:lnTo>
                    <a:pt x="1471" y="1496"/>
                  </a:lnTo>
                  <a:lnTo>
                    <a:pt x="1471" y="1496"/>
                  </a:lnTo>
                  <a:lnTo>
                    <a:pt x="1471" y="1496"/>
                  </a:lnTo>
                  <a:lnTo>
                    <a:pt x="1471" y="1496"/>
                  </a:lnTo>
                  <a:lnTo>
                    <a:pt x="1471" y="1496"/>
                  </a:lnTo>
                  <a:lnTo>
                    <a:pt x="1471" y="1496"/>
                  </a:lnTo>
                  <a:lnTo>
                    <a:pt x="1471" y="1496"/>
                  </a:lnTo>
                  <a:lnTo>
                    <a:pt x="1471" y="1496"/>
                  </a:lnTo>
                  <a:lnTo>
                    <a:pt x="1471" y="1496"/>
                  </a:lnTo>
                  <a:lnTo>
                    <a:pt x="1471" y="1496"/>
                  </a:lnTo>
                  <a:lnTo>
                    <a:pt x="1471" y="1496"/>
                  </a:lnTo>
                  <a:lnTo>
                    <a:pt x="1467" y="1496"/>
                  </a:lnTo>
                  <a:lnTo>
                    <a:pt x="1467" y="1496"/>
                  </a:lnTo>
                  <a:lnTo>
                    <a:pt x="1467" y="1500"/>
                  </a:lnTo>
                  <a:lnTo>
                    <a:pt x="1467" y="1500"/>
                  </a:lnTo>
                  <a:lnTo>
                    <a:pt x="1467" y="1500"/>
                  </a:lnTo>
                  <a:lnTo>
                    <a:pt x="1467" y="1500"/>
                  </a:lnTo>
                  <a:lnTo>
                    <a:pt x="1467" y="1500"/>
                  </a:lnTo>
                  <a:lnTo>
                    <a:pt x="1467" y="1500"/>
                  </a:lnTo>
                  <a:lnTo>
                    <a:pt x="1467" y="1500"/>
                  </a:lnTo>
                  <a:lnTo>
                    <a:pt x="1467" y="1500"/>
                  </a:lnTo>
                  <a:lnTo>
                    <a:pt x="1467" y="1500"/>
                  </a:lnTo>
                  <a:lnTo>
                    <a:pt x="1467" y="1500"/>
                  </a:lnTo>
                  <a:lnTo>
                    <a:pt x="1467" y="1500"/>
                  </a:lnTo>
                  <a:lnTo>
                    <a:pt x="1467" y="1500"/>
                  </a:lnTo>
                  <a:lnTo>
                    <a:pt x="1467" y="1500"/>
                  </a:lnTo>
                  <a:lnTo>
                    <a:pt x="1467" y="1500"/>
                  </a:lnTo>
                  <a:lnTo>
                    <a:pt x="1467" y="1500"/>
                  </a:lnTo>
                  <a:lnTo>
                    <a:pt x="1462" y="1500"/>
                  </a:lnTo>
                  <a:lnTo>
                    <a:pt x="1462" y="1500"/>
                  </a:lnTo>
                  <a:lnTo>
                    <a:pt x="1462" y="1500"/>
                  </a:lnTo>
                  <a:lnTo>
                    <a:pt x="1462" y="1505"/>
                  </a:lnTo>
                  <a:lnTo>
                    <a:pt x="1462" y="1505"/>
                  </a:lnTo>
                  <a:lnTo>
                    <a:pt x="1462" y="1505"/>
                  </a:lnTo>
                  <a:lnTo>
                    <a:pt x="1462" y="1505"/>
                  </a:lnTo>
                  <a:lnTo>
                    <a:pt x="1462" y="1505"/>
                  </a:lnTo>
                  <a:lnTo>
                    <a:pt x="1462" y="1505"/>
                  </a:lnTo>
                  <a:lnTo>
                    <a:pt x="1462" y="1505"/>
                  </a:lnTo>
                  <a:lnTo>
                    <a:pt x="1462" y="1505"/>
                  </a:lnTo>
                  <a:lnTo>
                    <a:pt x="1462" y="1505"/>
                  </a:lnTo>
                  <a:lnTo>
                    <a:pt x="1462" y="1505"/>
                  </a:lnTo>
                  <a:lnTo>
                    <a:pt x="1462" y="1505"/>
                  </a:lnTo>
                  <a:lnTo>
                    <a:pt x="1462" y="1505"/>
                  </a:lnTo>
                  <a:lnTo>
                    <a:pt x="1462" y="1505"/>
                  </a:lnTo>
                  <a:lnTo>
                    <a:pt x="1462" y="1505"/>
                  </a:lnTo>
                  <a:lnTo>
                    <a:pt x="1462" y="1505"/>
                  </a:lnTo>
                  <a:lnTo>
                    <a:pt x="1458" y="1505"/>
                  </a:lnTo>
                  <a:lnTo>
                    <a:pt x="1458" y="1505"/>
                  </a:lnTo>
                  <a:lnTo>
                    <a:pt x="1458" y="1505"/>
                  </a:lnTo>
                  <a:lnTo>
                    <a:pt x="1458" y="1509"/>
                  </a:lnTo>
                  <a:lnTo>
                    <a:pt x="1458" y="1509"/>
                  </a:lnTo>
                  <a:lnTo>
                    <a:pt x="1458" y="1509"/>
                  </a:lnTo>
                  <a:lnTo>
                    <a:pt x="1458" y="1509"/>
                  </a:lnTo>
                  <a:lnTo>
                    <a:pt x="1458" y="1509"/>
                  </a:lnTo>
                  <a:lnTo>
                    <a:pt x="1458" y="1509"/>
                  </a:lnTo>
                  <a:lnTo>
                    <a:pt x="1458" y="1509"/>
                  </a:lnTo>
                  <a:lnTo>
                    <a:pt x="1458" y="1509"/>
                  </a:lnTo>
                  <a:lnTo>
                    <a:pt x="1458" y="1509"/>
                  </a:lnTo>
                  <a:lnTo>
                    <a:pt x="1458" y="1509"/>
                  </a:lnTo>
                  <a:lnTo>
                    <a:pt x="1458" y="1509"/>
                  </a:lnTo>
                  <a:lnTo>
                    <a:pt x="1458" y="1509"/>
                  </a:lnTo>
                  <a:lnTo>
                    <a:pt x="1458" y="1509"/>
                  </a:lnTo>
                  <a:lnTo>
                    <a:pt x="1458" y="1509"/>
                  </a:lnTo>
                  <a:lnTo>
                    <a:pt x="1458" y="1509"/>
                  </a:lnTo>
                  <a:lnTo>
                    <a:pt x="1458" y="1509"/>
                  </a:lnTo>
                  <a:lnTo>
                    <a:pt x="1458" y="1509"/>
                  </a:lnTo>
                  <a:lnTo>
                    <a:pt x="1458" y="1509"/>
                  </a:lnTo>
                  <a:lnTo>
                    <a:pt x="1454" y="1514"/>
                  </a:lnTo>
                  <a:lnTo>
                    <a:pt x="1454" y="1514"/>
                  </a:lnTo>
                  <a:lnTo>
                    <a:pt x="1454" y="1514"/>
                  </a:lnTo>
                  <a:lnTo>
                    <a:pt x="1454" y="1514"/>
                  </a:lnTo>
                  <a:lnTo>
                    <a:pt x="1454" y="1514"/>
                  </a:lnTo>
                  <a:lnTo>
                    <a:pt x="1454" y="1514"/>
                  </a:lnTo>
                  <a:lnTo>
                    <a:pt x="1454" y="1514"/>
                  </a:lnTo>
                  <a:lnTo>
                    <a:pt x="1454" y="1514"/>
                  </a:lnTo>
                  <a:lnTo>
                    <a:pt x="1454" y="1514"/>
                  </a:lnTo>
                  <a:lnTo>
                    <a:pt x="1454" y="1514"/>
                  </a:lnTo>
                  <a:lnTo>
                    <a:pt x="1454" y="1514"/>
                  </a:lnTo>
                  <a:lnTo>
                    <a:pt x="1454" y="1514"/>
                  </a:lnTo>
                  <a:lnTo>
                    <a:pt x="1454" y="1514"/>
                  </a:lnTo>
                  <a:lnTo>
                    <a:pt x="1454" y="1514"/>
                  </a:lnTo>
                  <a:lnTo>
                    <a:pt x="1454" y="1514"/>
                  </a:lnTo>
                  <a:lnTo>
                    <a:pt x="1454" y="1514"/>
                  </a:lnTo>
                  <a:lnTo>
                    <a:pt x="1454" y="1514"/>
                  </a:lnTo>
                  <a:lnTo>
                    <a:pt x="1454" y="1518"/>
                  </a:lnTo>
                  <a:lnTo>
                    <a:pt x="1454" y="1518"/>
                  </a:lnTo>
                  <a:lnTo>
                    <a:pt x="1454" y="1518"/>
                  </a:lnTo>
                  <a:lnTo>
                    <a:pt x="1454" y="1518"/>
                  </a:lnTo>
                  <a:lnTo>
                    <a:pt x="1454" y="1518"/>
                  </a:lnTo>
                  <a:lnTo>
                    <a:pt x="1454" y="1518"/>
                  </a:lnTo>
                  <a:lnTo>
                    <a:pt x="1454" y="1518"/>
                  </a:lnTo>
                  <a:lnTo>
                    <a:pt x="1454" y="1518"/>
                  </a:lnTo>
                  <a:lnTo>
                    <a:pt x="1454" y="1518"/>
                  </a:lnTo>
                  <a:lnTo>
                    <a:pt x="1454" y="1518"/>
                  </a:lnTo>
                  <a:lnTo>
                    <a:pt x="1454" y="1518"/>
                  </a:lnTo>
                  <a:lnTo>
                    <a:pt x="1449" y="1518"/>
                  </a:lnTo>
                  <a:lnTo>
                    <a:pt x="1449" y="1518"/>
                  </a:lnTo>
                  <a:lnTo>
                    <a:pt x="1449" y="1518"/>
                  </a:lnTo>
                  <a:lnTo>
                    <a:pt x="1449" y="1518"/>
                  </a:lnTo>
                  <a:lnTo>
                    <a:pt x="1449" y="1518"/>
                  </a:lnTo>
                  <a:lnTo>
                    <a:pt x="1449" y="1518"/>
                  </a:lnTo>
                  <a:lnTo>
                    <a:pt x="1449" y="1523"/>
                  </a:lnTo>
                  <a:lnTo>
                    <a:pt x="1449" y="1523"/>
                  </a:lnTo>
                  <a:lnTo>
                    <a:pt x="1449" y="1523"/>
                  </a:lnTo>
                  <a:lnTo>
                    <a:pt x="1449" y="1523"/>
                  </a:lnTo>
                  <a:lnTo>
                    <a:pt x="1449" y="1523"/>
                  </a:lnTo>
                  <a:lnTo>
                    <a:pt x="1449" y="1523"/>
                  </a:lnTo>
                  <a:lnTo>
                    <a:pt x="1449" y="1523"/>
                  </a:lnTo>
                  <a:lnTo>
                    <a:pt x="1449" y="1523"/>
                  </a:lnTo>
                  <a:lnTo>
                    <a:pt x="1449" y="1523"/>
                  </a:lnTo>
                  <a:lnTo>
                    <a:pt x="1449" y="1523"/>
                  </a:lnTo>
                  <a:lnTo>
                    <a:pt x="1449" y="1523"/>
                  </a:lnTo>
                  <a:lnTo>
                    <a:pt x="1449" y="1523"/>
                  </a:lnTo>
                  <a:lnTo>
                    <a:pt x="1449" y="1523"/>
                  </a:lnTo>
                  <a:lnTo>
                    <a:pt x="1449" y="1523"/>
                  </a:lnTo>
                  <a:lnTo>
                    <a:pt x="1449" y="1523"/>
                  </a:lnTo>
                  <a:lnTo>
                    <a:pt x="1449" y="1523"/>
                  </a:lnTo>
                  <a:lnTo>
                    <a:pt x="1449" y="1527"/>
                  </a:lnTo>
                  <a:lnTo>
                    <a:pt x="1449" y="1527"/>
                  </a:lnTo>
                  <a:lnTo>
                    <a:pt x="1449" y="1527"/>
                  </a:lnTo>
                  <a:lnTo>
                    <a:pt x="1449" y="1527"/>
                  </a:lnTo>
                  <a:lnTo>
                    <a:pt x="1449" y="1527"/>
                  </a:lnTo>
                  <a:lnTo>
                    <a:pt x="1449" y="1527"/>
                  </a:lnTo>
                  <a:lnTo>
                    <a:pt x="1449" y="1527"/>
                  </a:lnTo>
                  <a:lnTo>
                    <a:pt x="1449" y="1527"/>
                  </a:lnTo>
                  <a:lnTo>
                    <a:pt x="1449" y="1527"/>
                  </a:lnTo>
                  <a:lnTo>
                    <a:pt x="1449" y="1527"/>
                  </a:lnTo>
                  <a:lnTo>
                    <a:pt x="1449" y="1531"/>
                  </a:lnTo>
                  <a:lnTo>
                    <a:pt x="1449" y="1531"/>
                  </a:lnTo>
                  <a:lnTo>
                    <a:pt x="1449" y="1531"/>
                  </a:lnTo>
                  <a:lnTo>
                    <a:pt x="1449" y="1531"/>
                  </a:lnTo>
                  <a:lnTo>
                    <a:pt x="1445" y="1531"/>
                  </a:lnTo>
                  <a:lnTo>
                    <a:pt x="1445" y="1531"/>
                  </a:lnTo>
                  <a:lnTo>
                    <a:pt x="1445" y="1531"/>
                  </a:lnTo>
                  <a:lnTo>
                    <a:pt x="1445" y="1531"/>
                  </a:lnTo>
                  <a:lnTo>
                    <a:pt x="1445" y="1531"/>
                  </a:lnTo>
                  <a:lnTo>
                    <a:pt x="1445" y="1531"/>
                  </a:lnTo>
                  <a:lnTo>
                    <a:pt x="1445" y="1536"/>
                  </a:lnTo>
                  <a:lnTo>
                    <a:pt x="1445" y="1536"/>
                  </a:lnTo>
                  <a:lnTo>
                    <a:pt x="1445" y="1536"/>
                  </a:lnTo>
                  <a:lnTo>
                    <a:pt x="1445" y="1536"/>
                  </a:lnTo>
                  <a:lnTo>
                    <a:pt x="1445" y="1536"/>
                  </a:lnTo>
                  <a:lnTo>
                    <a:pt x="1445" y="1536"/>
                  </a:lnTo>
                  <a:lnTo>
                    <a:pt x="1445" y="1536"/>
                  </a:lnTo>
                  <a:lnTo>
                    <a:pt x="1445" y="1536"/>
                  </a:lnTo>
                  <a:lnTo>
                    <a:pt x="1445" y="1536"/>
                  </a:lnTo>
                  <a:lnTo>
                    <a:pt x="1445" y="1536"/>
                  </a:lnTo>
                  <a:lnTo>
                    <a:pt x="1445" y="1536"/>
                  </a:lnTo>
                  <a:lnTo>
                    <a:pt x="1445" y="1536"/>
                  </a:lnTo>
                  <a:lnTo>
                    <a:pt x="1445" y="1536"/>
                  </a:lnTo>
                  <a:lnTo>
                    <a:pt x="1445" y="1540"/>
                  </a:lnTo>
                  <a:lnTo>
                    <a:pt x="1445" y="1540"/>
                  </a:lnTo>
                  <a:lnTo>
                    <a:pt x="1445" y="1540"/>
                  </a:lnTo>
                  <a:lnTo>
                    <a:pt x="1445" y="1540"/>
                  </a:lnTo>
                  <a:lnTo>
                    <a:pt x="1445" y="1540"/>
                  </a:lnTo>
                  <a:lnTo>
                    <a:pt x="1445" y="1540"/>
                  </a:lnTo>
                  <a:lnTo>
                    <a:pt x="1445" y="1540"/>
                  </a:lnTo>
                  <a:lnTo>
                    <a:pt x="1445" y="1540"/>
                  </a:lnTo>
                  <a:lnTo>
                    <a:pt x="1445" y="1540"/>
                  </a:lnTo>
                  <a:lnTo>
                    <a:pt x="1445" y="1540"/>
                  </a:lnTo>
                  <a:lnTo>
                    <a:pt x="1445" y="1540"/>
                  </a:lnTo>
                  <a:lnTo>
                    <a:pt x="1445" y="1540"/>
                  </a:lnTo>
                  <a:lnTo>
                    <a:pt x="1445" y="1540"/>
                  </a:lnTo>
                  <a:lnTo>
                    <a:pt x="1445" y="1540"/>
                  </a:lnTo>
                  <a:lnTo>
                    <a:pt x="1445" y="1540"/>
                  </a:lnTo>
                  <a:lnTo>
                    <a:pt x="1445" y="1540"/>
                  </a:lnTo>
                  <a:lnTo>
                    <a:pt x="1445" y="1540"/>
                  </a:lnTo>
                  <a:lnTo>
                    <a:pt x="1445" y="1545"/>
                  </a:lnTo>
                  <a:lnTo>
                    <a:pt x="1445" y="1545"/>
                  </a:lnTo>
                  <a:lnTo>
                    <a:pt x="1445" y="1545"/>
                  </a:lnTo>
                  <a:lnTo>
                    <a:pt x="1445" y="1545"/>
                  </a:lnTo>
                  <a:lnTo>
                    <a:pt x="1445" y="1545"/>
                  </a:lnTo>
                  <a:lnTo>
                    <a:pt x="1445" y="1545"/>
                  </a:lnTo>
                  <a:lnTo>
                    <a:pt x="1445" y="1545"/>
                  </a:lnTo>
                  <a:lnTo>
                    <a:pt x="1445" y="1545"/>
                  </a:lnTo>
                  <a:lnTo>
                    <a:pt x="1445" y="1545"/>
                  </a:lnTo>
                  <a:lnTo>
                    <a:pt x="1445" y="1545"/>
                  </a:lnTo>
                  <a:lnTo>
                    <a:pt x="1445" y="1545"/>
                  </a:lnTo>
                  <a:lnTo>
                    <a:pt x="1445" y="1545"/>
                  </a:lnTo>
                  <a:lnTo>
                    <a:pt x="1445" y="1545"/>
                  </a:lnTo>
                  <a:lnTo>
                    <a:pt x="1445" y="1545"/>
                  </a:lnTo>
                  <a:lnTo>
                    <a:pt x="1445" y="1545"/>
                  </a:lnTo>
                  <a:lnTo>
                    <a:pt x="1445" y="1545"/>
                  </a:lnTo>
                  <a:lnTo>
                    <a:pt x="1445" y="1545"/>
                  </a:lnTo>
                  <a:lnTo>
                    <a:pt x="1445" y="1545"/>
                  </a:lnTo>
                  <a:lnTo>
                    <a:pt x="1445" y="1545"/>
                  </a:lnTo>
                  <a:lnTo>
                    <a:pt x="1445" y="1545"/>
                  </a:lnTo>
                  <a:lnTo>
                    <a:pt x="1445" y="1545"/>
                  </a:lnTo>
                  <a:lnTo>
                    <a:pt x="1445" y="1545"/>
                  </a:lnTo>
                  <a:lnTo>
                    <a:pt x="1445" y="1545"/>
                  </a:lnTo>
                  <a:lnTo>
                    <a:pt x="1445" y="1545"/>
                  </a:lnTo>
                  <a:lnTo>
                    <a:pt x="1445" y="1545"/>
                  </a:lnTo>
                  <a:lnTo>
                    <a:pt x="1445" y="1545"/>
                  </a:lnTo>
                  <a:lnTo>
                    <a:pt x="1445" y="1545"/>
                  </a:lnTo>
                  <a:lnTo>
                    <a:pt x="1445" y="1545"/>
                  </a:lnTo>
                  <a:lnTo>
                    <a:pt x="1445" y="1545"/>
                  </a:lnTo>
                  <a:lnTo>
                    <a:pt x="1445" y="1545"/>
                  </a:lnTo>
                  <a:lnTo>
                    <a:pt x="1445" y="1545"/>
                  </a:lnTo>
                  <a:lnTo>
                    <a:pt x="1445" y="1545"/>
                  </a:lnTo>
                  <a:lnTo>
                    <a:pt x="1445" y="1545"/>
                  </a:lnTo>
                  <a:lnTo>
                    <a:pt x="1445" y="1545"/>
                  </a:lnTo>
                  <a:lnTo>
                    <a:pt x="1445" y="1545"/>
                  </a:lnTo>
                  <a:lnTo>
                    <a:pt x="1445" y="1545"/>
                  </a:lnTo>
                  <a:lnTo>
                    <a:pt x="1445" y="1545"/>
                  </a:lnTo>
                  <a:lnTo>
                    <a:pt x="1445" y="1545"/>
                  </a:lnTo>
                  <a:lnTo>
                    <a:pt x="1445" y="1545"/>
                  </a:lnTo>
                  <a:lnTo>
                    <a:pt x="1445" y="1545"/>
                  </a:lnTo>
                  <a:lnTo>
                    <a:pt x="1445" y="1545"/>
                  </a:lnTo>
                  <a:lnTo>
                    <a:pt x="1445" y="1545"/>
                  </a:lnTo>
                  <a:lnTo>
                    <a:pt x="1445" y="1545"/>
                  </a:lnTo>
                  <a:lnTo>
                    <a:pt x="1445" y="1545"/>
                  </a:lnTo>
                  <a:lnTo>
                    <a:pt x="1445" y="1545"/>
                  </a:lnTo>
                  <a:lnTo>
                    <a:pt x="1445" y="1545"/>
                  </a:lnTo>
                  <a:lnTo>
                    <a:pt x="1445" y="1545"/>
                  </a:lnTo>
                  <a:lnTo>
                    <a:pt x="1445" y="1545"/>
                  </a:lnTo>
                  <a:lnTo>
                    <a:pt x="1445" y="1545"/>
                  </a:lnTo>
                  <a:lnTo>
                    <a:pt x="1445" y="1545"/>
                  </a:lnTo>
                  <a:lnTo>
                    <a:pt x="1445" y="1545"/>
                  </a:lnTo>
                  <a:lnTo>
                    <a:pt x="1445" y="1545"/>
                  </a:lnTo>
                  <a:lnTo>
                    <a:pt x="1445" y="1549"/>
                  </a:lnTo>
                  <a:lnTo>
                    <a:pt x="1445" y="1549"/>
                  </a:lnTo>
                  <a:lnTo>
                    <a:pt x="1445" y="1549"/>
                  </a:lnTo>
                  <a:lnTo>
                    <a:pt x="1449" y="1549"/>
                  </a:lnTo>
                  <a:lnTo>
                    <a:pt x="1449" y="1549"/>
                  </a:lnTo>
                  <a:lnTo>
                    <a:pt x="1449" y="1549"/>
                  </a:lnTo>
                  <a:lnTo>
                    <a:pt x="1449" y="1549"/>
                  </a:lnTo>
                  <a:lnTo>
                    <a:pt x="1449" y="1549"/>
                  </a:lnTo>
                  <a:lnTo>
                    <a:pt x="1449" y="1549"/>
                  </a:lnTo>
                  <a:lnTo>
                    <a:pt x="1449" y="1549"/>
                  </a:lnTo>
                  <a:lnTo>
                    <a:pt x="1449" y="1549"/>
                  </a:lnTo>
                  <a:lnTo>
                    <a:pt x="1449" y="1549"/>
                  </a:lnTo>
                  <a:lnTo>
                    <a:pt x="1449" y="1549"/>
                  </a:lnTo>
                  <a:lnTo>
                    <a:pt x="1449" y="1549"/>
                  </a:lnTo>
                  <a:lnTo>
                    <a:pt x="1449" y="1549"/>
                  </a:lnTo>
                  <a:lnTo>
                    <a:pt x="1449" y="1549"/>
                  </a:lnTo>
                  <a:lnTo>
                    <a:pt x="1449" y="1549"/>
                  </a:lnTo>
                  <a:lnTo>
                    <a:pt x="1449" y="1549"/>
                  </a:lnTo>
                  <a:lnTo>
                    <a:pt x="1449" y="1549"/>
                  </a:lnTo>
                  <a:lnTo>
                    <a:pt x="1449" y="1549"/>
                  </a:lnTo>
                  <a:lnTo>
                    <a:pt x="1449" y="1549"/>
                  </a:lnTo>
                  <a:lnTo>
                    <a:pt x="1449" y="1549"/>
                  </a:lnTo>
                  <a:lnTo>
                    <a:pt x="1449" y="1549"/>
                  </a:lnTo>
                  <a:lnTo>
                    <a:pt x="1449" y="1549"/>
                  </a:lnTo>
                  <a:lnTo>
                    <a:pt x="1449" y="1549"/>
                  </a:lnTo>
                  <a:lnTo>
                    <a:pt x="1449" y="1549"/>
                  </a:lnTo>
                  <a:lnTo>
                    <a:pt x="1449" y="1549"/>
                  </a:lnTo>
                  <a:lnTo>
                    <a:pt x="1449" y="1549"/>
                  </a:lnTo>
                  <a:lnTo>
                    <a:pt x="1449" y="1549"/>
                  </a:lnTo>
                  <a:lnTo>
                    <a:pt x="1449" y="1549"/>
                  </a:lnTo>
                  <a:lnTo>
                    <a:pt x="1449" y="1549"/>
                  </a:lnTo>
                  <a:lnTo>
                    <a:pt x="1449" y="1549"/>
                  </a:lnTo>
                  <a:lnTo>
                    <a:pt x="1449" y="1549"/>
                  </a:lnTo>
                  <a:lnTo>
                    <a:pt x="1449" y="1549"/>
                  </a:lnTo>
                  <a:lnTo>
                    <a:pt x="1449" y="1549"/>
                  </a:lnTo>
                  <a:lnTo>
                    <a:pt x="1449" y="1549"/>
                  </a:lnTo>
                  <a:lnTo>
                    <a:pt x="1449" y="1549"/>
                  </a:lnTo>
                  <a:lnTo>
                    <a:pt x="1449" y="1549"/>
                  </a:lnTo>
                  <a:lnTo>
                    <a:pt x="1449" y="1549"/>
                  </a:lnTo>
                  <a:lnTo>
                    <a:pt x="1454" y="1549"/>
                  </a:lnTo>
                  <a:lnTo>
                    <a:pt x="1454" y="1549"/>
                  </a:lnTo>
                  <a:lnTo>
                    <a:pt x="1454" y="1549"/>
                  </a:lnTo>
                  <a:lnTo>
                    <a:pt x="1454" y="1549"/>
                  </a:lnTo>
                  <a:lnTo>
                    <a:pt x="1454" y="1549"/>
                  </a:lnTo>
                  <a:lnTo>
                    <a:pt x="1454" y="1549"/>
                  </a:lnTo>
                  <a:lnTo>
                    <a:pt x="1454" y="1549"/>
                  </a:lnTo>
                  <a:lnTo>
                    <a:pt x="1454" y="1549"/>
                  </a:lnTo>
                  <a:lnTo>
                    <a:pt x="1454" y="1549"/>
                  </a:lnTo>
                  <a:lnTo>
                    <a:pt x="1454" y="1549"/>
                  </a:lnTo>
                  <a:lnTo>
                    <a:pt x="1454" y="1549"/>
                  </a:lnTo>
                  <a:lnTo>
                    <a:pt x="1454" y="1549"/>
                  </a:lnTo>
                  <a:lnTo>
                    <a:pt x="1454" y="1549"/>
                  </a:lnTo>
                  <a:lnTo>
                    <a:pt x="1454" y="1549"/>
                  </a:lnTo>
                  <a:lnTo>
                    <a:pt x="1454" y="1549"/>
                  </a:lnTo>
                  <a:lnTo>
                    <a:pt x="1454" y="1549"/>
                  </a:lnTo>
                  <a:lnTo>
                    <a:pt x="1454" y="1549"/>
                  </a:lnTo>
                  <a:lnTo>
                    <a:pt x="1454" y="1549"/>
                  </a:lnTo>
                  <a:lnTo>
                    <a:pt x="1454" y="1549"/>
                  </a:lnTo>
                  <a:lnTo>
                    <a:pt x="1458" y="1549"/>
                  </a:lnTo>
                  <a:lnTo>
                    <a:pt x="1458" y="1549"/>
                  </a:lnTo>
                  <a:lnTo>
                    <a:pt x="1458" y="1549"/>
                  </a:lnTo>
                  <a:lnTo>
                    <a:pt x="1458" y="1549"/>
                  </a:lnTo>
                  <a:lnTo>
                    <a:pt x="1458" y="1549"/>
                  </a:lnTo>
                  <a:lnTo>
                    <a:pt x="1458" y="1549"/>
                  </a:lnTo>
                  <a:lnTo>
                    <a:pt x="1458" y="1549"/>
                  </a:lnTo>
                  <a:lnTo>
                    <a:pt x="1458" y="1549"/>
                  </a:lnTo>
                  <a:lnTo>
                    <a:pt x="1458" y="1549"/>
                  </a:lnTo>
                  <a:lnTo>
                    <a:pt x="1458" y="1549"/>
                  </a:lnTo>
                  <a:lnTo>
                    <a:pt x="1458" y="1549"/>
                  </a:lnTo>
                  <a:lnTo>
                    <a:pt x="1458" y="1549"/>
                  </a:lnTo>
                  <a:lnTo>
                    <a:pt x="1462" y="1549"/>
                  </a:lnTo>
                  <a:lnTo>
                    <a:pt x="1462" y="1545"/>
                  </a:lnTo>
                  <a:lnTo>
                    <a:pt x="1462" y="1545"/>
                  </a:lnTo>
                  <a:lnTo>
                    <a:pt x="1467" y="1545"/>
                  </a:lnTo>
                  <a:lnTo>
                    <a:pt x="1467" y="1545"/>
                  </a:lnTo>
                  <a:lnTo>
                    <a:pt x="1467" y="1545"/>
                  </a:lnTo>
                  <a:lnTo>
                    <a:pt x="1467" y="1545"/>
                  </a:lnTo>
                  <a:lnTo>
                    <a:pt x="1471" y="1545"/>
                  </a:lnTo>
                  <a:lnTo>
                    <a:pt x="1471" y="1540"/>
                  </a:lnTo>
                  <a:lnTo>
                    <a:pt x="1471" y="1540"/>
                  </a:lnTo>
                  <a:lnTo>
                    <a:pt x="1476" y="1540"/>
                  </a:lnTo>
                  <a:lnTo>
                    <a:pt x="1476" y="1540"/>
                  </a:lnTo>
                  <a:lnTo>
                    <a:pt x="1476" y="1540"/>
                  </a:lnTo>
                  <a:lnTo>
                    <a:pt x="1480" y="1540"/>
                  </a:lnTo>
                  <a:lnTo>
                    <a:pt x="1480" y="1540"/>
                  </a:lnTo>
                  <a:lnTo>
                    <a:pt x="1480" y="1540"/>
                  </a:lnTo>
                  <a:lnTo>
                    <a:pt x="1480" y="1536"/>
                  </a:lnTo>
                  <a:lnTo>
                    <a:pt x="1485" y="1536"/>
                  </a:lnTo>
                  <a:lnTo>
                    <a:pt x="1485" y="1536"/>
                  </a:lnTo>
                  <a:lnTo>
                    <a:pt x="1485" y="1536"/>
                  </a:lnTo>
                  <a:lnTo>
                    <a:pt x="1489" y="1536"/>
                  </a:lnTo>
                  <a:lnTo>
                    <a:pt x="1489" y="1536"/>
                  </a:lnTo>
                  <a:lnTo>
                    <a:pt x="1489" y="1536"/>
                  </a:lnTo>
                  <a:lnTo>
                    <a:pt x="1494" y="1536"/>
                  </a:lnTo>
                  <a:lnTo>
                    <a:pt x="1494" y="1531"/>
                  </a:lnTo>
                  <a:lnTo>
                    <a:pt x="1494" y="1531"/>
                  </a:lnTo>
                  <a:lnTo>
                    <a:pt x="1498" y="1531"/>
                  </a:lnTo>
                  <a:lnTo>
                    <a:pt x="1498" y="1531"/>
                  </a:lnTo>
                  <a:lnTo>
                    <a:pt x="1498" y="1531"/>
                  </a:lnTo>
                  <a:lnTo>
                    <a:pt x="1503" y="1531"/>
                  </a:lnTo>
                  <a:lnTo>
                    <a:pt x="1503" y="1531"/>
                  </a:lnTo>
                  <a:lnTo>
                    <a:pt x="1503" y="1531"/>
                  </a:lnTo>
                  <a:lnTo>
                    <a:pt x="1507" y="1527"/>
                  </a:lnTo>
                  <a:lnTo>
                    <a:pt x="1507" y="1527"/>
                  </a:lnTo>
                  <a:lnTo>
                    <a:pt x="1507" y="1527"/>
                  </a:lnTo>
                  <a:lnTo>
                    <a:pt x="1512" y="1527"/>
                  </a:lnTo>
                  <a:lnTo>
                    <a:pt x="1512" y="1527"/>
                  </a:lnTo>
                  <a:lnTo>
                    <a:pt x="1512" y="1527"/>
                  </a:lnTo>
                  <a:lnTo>
                    <a:pt x="1516" y="1527"/>
                  </a:lnTo>
                  <a:lnTo>
                    <a:pt x="1516" y="1527"/>
                  </a:lnTo>
                  <a:lnTo>
                    <a:pt x="1516" y="1523"/>
                  </a:lnTo>
                  <a:lnTo>
                    <a:pt x="1516" y="1523"/>
                  </a:lnTo>
                  <a:lnTo>
                    <a:pt x="1521" y="1523"/>
                  </a:lnTo>
                  <a:lnTo>
                    <a:pt x="1521" y="1523"/>
                  </a:lnTo>
                  <a:lnTo>
                    <a:pt x="1521" y="1523"/>
                  </a:lnTo>
                  <a:lnTo>
                    <a:pt x="1525" y="1523"/>
                  </a:lnTo>
                  <a:lnTo>
                    <a:pt x="1525" y="1523"/>
                  </a:lnTo>
                  <a:lnTo>
                    <a:pt x="1525" y="1523"/>
                  </a:lnTo>
                  <a:lnTo>
                    <a:pt x="1530" y="1518"/>
                  </a:lnTo>
                  <a:lnTo>
                    <a:pt x="1530" y="1518"/>
                  </a:lnTo>
                  <a:lnTo>
                    <a:pt x="1530" y="1518"/>
                  </a:lnTo>
                  <a:lnTo>
                    <a:pt x="1534" y="1518"/>
                  </a:lnTo>
                  <a:lnTo>
                    <a:pt x="1534" y="1518"/>
                  </a:lnTo>
                  <a:lnTo>
                    <a:pt x="1534" y="1518"/>
                  </a:lnTo>
                  <a:lnTo>
                    <a:pt x="1539" y="1518"/>
                  </a:lnTo>
                  <a:lnTo>
                    <a:pt x="1539" y="1518"/>
                  </a:lnTo>
                  <a:lnTo>
                    <a:pt x="1539" y="1518"/>
                  </a:lnTo>
                  <a:lnTo>
                    <a:pt x="1543" y="1518"/>
                  </a:lnTo>
                  <a:lnTo>
                    <a:pt x="1543" y="1514"/>
                  </a:lnTo>
                  <a:lnTo>
                    <a:pt x="1543" y="1514"/>
                  </a:lnTo>
                  <a:lnTo>
                    <a:pt x="1547" y="1514"/>
                  </a:lnTo>
                  <a:lnTo>
                    <a:pt x="1547" y="1514"/>
                  </a:lnTo>
                  <a:lnTo>
                    <a:pt x="1547" y="1514"/>
                  </a:lnTo>
                  <a:lnTo>
                    <a:pt x="1552" y="1514"/>
                  </a:lnTo>
                  <a:lnTo>
                    <a:pt x="1552" y="1514"/>
                  </a:lnTo>
                  <a:lnTo>
                    <a:pt x="1552" y="1514"/>
                  </a:lnTo>
                  <a:lnTo>
                    <a:pt x="1556" y="1514"/>
                  </a:lnTo>
                  <a:lnTo>
                    <a:pt x="1556" y="1514"/>
                  </a:lnTo>
                  <a:lnTo>
                    <a:pt x="1561" y="1509"/>
                  </a:lnTo>
                  <a:lnTo>
                    <a:pt x="1561" y="1509"/>
                  </a:lnTo>
                  <a:lnTo>
                    <a:pt x="1561" y="1509"/>
                  </a:lnTo>
                  <a:lnTo>
                    <a:pt x="1561" y="1509"/>
                  </a:lnTo>
                  <a:lnTo>
                    <a:pt x="1565" y="1509"/>
                  </a:lnTo>
                  <a:lnTo>
                    <a:pt x="1565" y="1509"/>
                  </a:lnTo>
                  <a:lnTo>
                    <a:pt x="1565" y="1509"/>
                  </a:lnTo>
                  <a:lnTo>
                    <a:pt x="1565" y="1509"/>
                  </a:lnTo>
                  <a:lnTo>
                    <a:pt x="1565" y="1509"/>
                  </a:lnTo>
                  <a:lnTo>
                    <a:pt x="1565" y="1509"/>
                  </a:lnTo>
                  <a:lnTo>
                    <a:pt x="1565" y="1509"/>
                  </a:lnTo>
                  <a:lnTo>
                    <a:pt x="1570" y="1509"/>
                  </a:lnTo>
                  <a:lnTo>
                    <a:pt x="1570" y="1505"/>
                  </a:lnTo>
                  <a:lnTo>
                    <a:pt x="1570" y="1505"/>
                  </a:lnTo>
                  <a:lnTo>
                    <a:pt x="1570" y="1505"/>
                  </a:lnTo>
                  <a:lnTo>
                    <a:pt x="1570" y="1505"/>
                  </a:lnTo>
                  <a:lnTo>
                    <a:pt x="1570" y="1505"/>
                  </a:lnTo>
                  <a:lnTo>
                    <a:pt x="1574" y="1505"/>
                  </a:lnTo>
                  <a:lnTo>
                    <a:pt x="1574" y="1505"/>
                  </a:lnTo>
                  <a:lnTo>
                    <a:pt x="1574" y="1505"/>
                  </a:lnTo>
                  <a:lnTo>
                    <a:pt x="1574" y="1505"/>
                  </a:lnTo>
                  <a:lnTo>
                    <a:pt x="1574" y="1505"/>
                  </a:lnTo>
                  <a:lnTo>
                    <a:pt x="1574" y="1505"/>
                  </a:lnTo>
                  <a:lnTo>
                    <a:pt x="1574" y="1505"/>
                  </a:lnTo>
                  <a:lnTo>
                    <a:pt x="1579" y="1505"/>
                  </a:lnTo>
                  <a:lnTo>
                    <a:pt x="1579" y="1505"/>
                  </a:lnTo>
                  <a:lnTo>
                    <a:pt x="1579" y="1505"/>
                  </a:lnTo>
                  <a:lnTo>
                    <a:pt x="1579" y="1505"/>
                  </a:lnTo>
                  <a:lnTo>
                    <a:pt x="1579" y="1505"/>
                  </a:lnTo>
                  <a:lnTo>
                    <a:pt x="1579" y="1505"/>
                  </a:lnTo>
                  <a:lnTo>
                    <a:pt x="1579" y="1505"/>
                  </a:lnTo>
                  <a:lnTo>
                    <a:pt x="1583" y="1500"/>
                  </a:lnTo>
                  <a:lnTo>
                    <a:pt x="1583" y="1500"/>
                  </a:lnTo>
                  <a:lnTo>
                    <a:pt x="1583" y="1500"/>
                  </a:lnTo>
                  <a:lnTo>
                    <a:pt x="1583" y="1500"/>
                  </a:lnTo>
                  <a:lnTo>
                    <a:pt x="1583" y="1500"/>
                  </a:lnTo>
                  <a:lnTo>
                    <a:pt x="1583" y="1500"/>
                  </a:lnTo>
                  <a:lnTo>
                    <a:pt x="1583" y="1500"/>
                  </a:lnTo>
                  <a:lnTo>
                    <a:pt x="1583" y="1500"/>
                  </a:lnTo>
                  <a:lnTo>
                    <a:pt x="1583" y="1500"/>
                  </a:lnTo>
                  <a:lnTo>
                    <a:pt x="1588" y="1500"/>
                  </a:lnTo>
                  <a:lnTo>
                    <a:pt x="1588" y="1500"/>
                  </a:lnTo>
                  <a:lnTo>
                    <a:pt x="1588" y="1500"/>
                  </a:lnTo>
                  <a:lnTo>
                    <a:pt x="1588" y="1500"/>
                  </a:lnTo>
                  <a:lnTo>
                    <a:pt x="1588" y="1500"/>
                  </a:lnTo>
                  <a:lnTo>
                    <a:pt x="1588" y="1500"/>
                  </a:lnTo>
                  <a:lnTo>
                    <a:pt x="1588" y="1500"/>
                  </a:lnTo>
                  <a:lnTo>
                    <a:pt x="1588" y="1500"/>
                  </a:lnTo>
                  <a:lnTo>
                    <a:pt x="1588" y="1500"/>
                  </a:lnTo>
                  <a:lnTo>
                    <a:pt x="1588" y="1500"/>
                  </a:lnTo>
                  <a:lnTo>
                    <a:pt x="1588" y="1500"/>
                  </a:lnTo>
                  <a:lnTo>
                    <a:pt x="1588" y="1500"/>
                  </a:lnTo>
                  <a:lnTo>
                    <a:pt x="1588" y="1500"/>
                  </a:lnTo>
                  <a:lnTo>
                    <a:pt x="1588" y="1500"/>
                  </a:lnTo>
                  <a:lnTo>
                    <a:pt x="1592" y="1500"/>
                  </a:lnTo>
                  <a:lnTo>
                    <a:pt x="1592" y="1500"/>
                  </a:lnTo>
                  <a:lnTo>
                    <a:pt x="1592" y="1500"/>
                  </a:lnTo>
                  <a:lnTo>
                    <a:pt x="1592" y="1500"/>
                  </a:lnTo>
                  <a:lnTo>
                    <a:pt x="1592" y="1500"/>
                  </a:lnTo>
                  <a:lnTo>
                    <a:pt x="1592" y="1500"/>
                  </a:lnTo>
                  <a:lnTo>
                    <a:pt x="1592" y="1500"/>
                  </a:lnTo>
                  <a:lnTo>
                    <a:pt x="1592" y="1500"/>
                  </a:lnTo>
                  <a:lnTo>
                    <a:pt x="1592" y="1500"/>
                  </a:lnTo>
                  <a:lnTo>
                    <a:pt x="1592" y="1500"/>
                  </a:lnTo>
                  <a:close/>
                  <a:moveTo>
                    <a:pt x="1606" y="1527"/>
                  </a:moveTo>
                  <a:lnTo>
                    <a:pt x="1606" y="1527"/>
                  </a:lnTo>
                  <a:lnTo>
                    <a:pt x="1601" y="1527"/>
                  </a:lnTo>
                  <a:lnTo>
                    <a:pt x="1601" y="1527"/>
                  </a:lnTo>
                  <a:lnTo>
                    <a:pt x="1601" y="1527"/>
                  </a:lnTo>
                  <a:lnTo>
                    <a:pt x="1601" y="1527"/>
                  </a:lnTo>
                  <a:lnTo>
                    <a:pt x="1601" y="1527"/>
                  </a:lnTo>
                  <a:lnTo>
                    <a:pt x="1601" y="1527"/>
                  </a:lnTo>
                  <a:lnTo>
                    <a:pt x="1597" y="1527"/>
                  </a:lnTo>
                  <a:lnTo>
                    <a:pt x="1597" y="1527"/>
                  </a:lnTo>
                  <a:lnTo>
                    <a:pt x="1597" y="1527"/>
                  </a:lnTo>
                  <a:lnTo>
                    <a:pt x="1597" y="1531"/>
                  </a:lnTo>
                  <a:lnTo>
                    <a:pt x="1597" y="1531"/>
                  </a:lnTo>
                  <a:lnTo>
                    <a:pt x="1597" y="1531"/>
                  </a:lnTo>
                  <a:lnTo>
                    <a:pt x="1592" y="1531"/>
                  </a:lnTo>
                  <a:lnTo>
                    <a:pt x="1592" y="1531"/>
                  </a:lnTo>
                  <a:lnTo>
                    <a:pt x="1592" y="1531"/>
                  </a:lnTo>
                  <a:lnTo>
                    <a:pt x="1592" y="1531"/>
                  </a:lnTo>
                  <a:lnTo>
                    <a:pt x="1592" y="1531"/>
                  </a:lnTo>
                  <a:lnTo>
                    <a:pt x="1592" y="1531"/>
                  </a:lnTo>
                  <a:lnTo>
                    <a:pt x="1592" y="1531"/>
                  </a:lnTo>
                  <a:lnTo>
                    <a:pt x="1588" y="1531"/>
                  </a:lnTo>
                  <a:lnTo>
                    <a:pt x="1588" y="1531"/>
                  </a:lnTo>
                  <a:lnTo>
                    <a:pt x="1588" y="1531"/>
                  </a:lnTo>
                  <a:lnTo>
                    <a:pt x="1588" y="1531"/>
                  </a:lnTo>
                  <a:lnTo>
                    <a:pt x="1588" y="1531"/>
                  </a:lnTo>
                  <a:lnTo>
                    <a:pt x="1588" y="1531"/>
                  </a:lnTo>
                  <a:lnTo>
                    <a:pt x="1588" y="1531"/>
                  </a:lnTo>
                  <a:lnTo>
                    <a:pt x="1588" y="1531"/>
                  </a:lnTo>
                  <a:lnTo>
                    <a:pt x="1588" y="1531"/>
                  </a:lnTo>
                  <a:lnTo>
                    <a:pt x="1588" y="1531"/>
                  </a:lnTo>
                  <a:lnTo>
                    <a:pt x="1583" y="1531"/>
                  </a:lnTo>
                  <a:lnTo>
                    <a:pt x="1583" y="1531"/>
                  </a:lnTo>
                  <a:lnTo>
                    <a:pt x="1583" y="1531"/>
                  </a:lnTo>
                  <a:lnTo>
                    <a:pt x="1583" y="1531"/>
                  </a:lnTo>
                  <a:lnTo>
                    <a:pt x="1583" y="1531"/>
                  </a:lnTo>
                  <a:lnTo>
                    <a:pt x="1583" y="1531"/>
                  </a:lnTo>
                  <a:lnTo>
                    <a:pt x="1583" y="1531"/>
                  </a:lnTo>
                  <a:lnTo>
                    <a:pt x="1583" y="1531"/>
                  </a:lnTo>
                  <a:lnTo>
                    <a:pt x="1583" y="1531"/>
                  </a:lnTo>
                  <a:lnTo>
                    <a:pt x="1583" y="1531"/>
                  </a:lnTo>
                  <a:lnTo>
                    <a:pt x="1583" y="1531"/>
                  </a:lnTo>
                  <a:lnTo>
                    <a:pt x="1583" y="1531"/>
                  </a:lnTo>
                  <a:lnTo>
                    <a:pt x="1583" y="1531"/>
                  </a:lnTo>
                  <a:lnTo>
                    <a:pt x="1583" y="1531"/>
                  </a:lnTo>
                  <a:lnTo>
                    <a:pt x="1583" y="1531"/>
                  </a:lnTo>
                  <a:lnTo>
                    <a:pt x="1583" y="1531"/>
                  </a:lnTo>
                  <a:lnTo>
                    <a:pt x="1583" y="1531"/>
                  </a:lnTo>
                  <a:lnTo>
                    <a:pt x="1583" y="1531"/>
                  </a:lnTo>
                  <a:lnTo>
                    <a:pt x="1583" y="1536"/>
                  </a:lnTo>
                  <a:lnTo>
                    <a:pt x="1583" y="1536"/>
                  </a:lnTo>
                  <a:lnTo>
                    <a:pt x="1583" y="1536"/>
                  </a:lnTo>
                  <a:lnTo>
                    <a:pt x="1583" y="1536"/>
                  </a:lnTo>
                  <a:lnTo>
                    <a:pt x="1583" y="1536"/>
                  </a:lnTo>
                  <a:lnTo>
                    <a:pt x="1583" y="1536"/>
                  </a:lnTo>
                  <a:lnTo>
                    <a:pt x="1583" y="1536"/>
                  </a:lnTo>
                  <a:lnTo>
                    <a:pt x="1583" y="1536"/>
                  </a:lnTo>
                  <a:lnTo>
                    <a:pt x="1583" y="1536"/>
                  </a:lnTo>
                  <a:lnTo>
                    <a:pt x="1583" y="1536"/>
                  </a:lnTo>
                  <a:lnTo>
                    <a:pt x="1583" y="1536"/>
                  </a:lnTo>
                  <a:lnTo>
                    <a:pt x="1583" y="1536"/>
                  </a:lnTo>
                  <a:lnTo>
                    <a:pt x="1583" y="1536"/>
                  </a:lnTo>
                  <a:lnTo>
                    <a:pt x="1583" y="1536"/>
                  </a:lnTo>
                  <a:lnTo>
                    <a:pt x="1583" y="1536"/>
                  </a:lnTo>
                  <a:lnTo>
                    <a:pt x="1583" y="1536"/>
                  </a:lnTo>
                  <a:lnTo>
                    <a:pt x="1579" y="1536"/>
                  </a:lnTo>
                  <a:lnTo>
                    <a:pt x="1579" y="1536"/>
                  </a:lnTo>
                  <a:lnTo>
                    <a:pt x="1579" y="1536"/>
                  </a:lnTo>
                  <a:lnTo>
                    <a:pt x="1579" y="1536"/>
                  </a:lnTo>
                  <a:lnTo>
                    <a:pt x="1579" y="1536"/>
                  </a:lnTo>
                  <a:lnTo>
                    <a:pt x="1579" y="1536"/>
                  </a:lnTo>
                  <a:lnTo>
                    <a:pt x="1579" y="1536"/>
                  </a:lnTo>
                  <a:lnTo>
                    <a:pt x="1579" y="1536"/>
                  </a:lnTo>
                  <a:lnTo>
                    <a:pt x="1579" y="1536"/>
                  </a:lnTo>
                  <a:lnTo>
                    <a:pt x="1579" y="1536"/>
                  </a:lnTo>
                  <a:lnTo>
                    <a:pt x="1579" y="1536"/>
                  </a:lnTo>
                  <a:lnTo>
                    <a:pt x="1579" y="1536"/>
                  </a:lnTo>
                  <a:lnTo>
                    <a:pt x="1579" y="1536"/>
                  </a:lnTo>
                  <a:lnTo>
                    <a:pt x="1579" y="1536"/>
                  </a:lnTo>
                  <a:lnTo>
                    <a:pt x="1579" y="1536"/>
                  </a:lnTo>
                  <a:lnTo>
                    <a:pt x="1579" y="1536"/>
                  </a:lnTo>
                  <a:lnTo>
                    <a:pt x="1579" y="1536"/>
                  </a:lnTo>
                  <a:lnTo>
                    <a:pt x="1579" y="1536"/>
                  </a:lnTo>
                  <a:lnTo>
                    <a:pt x="1579" y="1540"/>
                  </a:lnTo>
                  <a:lnTo>
                    <a:pt x="1579" y="1540"/>
                  </a:lnTo>
                  <a:lnTo>
                    <a:pt x="1579" y="1540"/>
                  </a:lnTo>
                  <a:lnTo>
                    <a:pt x="1579" y="1540"/>
                  </a:lnTo>
                  <a:lnTo>
                    <a:pt x="1579" y="1540"/>
                  </a:lnTo>
                  <a:lnTo>
                    <a:pt x="1579" y="1540"/>
                  </a:lnTo>
                  <a:lnTo>
                    <a:pt x="1579" y="1540"/>
                  </a:lnTo>
                  <a:lnTo>
                    <a:pt x="1579" y="1540"/>
                  </a:lnTo>
                  <a:lnTo>
                    <a:pt x="1579" y="1540"/>
                  </a:lnTo>
                  <a:lnTo>
                    <a:pt x="1579" y="1540"/>
                  </a:lnTo>
                  <a:lnTo>
                    <a:pt x="1579" y="1540"/>
                  </a:lnTo>
                  <a:lnTo>
                    <a:pt x="1579" y="1540"/>
                  </a:lnTo>
                  <a:lnTo>
                    <a:pt x="1579" y="1540"/>
                  </a:lnTo>
                  <a:lnTo>
                    <a:pt x="1579" y="1540"/>
                  </a:lnTo>
                  <a:lnTo>
                    <a:pt x="1579" y="1540"/>
                  </a:lnTo>
                  <a:lnTo>
                    <a:pt x="1579" y="1540"/>
                  </a:lnTo>
                  <a:lnTo>
                    <a:pt x="1579" y="1540"/>
                  </a:lnTo>
                  <a:lnTo>
                    <a:pt x="1579" y="1540"/>
                  </a:lnTo>
                  <a:lnTo>
                    <a:pt x="1579" y="1540"/>
                  </a:lnTo>
                  <a:lnTo>
                    <a:pt x="1579" y="1540"/>
                  </a:lnTo>
                  <a:lnTo>
                    <a:pt x="1579" y="1540"/>
                  </a:lnTo>
                  <a:lnTo>
                    <a:pt x="1579" y="1540"/>
                  </a:lnTo>
                  <a:lnTo>
                    <a:pt x="1579" y="1540"/>
                  </a:lnTo>
                  <a:lnTo>
                    <a:pt x="1579" y="1540"/>
                  </a:lnTo>
                  <a:lnTo>
                    <a:pt x="1579" y="1540"/>
                  </a:lnTo>
                  <a:lnTo>
                    <a:pt x="1579" y="1540"/>
                  </a:lnTo>
                  <a:lnTo>
                    <a:pt x="1579" y="1540"/>
                  </a:lnTo>
                  <a:lnTo>
                    <a:pt x="1579" y="1545"/>
                  </a:lnTo>
                  <a:lnTo>
                    <a:pt x="1579" y="1545"/>
                  </a:lnTo>
                  <a:lnTo>
                    <a:pt x="1579" y="1545"/>
                  </a:lnTo>
                  <a:lnTo>
                    <a:pt x="1579" y="1545"/>
                  </a:lnTo>
                  <a:lnTo>
                    <a:pt x="1579" y="1545"/>
                  </a:lnTo>
                  <a:lnTo>
                    <a:pt x="1579" y="1545"/>
                  </a:lnTo>
                  <a:lnTo>
                    <a:pt x="1579" y="1545"/>
                  </a:lnTo>
                  <a:lnTo>
                    <a:pt x="1579" y="1545"/>
                  </a:lnTo>
                  <a:lnTo>
                    <a:pt x="1579" y="1545"/>
                  </a:lnTo>
                  <a:lnTo>
                    <a:pt x="1579" y="1545"/>
                  </a:lnTo>
                  <a:lnTo>
                    <a:pt x="1579" y="1545"/>
                  </a:lnTo>
                  <a:lnTo>
                    <a:pt x="1579" y="1545"/>
                  </a:lnTo>
                  <a:lnTo>
                    <a:pt x="1579" y="1545"/>
                  </a:lnTo>
                  <a:lnTo>
                    <a:pt x="1579" y="1545"/>
                  </a:lnTo>
                  <a:lnTo>
                    <a:pt x="1579" y="1545"/>
                  </a:lnTo>
                  <a:lnTo>
                    <a:pt x="1579" y="1545"/>
                  </a:lnTo>
                  <a:lnTo>
                    <a:pt x="1579" y="1545"/>
                  </a:lnTo>
                  <a:lnTo>
                    <a:pt x="1579" y="1545"/>
                  </a:lnTo>
                  <a:lnTo>
                    <a:pt x="1579" y="1545"/>
                  </a:lnTo>
                  <a:lnTo>
                    <a:pt x="1579" y="1545"/>
                  </a:lnTo>
                  <a:lnTo>
                    <a:pt x="1579" y="1545"/>
                  </a:lnTo>
                  <a:lnTo>
                    <a:pt x="1574" y="1549"/>
                  </a:lnTo>
                  <a:lnTo>
                    <a:pt x="1574" y="1549"/>
                  </a:lnTo>
                  <a:lnTo>
                    <a:pt x="1574" y="1549"/>
                  </a:lnTo>
                  <a:lnTo>
                    <a:pt x="1574" y="1549"/>
                  </a:lnTo>
                  <a:lnTo>
                    <a:pt x="1574" y="1549"/>
                  </a:lnTo>
                  <a:lnTo>
                    <a:pt x="1574" y="1549"/>
                  </a:lnTo>
                  <a:lnTo>
                    <a:pt x="1574" y="1549"/>
                  </a:lnTo>
                  <a:lnTo>
                    <a:pt x="1574" y="1549"/>
                  </a:lnTo>
                  <a:lnTo>
                    <a:pt x="1574" y="1549"/>
                  </a:lnTo>
                  <a:lnTo>
                    <a:pt x="1574" y="1549"/>
                  </a:lnTo>
                  <a:lnTo>
                    <a:pt x="1574" y="1549"/>
                  </a:lnTo>
                  <a:lnTo>
                    <a:pt x="1574" y="1549"/>
                  </a:lnTo>
                  <a:lnTo>
                    <a:pt x="1574" y="1554"/>
                  </a:lnTo>
                  <a:lnTo>
                    <a:pt x="1574" y="1554"/>
                  </a:lnTo>
                  <a:lnTo>
                    <a:pt x="1574" y="1554"/>
                  </a:lnTo>
                  <a:lnTo>
                    <a:pt x="1574" y="1554"/>
                  </a:lnTo>
                  <a:lnTo>
                    <a:pt x="1574" y="1554"/>
                  </a:lnTo>
                  <a:lnTo>
                    <a:pt x="1574" y="1554"/>
                  </a:lnTo>
                  <a:lnTo>
                    <a:pt x="1574" y="1554"/>
                  </a:lnTo>
                  <a:lnTo>
                    <a:pt x="1574" y="1554"/>
                  </a:lnTo>
                  <a:lnTo>
                    <a:pt x="1579" y="1554"/>
                  </a:lnTo>
                  <a:lnTo>
                    <a:pt x="1579" y="1558"/>
                  </a:lnTo>
                  <a:lnTo>
                    <a:pt x="1579" y="1558"/>
                  </a:lnTo>
                  <a:lnTo>
                    <a:pt x="1579" y="1558"/>
                  </a:lnTo>
                  <a:lnTo>
                    <a:pt x="1579" y="1558"/>
                  </a:lnTo>
                  <a:lnTo>
                    <a:pt x="1579" y="1558"/>
                  </a:lnTo>
                  <a:lnTo>
                    <a:pt x="1579" y="1558"/>
                  </a:lnTo>
                  <a:lnTo>
                    <a:pt x="1579" y="1558"/>
                  </a:lnTo>
                  <a:lnTo>
                    <a:pt x="1579" y="1558"/>
                  </a:lnTo>
                  <a:lnTo>
                    <a:pt x="1579" y="1558"/>
                  </a:lnTo>
                  <a:lnTo>
                    <a:pt x="1579" y="1558"/>
                  </a:lnTo>
                  <a:lnTo>
                    <a:pt x="1579" y="1558"/>
                  </a:lnTo>
                  <a:lnTo>
                    <a:pt x="1579" y="1558"/>
                  </a:lnTo>
                  <a:lnTo>
                    <a:pt x="1579" y="1558"/>
                  </a:lnTo>
                  <a:lnTo>
                    <a:pt x="1579" y="1558"/>
                  </a:lnTo>
                  <a:lnTo>
                    <a:pt x="1579" y="1558"/>
                  </a:lnTo>
                  <a:lnTo>
                    <a:pt x="1579" y="1558"/>
                  </a:lnTo>
                  <a:lnTo>
                    <a:pt x="1579" y="1558"/>
                  </a:lnTo>
                  <a:lnTo>
                    <a:pt x="1579" y="1558"/>
                  </a:lnTo>
                  <a:lnTo>
                    <a:pt x="1579" y="1558"/>
                  </a:lnTo>
                  <a:lnTo>
                    <a:pt x="1579" y="1558"/>
                  </a:lnTo>
                  <a:lnTo>
                    <a:pt x="1579" y="1558"/>
                  </a:lnTo>
                  <a:lnTo>
                    <a:pt x="1579" y="1558"/>
                  </a:lnTo>
                  <a:lnTo>
                    <a:pt x="1579" y="1558"/>
                  </a:lnTo>
                  <a:lnTo>
                    <a:pt x="1579" y="1558"/>
                  </a:lnTo>
                  <a:lnTo>
                    <a:pt x="1579" y="1558"/>
                  </a:lnTo>
                  <a:lnTo>
                    <a:pt x="1579" y="1558"/>
                  </a:lnTo>
                  <a:lnTo>
                    <a:pt x="1579" y="1558"/>
                  </a:lnTo>
                  <a:lnTo>
                    <a:pt x="1579" y="1558"/>
                  </a:lnTo>
                  <a:lnTo>
                    <a:pt x="1579" y="1558"/>
                  </a:lnTo>
                  <a:lnTo>
                    <a:pt x="1579" y="1558"/>
                  </a:lnTo>
                  <a:lnTo>
                    <a:pt x="1579" y="1558"/>
                  </a:lnTo>
                  <a:lnTo>
                    <a:pt x="1579" y="1558"/>
                  </a:lnTo>
                  <a:lnTo>
                    <a:pt x="1579" y="1558"/>
                  </a:lnTo>
                  <a:lnTo>
                    <a:pt x="1579" y="1558"/>
                  </a:lnTo>
                  <a:lnTo>
                    <a:pt x="1579" y="1558"/>
                  </a:lnTo>
                  <a:lnTo>
                    <a:pt x="1579" y="1558"/>
                  </a:lnTo>
                  <a:lnTo>
                    <a:pt x="1579" y="1558"/>
                  </a:lnTo>
                  <a:lnTo>
                    <a:pt x="1579" y="1558"/>
                  </a:lnTo>
                  <a:lnTo>
                    <a:pt x="1579" y="1558"/>
                  </a:lnTo>
                  <a:lnTo>
                    <a:pt x="1579" y="1558"/>
                  </a:lnTo>
                  <a:lnTo>
                    <a:pt x="1579" y="1563"/>
                  </a:lnTo>
                  <a:lnTo>
                    <a:pt x="1579" y="1563"/>
                  </a:lnTo>
                  <a:lnTo>
                    <a:pt x="1579" y="1563"/>
                  </a:lnTo>
                  <a:lnTo>
                    <a:pt x="1579" y="1563"/>
                  </a:lnTo>
                  <a:lnTo>
                    <a:pt x="1579" y="1563"/>
                  </a:lnTo>
                  <a:lnTo>
                    <a:pt x="1579" y="1563"/>
                  </a:lnTo>
                  <a:lnTo>
                    <a:pt x="1579" y="1563"/>
                  </a:lnTo>
                  <a:lnTo>
                    <a:pt x="1579" y="1563"/>
                  </a:lnTo>
                  <a:lnTo>
                    <a:pt x="1579" y="1563"/>
                  </a:lnTo>
                  <a:lnTo>
                    <a:pt x="1583" y="1563"/>
                  </a:lnTo>
                  <a:lnTo>
                    <a:pt x="1583" y="1563"/>
                  </a:lnTo>
                  <a:lnTo>
                    <a:pt x="1583" y="1567"/>
                  </a:lnTo>
                  <a:lnTo>
                    <a:pt x="1583" y="1567"/>
                  </a:lnTo>
                  <a:lnTo>
                    <a:pt x="1583" y="1567"/>
                  </a:lnTo>
                  <a:lnTo>
                    <a:pt x="1583" y="1567"/>
                  </a:lnTo>
                  <a:lnTo>
                    <a:pt x="1583" y="1567"/>
                  </a:lnTo>
                  <a:lnTo>
                    <a:pt x="1583" y="1567"/>
                  </a:lnTo>
                  <a:lnTo>
                    <a:pt x="1583" y="1567"/>
                  </a:lnTo>
                  <a:lnTo>
                    <a:pt x="1583" y="1567"/>
                  </a:lnTo>
                  <a:lnTo>
                    <a:pt x="1583" y="1567"/>
                  </a:lnTo>
                  <a:lnTo>
                    <a:pt x="1583" y="1567"/>
                  </a:lnTo>
                  <a:lnTo>
                    <a:pt x="1583" y="1567"/>
                  </a:lnTo>
                  <a:lnTo>
                    <a:pt x="1583" y="1567"/>
                  </a:lnTo>
                  <a:lnTo>
                    <a:pt x="1583" y="1567"/>
                  </a:lnTo>
                  <a:lnTo>
                    <a:pt x="1583" y="1567"/>
                  </a:lnTo>
                  <a:lnTo>
                    <a:pt x="1583" y="1567"/>
                  </a:lnTo>
                  <a:lnTo>
                    <a:pt x="1583" y="1567"/>
                  </a:lnTo>
                  <a:lnTo>
                    <a:pt x="1583" y="1567"/>
                  </a:lnTo>
                  <a:lnTo>
                    <a:pt x="1583" y="1567"/>
                  </a:lnTo>
                  <a:lnTo>
                    <a:pt x="1583" y="1567"/>
                  </a:lnTo>
                  <a:lnTo>
                    <a:pt x="1583" y="1567"/>
                  </a:lnTo>
                  <a:lnTo>
                    <a:pt x="1583" y="1567"/>
                  </a:lnTo>
                  <a:lnTo>
                    <a:pt x="1583" y="1567"/>
                  </a:lnTo>
                  <a:lnTo>
                    <a:pt x="1583" y="1567"/>
                  </a:lnTo>
                  <a:lnTo>
                    <a:pt x="1583" y="1567"/>
                  </a:lnTo>
                  <a:lnTo>
                    <a:pt x="1583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88" y="1567"/>
                  </a:lnTo>
                  <a:lnTo>
                    <a:pt x="1592" y="1567"/>
                  </a:lnTo>
                  <a:lnTo>
                    <a:pt x="1592" y="1567"/>
                  </a:lnTo>
                  <a:lnTo>
                    <a:pt x="1592" y="1567"/>
                  </a:lnTo>
                  <a:lnTo>
                    <a:pt x="1592" y="1567"/>
                  </a:lnTo>
                  <a:lnTo>
                    <a:pt x="1592" y="1567"/>
                  </a:lnTo>
                  <a:lnTo>
                    <a:pt x="1592" y="1567"/>
                  </a:lnTo>
                  <a:lnTo>
                    <a:pt x="1592" y="1567"/>
                  </a:lnTo>
                  <a:lnTo>
                    <a:pt x="1592" y="1567"/>
                  </a:lnTo>
                  <a:lnTo>
                    <a:pt x="1592" y="1567"/>
                  </a:lnTo>
                  <a:lnTo>
                    <a:pt x="1592" y="1567"/>
                  </a:lnTo>
                  <a:lnTo>
                    <a:pt x="1592" y="1567"/>
                  </a:lnTo>
                  <a:lnTo>
                    <a:pt x="1592" y="1567"/>
                  </a:lnTo>
                  <a:lnTo>
                    <a:pt x="1592" y="1567"/>
                  </a:lnTo>
                  <a:lnTo>
                    <a:pt x="1592" y="1567"/>
                  </a:lnTo>
                  <a:lnTo>
                    <a:pt x="1592" y="1567"/>
                  </a:lnTo>
                  <a:lnTo>
                    <a:pt x="1592" y="1567"/>
                  </a:lnTo>
                  <a:lnTo>
                    <a:pt x="1592" y="1567"/>
                  </a:lnTo>
                  <a:lnTo>
                    <a:pt x="1592" y="1567"/>
                  </a:lnTo>
                  <a:lnTo>
                    <a:pt x="1592" y="1567"/>
                  </a:lnTo>
                  <a:lnTo>
                    <a:pt x="1592" y="1567"/>
                  </a:lnTo>
                  <a:lnTo>
                    <a:pt x="1592" y="1567"/>
                  </a:lnTo>
                  <a:lnTo>
                    <a:pt x="1592" y="1567"/>
                  </a:lnTo>
                  <a:lnTo>
                    <a:pt x="1592" y="1567"/>
                  </a:lnTo>
                  <a:lnTo>
                    <a:pt x="1592" y="1567"/>
                  </a:lnTo>
                  <a:lnTo>
                    <a:pt x="1592" y="1567"/>
                  </a:lnTo>
                  <a:lnTo>
                    <a:pt x="1592" y="1567"/>
                  </a:lnTo>
                  <a:lnTo>
                    <a:pt x="1592" y="1567"/>
                  </a:lnTo>
                  <a:lnTo>
                    <a:pt x="1592" y="1567"/>
                  </a:lnTo>
                  <a:lnTo>
                    <a:pt x="1592" y="1567"/>
                  </a:lnTo>
                  <a:lnTo>
                    <a:pt x="1592" y="1567"/>
                  </a:lnTo>
                  <a:lnTo>
                    <a:pt x="1592" y="1567"/>
                  </a:lnTo>
                  <a:lnTo>
                    <a:pt x="1592" y="1567"/>
                  </a:lnTo>
                  <a:lnTo>
                    <a:pt x="1592" y="1567"/>
                  </a:lnTo>
                  <a:lnTo>
                    <a:pt x="1592" y="1567"/>
                  </a:lnTo>
                  <a:lnTo>
                    <a:pt x="1592" y="1567"/>
                  </a:lnTo>
                  <a:lnTo>
                    <a:pt x="1592" y="1567"/>
                  </a:lnTo>
                  <a:lnTo>
                    <a:pt x="1592" y="1567"/>
                  </a:lnTo>
                  <a:lnTo>
                    <a:pt x="1592" y="1567"/>
                  </a:lnTo>
                  <a:lnTo>
                    <a:pt x="1592" y="1567"/>
                  </a:lnTo>
                  <a:lnTo>
                    <a:pt x="1597" y="1567"/>
                  </a:lnTo>
                  <a:lnTo>
                    <a:pt x="1597" y="1567"/>
                  </a:lnTo>
                  <a:lnTo>
                    <a:pt x="1597" y="1567"/>
                  </a:lnTo>
                  <a:lnTo>
                    <a:pt x="1597" y="1567"/>
                  </a:lnTo>
                  <a:lnTo>
                    <a:pt x="1597" y="1567"/>
                  </a:lnTo>
                  <a:lnTo>
                    <a:pt x="1597" y="1567"/>
                  </a:lnTo>
                  <a:lnTo>
                    <a:pt x="1597" y="1567"/>
                  </a:lnTo>
                  <a:lnTo>
                    <a:pt x="1597" y="1567"/>
                  </a:lnTo>
                  <a:lnTo>
                    <a:pt x="1597" y="1567"/>
                  </a:lnTo>
                  <a:lnTo>
                    <a:pt x="1597" y="1567"/>
                  </a:lnTo>
                  <a:lnTo>
                    <a:pt x="1597" y="1567"/>
                  </a:lnTo>
                  <a:lnTo>
                    <a:pt x="1597" y="1567"/>
                  </a:lnTo>
                  <a:lnTo>
                    <a:pt x="1597" y="1567"/>
                  </a:lnTo>
                  <a:lnTo>
                    <a:pt x="1597" y="1567"/>
                  </a:lnTo>
                  <a:lnTo>
                    <a:pt x="1597" y="1567"/>
                  </a:lnTo>
                  <a:lnTo>
                    <a:pt x="1597" y="1567"/>
                  </a:lnTo>
                  <a:lnTo>
                    <a:pt x="1597" y="1567"/>
                  </a:lnTo>
                  <a:lnTo>
                    <a:pt x="1597" y="1567"/>
                  </a:lnTo>
                  <a:lnTo>
                    <a:pt x="1597" y="1567"/>
                  </a:lnTo>
                  <a:lnTo>
                    <a:pt x="1597" y="1567"/>
                  </a:lnTo>
                  <a:lnTo>
                    <a:pt x="1597" y="1567"/>
                  </a:lnTo>
                  <a:lnTo>
                    <a:pt x="1597" y="1567"/>
                  </a:lnTo>
                  <a:lnTo>
                    <a:pt x="1597" y="1567"/>
                  </a:lnTo>
                  <a:lnTo>
                    <a:pt x="1597" y="1567"/>
                  </a:lnTo>
                  <a:lnTo>
                    <a:pt x="1597" y="1567"/>
                  </a:lnTo>
                  <a:lnTo>
                    <a:pt x="1597" y="1567"/>
                  </a:lnTo>
                  <a:lnTo>
                    <a:pt x="1597" y="1567"/>
                  </a:lnTo>
                  <a:lnTo>
                    <a:pt x="1597" y="1567"/>
                  </a:lnTo>
                  <a:lnTo>
                    <a:pt x="1597" y="1563"/>
                  </a:lnTo>
                  <a:lnTo>
                    <a:pt x="1597" y="1563"/>
                  </a:lnTo>
                  <a:lnTo>
                    <a:pt x="1597" y="1563"/>
                  </a:lnTo>
                  <a:lnTo>
                    <a:pt x="1597" y="1563"/>
                  </a:lnTo>
                  <a:lnTo>
                    <a:pt x="1597" y="1563"/>
                  </a:lnTo>
                  <a:lnTo>
                    <a:pt x="1601" y="1563"/>
                  </a:lnTo>
                  <a:lnTo>
                    <a:pt x="1601" y="1563"/>
                  </a:lnTo>
                  <a:lnTo>
                    <a:pt x="1601" y="1563"/>
                  </a:lnTo>
                  <a:lnTo>
                    <a:pt x="1601" y="1563"/>
                  </a:lnTo>
                  <a:lnTo>
                    <a:pt x="1601" y="1563"/>
                  </a:lnTo>
                  <a:lnTo>
                    <a:pt x="1601" y="1563"/>
                  </a:lnTo>
                  <a:lnTo>
                    <a:pt x="1601" y="1563"/>
                  </a:lnTo>
                  <a:lnTo>
                    <a:pt x="1601" y="1563"/>
                  </a:lnTo>
                  <a:lnTo>
                    <a:pt x="1601" y="1563"/>
                  </a:lnTo>
                  <a:lnTo>
                    <a:pt x="1601" y="1563"/>
                  </a:lnTo>
                  <a:lnTo>
                    <a:pt x="1601" y="1563"/>
                  </a:lnTo>
                  <a:lnTo>
                    <a:pt x="1601" y="1563"/>
                  </a:lnTo>
                  <a:lnTo>
                    <a:pt x="1601" y="1563"/>
                  </a:lnTo>
                  <a:lnTo>
                    <a:pt x="1601" y="1563"/>
                  </a:lnTo>
                  <a:lnTo>
                    <a:pt x="1601" y="1563"/>
                  </a:lnTo>
                  <a:lnTo>
                    <a:pt x="1601" y="1563"/>
                  </a:lnTo>
                  <a:lnTo>
                    <a:pt x="1601" y="1563"/>
                  </a:lnTo>
                  <a:lnTo>
                    <a:pt x="1601" y="1563"/>
                  </a:lnTo>
                  <a:lnTo>
                    <a:pt x="1601" y="1563"/>
                  </a:lnTo>
                  <a:lnTo>
                    <a:pt x="1601" y="1563"/>
                  </a:lnTo>
                  <a:lnTo>
                    <a:pt x="1606" y="1563"/>
                  </a:lnTo>
                  <a:lnTo>
                    <a:pt x="1606" y="1558"/>
                  </a:lnTo>
                  <a:lnTo>
                    <a:pt x="1606" y="1558"/>
                  </a:lnTo>
                  <a:lnTo>
                    <a:pt x="1606" y="1558"/>
                  </a:lnTo>
                  <a:lnTo>
                    <a:pt x="1606" y="1558"/>
                  </a:lnTo>
                  <a:lnTo>
                    <a:pt x="1606" y="1558"/>
                  </a:lnTo>
                  <a:lnTo>
                    <a:pt x="1606" y="1558"/>
                  </a:lnTo>
                  <a:lnTo>
                    <a:pt x="1606" y="1558"/>
                  </a:lnTo>
                  <a:lnTo>
                    <a:pt x="1606" y="1558"/>
                  </a:lnTo>
                  <a:lnTo>
                    <a:pt x="1606" y="1558"/>
                  </a:lnTo>
                  <a:lnTo>
                    <a:pt x="1606" y="1558"/>
                  </a:lnTo>
                  <a:lnTo>
                    <a:pt x="1606" y="1558"/>
                  </a:lnTo>
                  <a:lnTo>
                    <a:pt x="1606" y="1558"/>
                  </a:lnTo>
                  <a:lnTo>
                    <a:pt x="1606" y="1558"/>
                  </a:lnTo>
                  <a:lnTo>
                    <a:pt x="1606" y="1558"/>
                  </a:lnTo>
                  <a:lnTo>
                    <a:pt x="1606" y="1558"/>
                  </a:lnTo>
                  <a:lnTo>
                    <a:pt x="1606" y="1554"/>
                  </a:lnTo>
                  <a:lnTo>
                    <a:pt x="1610" y="1554"/>
                  </a:lnTo>
                  <a:lnTo>
                    <a:pt x="1610" y="1554"/>
                  </a:lnTo>
                  <a:lnTo>
                    <a:pt x="1610" y="1554"/>
                  </a:lnTo>
                  <a:lnTo>
                    <a:pt x="1610" y="1554"/>
                  </a:lnTo>
                  <a:lnTo>
                    <a:pt x="1610" y="1554"/>
                  </a:lnTo>
                  <a:lnTo>
                    <a:pt x="1610" y="1554"/>
                  </a:lnTo>
                  <a:lnTo>
                    <a:pt x="1610" y="1554"/>
                  </a:lnTo>
                  <a:lnTo>
                    <a:pt x="1610" y="1554"/>
                  </a:lnTo>
                  <a:lnTo>
                    <a:pt x="1610" y="1554"/>
                  </a:lnTo>
                  <a:lnTo>
                    <a:pt x="1610" y="1554"/>
                  </a:lnTo>
                  <a:lnTo>
                    <a:pt x="1610" y="1554"/>
                  </a:lnTo>
                  <a:lnTo>
                    <a:pt x="1610" y="1554"/>
                  </a:lnTo>
                  <a:lnTo>
                    <a:pt x="1610" y="1549"/>
                  </a:lnTo>
                  <a:lnTo>
                    <a:pt x="1610" y="1549"/>
                  </a:lnTo>
                  <a:lnTo>
                    <a:pt x="1610" y="1549"/>
                  </a:lnTo>
                  <a:lnTo>
                    <a:pt x="1610" y="1549"/>
                  </a:lnTo>
                  <a:lnTo>
                    <a:pt x="1610" y="1549"/>
                  </a:lnTo>
                  <a:lnTo>
                    <a:pt x="1610" y="1549"/>
                  </a:lnTo>
                  <a:lnTo>
                    <a:pt x="1610" y="1549"/>
                  </a:lnTo>
                  <a:lnTo>
                    <a:pt x="1610" y="1549"/>
                  </a:lnTo>
                  <a:lnTo>
                    <a:pt x="1610" y="1549"/>
                  </a:lnTo>
                  <a:lnTo>
                    <a:pt x="1610" y="1549"/>
                  </a:lnTo>
                  <a:lnTo>
                    <a:pt x="1615" y="1549"/>
                  </a:lnTo>
                  <a:lnTo>
                    <a:pt x="1615" y="1549"/>
                  </a:lnTo>
                  <a:lnTo>
                    <a:pt x="1615" y="1549"/>
                  </a:lnTo>
                  <a:lnTo>
                    <a:pt x="1615" y="1549"/>
                  </a:lnTo>
                  <a:lnTo>
                    <a:pt x="1615" y="1545"/>
                  </a:lnTo>
                  <a:lnTo>
                    <a:pt x="1615" y="1545"/>
                  </a:lnTo>
                  <a:lnTo>
                    <a:pt x="1615" y="1545"/>
                  </a:lnTo>
                  <a:lnTo>
                    <a:pt x="1615" y="1545"/>
                  </a:lnTo>
                  <a:lnTo>
                    <a:pt x="1615" y="1545"/>
                  </a:lnTo>
                  <a:lnTo>
                    <a:pt x="1615" y="1545"/>
                  </a:lnTo>
                  <a:lnTo>
                    <a:pt x="1615" y="1545"/>
                  </a:lnTo>
                  <a:lnTo>
                    <a:pt x="1615" y="1545"/>
                  </a:lnTo>
                  <a:lnTo>
                    <a:pt x="1615" y="1545"/>
                  </a:lnTo>
                  <a:lnTo>
                    <a:pt x="1615" y="1545"/>
                  </a:lnTo>
                  <a:lnTo>
                    <a:pt x="1615" y="1545"/>
                  </a:lnTo>
                  <a:lnTo>
                    <a:pt x="1615" y="1545"/>
                  </a:lnTo>
                  <a:lnTo>
                    <a:pt x="1615" y="1545"/>
                  </a:lnTo>
                  <a:lnTo>
                    <a:pt x="1615" y="1545"/>
                  </a:lnTo>
                  <a:lnTo>
                    <a:pt x="1615" y="1545"/>
                  </a:lnTo>
                  <a:lnTo>
                    <a:pt x="1615" y="1545"/>
                  </a:lnTo>
                  <a:lnTo>
                    <a:pt x="1615" y="1545"/>
                  </a:lnTo>
                  <a:lnTo>
                    <a:pt x="1615" y="1545"/>
                  </a:lnTo>
                  <a:lnTo>
                    <a:pt x="1615" y="1545"/>
                  </a:lnTo>
                  <a:lnTo>
                    <a:pt x="1615" y="1545"/>
                  </a:lnTo>
                  <a:lnTo>
                    <a:pt x="1615" y="1545"/>
                  </a:lnTo>
                  <a:lnTo>
                    <a:pt x="1615" y="1545"/>
                  </a:lnTo>
                  <a:lnTo>
                    <a:pt x="1615" y="1545"/>
                  </a:lnTo>
                  <a:lnTo>
                    <a:pt x="1615" y="1545"/>
                  </a:lnTo>
                  <a:lnTo>
                    <a:pt x="1615" y="1545"/>
                  </a:lnTo>
                  <a:lnTo>
                    <a:pt x="1615" y="1545"/>
                  </a:lnTo>
                  <a:lnTo>
                    <a:pt x="1615" y="1545"/>
                  </a:lnTo>
                  <a:lnTo>
                    <a:pt x="1615" y="1545"/>
                  </a:lnTo>
                  <a:lnTo>
                    <a:pt x="1615" y="1540"/>
                  </a:lnTo>
                  <a:lnTo>
                    <a:pt x="1615" y="1540"/>
                  </a:lnTo>
                  <a:lnTo>
                    <a:pt x="1615" y="1540"/>
                  </a:lnTo>
                  <a:lnTo>
                    <a:pt x="1615" y="1540"/>
                  </a:lnTo>
                  <a:lnTo>
                    <a:pt x="1615" y="1540"/>
                  </a:lnTo>
                  <a:lnTo>
                    <a:pt x="1615" y="1540"/>
                  </a:lnTo>
                  <a:lnTo>
                    <a:pt x="1615" y="1540"/>
                  </a:lnTo>
                  <a:lnTo>
                    <a:pt x="1615" y="1540"/>
                  </a:lnTo>
                  <a:lnTo>
                    <a:pt x="1615" y="1540"/>
                  </a:lnTo>
                  <a:lnTo>
                    <a:pt x="1615" y="1540"/>
                  </a:lnTo>
                  <a:lnTo>
                    <a:pt x="1615" y="1540"/>
                  </a:lnTo>
                  <a:lnTo>
                    <a:pt x="1615" y="1540"/>
                  </a:lnTo>
                  <a:lnTo>
                    <a:pt x="1615" y="1540"/>
                  </a:lnTo>
                  <a:lnTo>
                    <a:pt x="1615" y="1540"/>
                  </a:lnTo>
                  <a:lnTo>
                    <a:pt x="1615" y="1540"/>
                  </a:lnTo>
                  <a:lnTo>
                    <a:pt x="1615" y="1540"/>
                  </a:lnTo>
                  <a:lnTo>
                    <a:pt x="1615" y="1540"/>
                  </a:lnTo>
                  <a:lnTo>
                    <a:pt x="1615" y="1540"/>
                  </a:lnTo>
                  <a:lnTo>
                    <a:pt x="1615" y="1540"/>
                  </a:lnTo>
                  <a:lnTo>
                    <a:pt x="1615" y="1540"/>
                  </a:lnTo>
                  <a:lnTo>
                    <a:pt x="1615" y="1540"/>
                  </a:lnTo>
                  <a:lnTo>
                    <a:pt x="1615" y="1540"/>
                  </a:lnTo>
                  <a:lnTo>
                    <a:pt x="1615" y="1540"/>
                  </a:lnTo>
                  <a:lnTo>
                    <a:pt x="1615" y="1540"/>
                  </a:lnTo>
                  <a:lnTo>
                    <a:pt x="1615" y="1540"/>
                  </a:lnTo>
                  <a:lnTo>
                    <a:pt x="1615" y="1540"/>
                  </a:lnTo>
                  <a:lnTo>
                    <a:pt x="1615" y="1540"/>
                  </a:lnTo>
                  <a:lnTo>
                    <a:pt x="1615" y="1540"/>
                  </a:lnTo>
                  <a:lnTo>
                    <a:pt x="1615" y="1540"/>
                  </a:lnTo>
                  <a:lnTo>
                    <a:pt x="1615" y="1540"/>
                  </a:lnTo>
                  <a:lnTo>
                    <a:pt x="1615" y="1540"/>
                  </a:lnTo>
                  <a:lnTo>
                    <a:pt x="1615" y="1540"/>
                  </a:lnTo>
                  <a:lnTo>
                    <a:pt x="1615" y="1536"/>
                  </a:lnTo>
                  <a:lnTo>
                    <a:pt x="1615" y="1536"/>
                  </a:lnTo>
                  <a:lnTo>
                    <a:pt x="1615" y="1536"/>
                  </a:lnTo>
                  <a:lnTo>
                    <a:pt x="1615" y="1536"/>
                  </a:lnTo>
                  <a:lnTo>
                    <a:pt x="1615" y="1536"/>
                  </a:lnTo>
                  <a:lnTo>
                    <a:pt x="1615" y="1536"/>
                  </a:lnTo>
                  <a:lnTo>
                    <a:pt x="1615" y="1536"/>
                  </a:lnTo>
                  <a:lnTo>
                    <a:pt x="1615" y="1536"/>
                  </a:lnTo>
                  <a:lnTo>
                    <a:pt x="1615" y="1536"/>
                  </a:lnTo>
                  <a:lnTo>
                    <a:pt x="1615" y="1536"/>
                  </a:lnTo>
                  <a:lnTo>
                    <a:pt x="1615" y="1536"/>
                  </a:lnTo>
                  <a:lnTo>
                    <a:pt x="1615" y="1536"/>
                  </a:lnTo>
                  <a:lnTo>
                    <a:pt x="1615" y="1536"/>
                  </a:lnTo>
                  <a:lnTo>
                    <a:pt x="1615" y="1536"/>
                  </a:lnTo>
                  <a:lnTo>
                    <a:pt x="1615" y="1536"/>
                  </a:lnTo>
                  <a:lnTo>
                    <a:pt x="1615" y="1536"/>
                  </a:lnTo>
                  <a:lnTo>
                    <a:pt x="1615" y="1536"/>
                  </a:lnTo>
                  <a:lnTo>
                    <a:pt x="1615" y="1536"/>
                  </a:lnTo>
                  <a:lnTo>
                    <a:pt x="1615" y="1536"/>
                  </a:lnTo>
                  <a:lnTo>
                    <a:pt x="1615" y="1536"/>
                  </a:lnTo>
                  <a:lnTo>
                    <a:pt x="1615" y="1536"/>
                  </a:lnTo>
                  <a:lnTo>
                    <a:pt x="1615" y="1536"/>
                  </a:lnTo>
                  <a:lnTo>
                    <a:pt x="1615" y="1536"/>
                  </a:lnTo>
                  <a:lnTo>
                    <a:pt x="1615" y="1536"/>
                  </a:lnTo>
                  <a:lnTo>
                    <a:pt x="1615" y="1536"/>
                  </a:lnTo>
                  <a:lnTo>
                    <a:pt x="1615" y="1536"/>
                  </a:lnTo>
                  <a:lnTo>
                    <a:pt x="1615" y="1536"/>
                  </a:lnTo>
                  <a:lnTo>
                    <a:pt x="1615" y="1536"/>
                  </a:lnTo>
                  <a:lnTo>
                    <a:pt x="1615" y="1536"/>
                  </a:lnTo>
                  <a:lnTo>
                    <a:pt x="1615" y="1536"/>
                  </a:lnTo>
                  <a:lnTo>
                    <a:pt x="1615" y="1536"/>
                  </a:lnTo>
                  <a:lnTo>
                    <a:pt x="1615" y="1536"/>
                  </a:lnTo>
                  <a:lnTo>
                    <a:pt x="1615" y="1536"/>
                  </a:lnTo>
                  <a:lnTo>
                    <a:pt x="1615" y="1536"/>
                  </a:lnTo>
                  <a:lnTo>
                    <a:pt x="1615" y="1536"/>
                  </a:lnTo>
                  <a:lnTo>
                    <a:pt x="1615" y="1536"/>
                  </a:lnTo>
                  <a:lnTo>
                    <a:pt x="1615" y="1536"/>
                  </a:lnTo>
                  <a:lnTo>
                    <a:pt x="1615" y="1536"/>
                  </a:lnTo>
                  <a:lnTo>
                    <a:pt x="1615" y="1536"/>
                  </a:lnTo>
                  <a:lnTo>
                    <a:pt x="1615" y="1536"/>
                  </a:lnTo>
                  <a:lnTo>
                    <a:pt x="1615" y="1536"/>
                  </a:lnTo>
                  <a:lnTo>
                    <a:pt x="1615" y="1536"/>
                  </a:lnTo>
                  <a:lnTo>
                    <a:pt x="1615" y="1536"/>
                  </a:lnTo>
                  <a:lnTo>
                    <a:pt x="1615" y="1536"/>
                  </a:lnTo>
                  <a:lnTo>
                    <a:pt x="1615" y="1536"/>
                  </a:lnTo>
                  <a:lnTo>
                    <a:pt x="1615" y="1536"/>
                  </a:lnTo>
                  <a:lnTo>
                    <a:pt x="1615" y="1536"/>
                  </a:lnTo>
                  <a:lnTo>
                    <a:pt x="1615" y="1536"/>
                  </a:lnTo>
                  <a:lnTo>
                    <a:pt x="1615" y="1531"/>
                  </a:lnTo>
                  <a:lnTo>
                    <a:pt x="1615" y="1531"/>
                  </a:lnTo>
                  <a:lnTo>
                    <a:pt x="1615" y="1531"/>
                  </a:lnTo>
                  <a:lnTo>
                    <a:pt x="1615" y="1531"/>
                  </a:lnTo>
                  <a:lnTo>
                    <a:pt x="1615" y="1531"/>
                  </a:lnTo>
                  <a:lnTo>
                    <a:pt x="1615" y="1531"/>
                  </a:lnTo>
                  <a:lnTo>
                    <a:pt x="1615" y="1531"/>
                  </a:lnTo>
                  <a:lnTo>
                    <a:pt x="1615" y="1531"/>
                  </a:lnTo>
                  <a:lnTo>
                    <a:pt x="1615" y="1531"/>
                  </a:lnTo>
                  <a:lnTo>
                    <a:pt x="1615" y="1531"/>
                  </a:lnTo>
                  <a:lnTo>
                    <a:pt x="1615" y="1531"/>
                  </a:lnTo>
                  <a:lnTo>
                    <a:pt x="1615" y="1531"/>
                  </a:lnTo>
                  <a:lnTo>
                    <a:pt x="1615" y="1531"/>
                  </a:lnTo>
                  <a:lnTo>
                    <a:pt x="1615" y="1531"/>
                  </a:lnTo>
                  <a:lnTo>
                    <a:pt x="1615" y="1531"/>
                  </a:lnTo>
                  <a:lnTo>
                    <a:pt x="1615" y="1531"/>
                  </a:lnTo>
                  <a:lnTo>
                    <a:pt x="1615" y="1531"/>
                  </a:lnTo>
                  <a:lnTo>
                    <a:pt x="1615" y="1531"/>
                  </a:lnTo>
                  <a:lnTo>
                    <a:pt x="1615" y="1531"/>
                  </a:lnTo>
                  <a:lnTo>
                    <a:pt x="1615" y="1531"/>
                  </a:lnTo>
                  <a:lnTo>
                    <a:pt x="1615" y="1531"/>
                  </a:lnTo>
                  <a:lnTo>
                    <a:pt x="1615" y="1531"/>
                  </a:lnTo>
                  <a:lnTo>
                    <a:pt x="1615" y="1531"/>
                  </a:lnTo>
                  <a:lnTo>
                    <a:pt x="1615" y="1531"/>
                  </a:lnTo>
                  <a:lnTo>
                    <a:pt x="1615" y="1531"/>
                  </a:lnTo>
                  <a:lnTo>
                    <a:pt x="1615" y="1531"/>
                  </a:lnTo>
                  <a:lnTo>
                    <a:pt x="1615" y="1531"/>
                  </a:lnTo>
                  <a:lnTo>
                    <a:pt x="1615" y="1531"/>
                  </a:lnTo>
                  <a:lnTo>
                    <a:pt x="1615" y="1531"/>
                  </a:lnTo>
                  <a:lnTo>
                    <a:pt x="1615" y="1531"/>
                  </a:lnTo>
                  <a:lnTo>
                    <a:pt x="1615" y="1531"/>
                  </a:lnTo>
                  <a:lnTo>
                    <a:pt x="1615" y="1531"/>
                  </a:lnTo>
                  <a:lnTo>
                    <a:pt x="1615" y="1531"/>
                  </a:lnTo>
                  <a:lnTo>
                    <a:pt x="1615" y="1531"/>
                  </a:lnTo>
                  <a:lnTo>
                    <a:pt x="1615" y="1531"/>
                  </a:lnTo>
                  <a:lnTo>
                    <a:pt x="1615" y="1531"/>
                  </a:lnTo>
                  <a:lnTo>
                    <a:pt x="1610" y="1531"/>
                  </a:lnTo>
                  <a:lnTo>
                    <a:pt x="1610" y="1531"/>
                  </a:lnTo>
                  <a:lnTo>
                    <a:pt x="1610" y="1531"/>
                  </a:lnTo>
                  <a:lnTo>
                    <a:pt x="1610" y="1531"/>
                  </a:lnTo>
                  <a:lnTo>
                    <a:pt x="1610" y="1531"/>
                  </a:lnTo>
                  <a:lnTo>
                    <a:pt x="1610" y="1531"/>
                  </a:lnTo>
                  <a:lnTo>
                    <a:pt x="1610" y="1531"/>
                  </a:lnTo>
                  <a:lnTo>
                    <a:pt x="1610" y="1531"/>
                  </a:lnTo>
                  <a:lnTo>
                    <a:pt x="1610" y="1531"/>
                  </a:lnTo>
                  <a:lnTo>
                    <a:pt x="1610" y="1531"/>
                  </a:lnTo>
                  <a:lnTo>
                    <a:pt x="1610" y="1531"/>
                  </a:lnTo>
                  <a:lnTo>
                    <a:pt x="1610" y="1531"/>
                  </a:lnTo>
                  <a:lnTo>
                    <a:pt x="1610" y="1531"/>
                  </a:lnTo>
                  <a:lnTo>
                    <a:pt x="1610" y="1531"/>
                  </a:lnTo>
                  <a:lnTo>
                    <a:pt x="1610" y="1531"/>
                  </a:lnTo>
                  <a:lnTo>
                    <a:pt x="1610" y="1531"/>
                  </a:lnTo>
                  <a:lnTo>
                    <a:pt x="1610" y="1531"/>
                  </a:lnTo>
                  <a:lnTo>
                    <a:pt x="1610" y="1531"/>
                  </a:lnTo>
                  <a:lnTo>
                    <a:pt x="1610" y="1531"/>
                  </a:lnTo>
                  <a:lnTo>
                    <a:pt x="1610" y="1531"/>
                  </a:lnTo>
                  <a:lnTo>
                    <a:pt x="1610" y="1531"/>
                  </a:lnTo>
                  <a:lnTo>
                    <a:pt x="1610" y="1531"/>
                  </a:lnTo>
                  <a:lnTo>
                    <a:pt x="1610" y="1531"/>
                  </a:lnTo>
                  <a:lnTo>
                    <a:pt x="1610" y="1531"/>
                  </a:lnTo>
                  <a:lnTo>
                    <a:pt x="1610" y="1531"/>
                  </a:lnTo>
                  <a:lnTo>
                    <a:pt x="1610" y="1531"/>
                  </a:lnTo>
                  <a:lnTo>
                    <a:pt x="1610" y="1531"/>
                  </a:lnTo>
                  <a:lnTo>
                    <a:pt x="1610" y="1531"/>
                  </a:lnTo>
                  <a:lnTo>
                    <a:pt x="1610" y="1531"/>
                  </a:lnTo>
                  <a:lnTo>
                    <a:pt x="1610" y="1531"/>
                  </a:lnTo>
                  <a:lnTo>
                    <a:pt x="1610" y="1531"/>
                  </a:lnTo>
                  <a:lnTo>
                    <a:pt x="1610" y="1527"/>
                  </a:lnTo>
                  <a:lnTo>
                    <a:pt x="1610" y="1527"/>
                  </a:lnTo>
                  <a:lnTo>
                    <a:pt x="1610" y="1527"/>
                  </a:lnTo>
                  <a:lnTo>
                    <a:pt x="1610" y="1527"/>
                  </a:lnTo>
                  <a:lnTo>
                    <a:pt x="1610" y="1527"/>
                  </a:lnTo>
                  <a:lnTo>
                    <a:pt x="1610" y="1527"/>
                  </a:lnTo>
                  <a:lnTo>
                    <a:pt x="1610" y="1527"/>
                  </a:lnTo>
                  <a:lnTo>
                    <a:pt x="1606" y="1527"/>
                  </a:lnTo>
                  <a:lnTo>
                    <a:pt x="1606" y="1527"/>
                  </a:lnTo>
                  <a:lnTo>
                    <a:pt x="1606" y="1527"/>
                  </a:lnTo>
                  <a:lnTo>
                    <a:pt x="1606" y="1527"/>
                  </a:lnTo>
                  <a:lnTo>
                    <a:pt x="1606" y="1527"/>
                  </a:lnTo>
                  <a:lnTo>
                    <a:pt x="1606" y="1527"/>
                  </a:lnTo>
                  <a:lnTo>
                    <a:pt x="1606" y="1527"/>
                  </a:lnTo>
                  <a:lnTo>
                    <a:pt x="1606" y="1527"/>
                  </a:lnTo>
                  <a:lnTo>
                    <a:pt x="1606" y="1527"/>
                  </a:lnTo>
                  <a:lnTo>
                    <a:pt x="1606" y="1527"/>
                  </a:lnTo>
                  <a:lnTo>
                    <a:pt x="1606" y="1527"/>
                  </a:lnTo>
                  <a:lnTo>
                    <a:pt x="1606" y="1527"/>
                  </a:lnTo>
                  <a:lnTo>
                    <a:pt x="1606" y="1527"/>
                  </a:lnTo>
                  <a:lnTo>
                    <a:pt x="1606" y="1527"/>
                  </a:lnTo>
                  <a:lnTo>
                    <a:pt x="1606" y="1527"/>
                  </a:lnTo>
                  <a:lnTo>
                    <a:pt x="1606" y="1527"/>
                  </a:lnTo>
                  <a:lnTo>
                    <a:pt x="1606" y="1527"/>
                  </a:lnTo>
                  <a:close/>
                  <a:moveTo>
                    <a:pt x="1579" y="1558"/>
                  </a:moveTo>
                  <a:lnTo>
                    <a:pt x="1579" y="1558"/>
                  </a:lnTo>
                  <a:lnTo>
                    <a:pt x="1579" y="1558"/>
                  </a:lnTo>
                  <a:lnTo>
                    <a:pt x="1579" y="1558"/>
                  </a:lnTo>
                  <a:close/>
                  <a:moveTo>
                    <a:pt x="1838" y="1545"/>
                  </a:moveTo>
                  <a:lnTo>
                    <a:pt x="1838" y="1545"/>
                  </a:lnTo>
                  <a:lnTo>
                    <a:pt x="1838" y="1545"/>
                  </a:lnTo>
                  <a:lnTo>
                    <a:pt x="1838" y="1545"/>
                  </a:lnTo>
                  <a:close/>
                  <a:moveTo>
                    <a:pt x="1838" y="1545"/>
                  </a:moveTo>
                  <a:lnTo>
                    <a:pt x="1838" y="1545"/>
                  </a:lnTo>
                  <a:lnTo>
                    <a:pt x="1838" y="1545"/>
                  </a:lnTo>
                  <a:lnTo>
                    <a:pt x="1838" y="1545"/>
                  </a:lnTo>
                  <a:lnTo>
                    <a:pt x="1838" y="1545"/>
                  </a:lnTo>
                  <a:close/>
                  <a:moveTo>
                    <a:pt x="1852" y="1500"/>
                  </a:moveTo>
                  <a:lnTo>
                    <a:pt x="1852" y="1500"/>
                  </a:lnTo>
                  <a:lnTo>
                    <a:pt x="1852" y="1500"/>
                  </a:lnTo>
                  <a:lnTo>
                    <a:pt x="1856" y="1500"/>
                  </a:lnTo>
                  <a:lnTo>
                    <a:pt x="1856" y="1500"/>
                  </a:lnTo>
                  <a:lnTo>
                    <a:pt x="1856" y="1500"/>
                  </a:lnTo>
                  <a:lnTo>
                    <a:pt x="1856" y="1500"/>
                  </a:lnTo>
                  <a:lnTo>
                    <a:pt x="1856" y="1505"/>
                  </a:lnTo>
                  <a:lnTo>
                    <a:pt x="1856" y="1505"/>
                  </a:lnTo>
                  <a:lnTo>
                    <a:pt x="1856" y="1505"/>
                  </a:lnTo>
                  <a:lnTo>
                    <a:pt x="1856" y="1505"/>
                  </a:lnTo>
                  <a:lnTo>
                    <a:pt x="1856" y="1505"/>
                  </a:lnTo>
                  <a:lnTo>
                    <a:pt x="1856" y="1505"/>
                  </a:lnTo>
                  <a:lnTo>
                    <a:pt x="1856" y="1509"/>
                  </a:lnTo>
                  <a:lnTo>
                    <a:pt x="1856" y="1509"/>
                  </a:lnTo>
                  <a:lnTo>
                    <a:pt x="1856" y="1509"/>
                  </a:lnTo>
                  <a:lnTo>
                    <a:pt x="1856" y="1509"/>
                  </a:lnTo>
                  <a:lnTo>
                    <a:pt x="1856" y="1509"/>
                  </a:lnTo>
                  <a:lnTo>
                    <a:pt x="1856" y="1509"/>
                  </a:lnTo>
                  <a:lnTo>
                    <a:pt x="1856" y="1509"/>
                  </a:lnTo>
                  <a:lnTo>
                    <a:pt x="1856" y="1514"/>
                  </a:lnTo>
                  <a:lnTo>
                    <a:pt x="1856" y="1514"/>
                  </a:lnTo>
                  <a:lnTo>
                    <a:pt x="1856" y="1514"/>
                  </a:lnTo>
                  <a:lnTo>
                    <a:pt x="1856" y="1514"/>
                  </a:lnTo>
                  <a:lnTo>
                    <a:pt x="1856" y="1514"/>
                  </a:lnTo>
                  <a:lnTo>
                    <a:pt x="1856" y="1514"/>
                  </a:lnTo>
                  <a:lnTo>
                    <a:pt x="1856" y="1514"/>
                  </a:lnTo>
                  <a:lnTo>
                    <a:pt x="1856" y="1518"/>
                  </a:lnTo>
                  <a:lnTo>
                    <a:pt x="1856" y="1518"/>
                  </a:lnTo>
                  <a:lnTo>
                    <a:pt x="1856" y="1518"/>
                  </a:lnTo>
                  <a:lnTo>
                    <a:pt x="1856" y="1518"/>
                  </a:lnTo>
                  <a:lnTo>
                    <a:pt x="1852" y="1518"/>
                  </a:lnTo>
                  <a:lnTo>
                    <a:pt x="1852" y="1518"/>
                  </a:lnTo>
                  <a:lnTo>
                    <a:pt x="1852" y="1523"/>
                  </a:lnTo>
                  <a:lnTo>
                    <a:pt x="1852" y="1523"/>
                  </a:lnTo>
                  <a:lnTo>
                    <a:pt x="1852" y="1523"/>
                  </a:lnTo>
                  <a:lnTo>
                    <a:pt x="1852" y="1523"/>
                  </a:lnTo>
                  <a:lnTo>
                    <a:pt x="1852" y="1523"/>
                  </a:lnTo>
                  <a:lnTo>
                    <a:pt x="1852" y="1527"/>
                  </a:lnTo>
                  <a:lnTo>
                    <a:pt x="1852" y="1527"/>
                  </a:lnTo>
                  <a:lnTo>
                    <a:pt x="1852" y="1527"/>
                  </a:lnTo>
                  <a:lnTo>
                    <a:pt x="1852" y="1527"/>
                  </a:lnTo>
                  <a:lnTo>
                    <a:pt x="1852" y="1531"/>
                  </a:lnTo>
                  <a:lnTo>
                    <a:pt x="1852" y="1531"/>
                  </a:lnTo>
                  <a:lnTo>
                    <a:pt x="1852" y="1531"/>
                  </a:lnTo>
                  <a:lnTo>
                    <a:pt x="1856" y="1531"/>
                  </a:lnTo>
                  <a:lnTo>
                    <a:pt x="1856" y="1531"/>
                  </a:lnTo>
                  <a:lnTo>
                    <a:pt x="1856" y="1531"/>
                  </a:lnTo>
                  <a:lnTo>
                    <a:pt x="1856" y="1531"/>
                  </a:lnTo>
                  <a:lnTo>
                    <a:pt x="1856" y="1527"/>
                  </a:lnTo>
                  <a:lnTo>
                    <a:pt x="1856" y="1527"/>
                  </a:lnTo>
                  <a:lnTo>
                    <a:pt x="1856" y="1527"/>
                  </a:lnTo>
                  <a:lnTo>
                    <a:pt x="1861" y="1527"/>
                  </a:lnTo>
                  <a:lnTo>
                    <a:pt x="1861" y="1527"/>
                  </a:lnTo>
                  <a:lnTo>
                    <a:pt x="1861" y="1527"/>
                  </a:lnTo>
                  <a:lnTo>
                    <a:pt x="1861" y="1527"/>
                  </a:lnTo>
                  <a:lnTo>
                    <a:pt x="1861" y="1527"/>
                  </a:lnTo>
                  <a:lnTo>
                    <a:pt x="1861" y="1527"/>
                  </a:lnTo>
                  <a:lnTo>
                    <a:pt x="1861" y="1527"/>
                  </a:lnTo>
                  <a:lnTo>
                    <a:pt x="1861" y="1527"/>
                  </a:lnTo>
                  <a:lnTo>
                    <a:pt x="1861" y="1527"/>
                  </a:lnTo>
                  <a:lnTo>
                    <a:pt x="1861" y="1527"/>
                  </a:lnTo>
                  <a:lnTo>
                    <a:pt x="1861" y="1523"/>
                  </a:lnTo>
                  <a:lnTo>
                    <a:pt x="1861" y="1523"/>
                  </a:lnTo>
                  <a:lnTo>
                    <a:pt x="1861" y="1523"/>
                  </a:lnTo>
                  <a:lnTo>
                    <a:pt x="1861" y="1523"/>
                  </a:lnTo>
                  <a:lnTo>
                    <a:pt x="1861" y="1523"/>
                  </a:lnTo>
                  <a:lnTo>
                    <a:pt x="1861" y="1523"/>
                  </a:lnTo>
                  <a:lnTo>
                    <a:pt x="1861" y="1523"/>
                  </a:lnTo>
                  <a:lnTo>
                    <a:pt x="1865" y="1523"/>
                  </a:lnTo>
                  <a:lnTo>
                    <a:pt x="1865" y="1523"/>
                  </a:lnTo>
                  <a:lnTo>
                    <a:pt x="1865" y="1523"/>
                  </a:lnTo>
                  <a:lnTo>
                    <a:pt x="1865" y="1523"/>
                  </a:lnTo>
                  <a:lnTo>
                    <a:pt x="1865" y="1523"/>
                  </a:lnTo>
                  <a:lnTo>
                    <a:pt x="1865" y="1523"/>
                  </a:lnTo>
                  <a:lnTo>
                    <a:pt x="1865" y="1523"/>
                  </a:lnTo>
                  <a:lnTo>
                    <a:pt x="1865" y="1523"/>
                  </a:lnTo>
                  <a:lnTo>
                    <a:pt x="1865" y="1523"/>
                  </a:lnTo>
                  <a:lnTo>
                    <a:pt x="1865" y="1523"/>
                  </a:lnTo>
                  <a:lnTo>
                    <a:pt x="1865" y="1523"/>
                  </a:lnTo>
                  <a:lnTo>
                    <a:pt x="1865" y="1523"/>
                  </a:lnTo>
                  <a:lnTo>
                    <a:pt x="1865" y="1523"/>
                  </a:lnTo>
                  <a:lnTo>
                    <a:pt x="1865" y="1523"/>
                  </a:lnTo>
                  <a:lnTo>
                    <a:pt x="1865" y="1523"/>
                  </a:lnTo>
                  <a:lnTo>
                    <a:pt x="1865" y="1523"/>
                  </a:lnTo>
                  <a:lnTo>
                    <a:pt x="1865" y="1523"/>
                  </a:lnTo>
                  <a:lnTo>
                    <a:pt x="1865" y="1523"/>
                  </a:lnTo>
                  <a:lnTo>
                    <a:pt x="1865" y="1523"/>
                  </a:lnTo>
                  <a:lnTo>
                    <a:pt x="1865" y="1523"/>
                  </a:lnTo>
                  <a:lnTo>
                    <a:pt x="1865" y="1518"/>
                  </a:lnTo>
                  <a:lnTo>
                    <a:pt x="1865" y="1518"/>
                  </a:lnTo>
                  <a:lnTo>
                    <a:pt x="1865" y="1518"/>
                  </a:lnTo>
                  <a:lnTo>
                    <a:pt x="1865" y="1518"/>
                  </a:lnTo>
                  <a:lnTo>
                    <a:pt x="1865" y="1518"/>
                  </a:lnTo>
                  <a:lnTo>
                    <a:pt x="1865" y="1518"/>
                  </a:lnTo>
                  <a:lnTo>
                    <a:pt x="1865" y="1518"/>
                  </a:lnTo>
                  <a:lnTo>
                    <a:pt x="1865" y="1518"/>
                  </a:lnTo>
                  <a:lnTo>
                    <a:pt x="1865" y="1518"/>
                  </a:lnTo>
                  <a:lnTo>
                    <a:pt x="1865" y="1518"/>
                  </a:lnTo>
                  <a:lnTo>
                    <a:pt x="1865" y="1518"/>
                  </a:lnTo>
                  <a:lnTo>
                    <a:pt x="1865" y="1518"/>
                  </a:lnTo>
                  <a:lnTo>
                    <a:pt x="1865" y="1518"/>
                  </a:lnTo>
                  <a:lnTo>
                    <a:pt x="1865" y="1518"/>
                  </a:lnTo>
                  <a:lnTo>
                    <a:pt x="1865" y="1518"/>
                  </a:lnTo>
                  <a:lnTo>
                    <a:pt x="1865" y="1518"/>
                  </a:lnTo>
                  <a:lnTo>
                    <a:pt x="1865" y="1518"/>
                  </a:lnTo>
                  <a:lnTo>
                    <a:pt x="1865" y="1518"/>
                  </a:lnTo>
                  <a:lnTo>
                    <a:pt x="1865" y="1518"/>
                  </a:lnTo>
                  <a:lnTo>
                    <a:pt x="1865" y="1518"/>
                  </a:lnTo>
                  <a:lnTo>
                    <a:pt x="1865" y="1518"/>
                  </a:lnTo>
                  <a:lnTo>
                    <a:pt x="1865" y="1518"/>
                  </a:lnTo>
                  <a:lnTo>
                    <a:pt x="1865" y="1518"/>
                  </a:lnTo>
                  <a:lnTo>
                    <a:pt x="1865" y="1518"/>
                  </a:lnTo>
                  <a:lnTo>
                    <a:pt x="1865" y="1518"/>
                  </a:lnTo>
                  <a:lnTo>
                    <a:pt x="1865" y="1518"/>
                  </a:lnTo>
                  <a:lnTo>
                    <a:pt x="1865" y="1518"/>
                  </a:lnTo>
                  <a:lnTo>
                    <a:pt x="1865" y="1518"/>
                  </a:lnTo>
                  <a:lnTo>
                    <a:pt x="1865" y="1518"/>
                  </a:lnTo>
                  <a:lnTo>
                    <a:pt x="1865" y="1518"/>
                  </a:lnTo>
                  <a:lnTo>
                    <a:pt x="1865" y="1518"/>
                  </a:lnTo>
                  <a:lnTo>
                    <a:pt x="1865" y="1518"/>
                  </a:lnTo>
                  <a:lnTo>
                    <a:pt x="1865" y="1518"/>
                  </a:lnTo>
                  <a:lnTo>
                    <a:pt x="1865" y="1514"/>
                  </a:lnTo>
                  <a:lnTo>
                    <a:pt x="1865" y="1514"/>
                  </a:lnTo>
                  <a:lnTo>
                    <a:pt x="1865" y="1514"/>
                  </a:lnTo>
                  <a:lnTo>
                    <a:pt x="1865" y="1514"/>
                  </a:lnTo>
                  <a:lnTo>
                    <a:pt x="1865" y="1514"/>
                  </a:lnTo>
                  <a:lnTo>
                    <a:pt x="1865" y="1514"/>
                  </a:lnTo>
                  <a:lnTo>
                    <a:pt x="1865" y="1514"/>
                  </a:lnTo>
                  <a:lnTo>
                    <a:pt x="1865" y="1514"/>
                  </a:lnTo>
                  <a:lnTo>
                    <a:pt x="1865" y="1514"/>
                  </a:lnTo>
                  <a:lnTo>
                    <a:pt x="1865" y="1514"/>
                  </a:lnTo>
                  <a:lnTo>
                    <a:pt x="1865" y="1514"/>
                  </a:lnTo>
                  <a:lnTo>
                    <a:pt x="1865" y="1514"/>
                  </a:lnTo>
                  <a:lnTo>
                    <a:pt x="1865" y="1514"/>
                  </a:lnTo>
                  <a:lnTo>
                    <a:pt x="1865" y="1514"/>
                  </a:lnTo>
                  <a:lnTo>
                    <a:pt x="1865" y="1514"/>
                  </a:lnTo>
                  <a:lnTo>
                    <a:pt x="1865" y="1514"/>
                  </a:lnTo>
                  <a:lnTo>
                    <a:pt x="1865" y="1514"/>
                  </a:lnTo>
                  <a:lnTo>
                    <a:pt x="1865" y="1514"/>
                  </a:lnTo>
                  <a:lnTo>
                    <a:pt x="1865" y="1514"/>
                  </a:lnTo>
                  <a:lnTo>
                    <a:pt x="1865" y="1514"/>
                  </a:lnTo>
                  <a:lnTo>
                    <a:pt x="1865" y="1514"/>
                  </a:lnTo>
                  <a:lnTo>
                    <a:pt x="1865" y="1514"/>
                  </a:lnTo>
                  <a:lnTo>
                    <a:pt x="1865" y="1514"/>
                  </a:lnTo>
                  <a:lnTo>
                    <a:pt x="1865" y="1514"/>
                  </a:lnTo>
                  <a:lnTo>
                    <a:pt x="1865" y="1514"/>
                  </a:lnTo>
                  <a:lnTo>
                    <a:pt x="1865" y="1514"/>
                  </a:lnTo>
                  <a:lnTo>
                    <a:pt x="1865" y="1514"/>
                  </a:lnTo>
                  <a:lnTo>
                    <a:pt x="1865" y="1514"/>
                  </a:lnTo>
                  <a:lnTo>
                    <a:pt x="1865" y="1514"/>
                  </a:lnTo>
                  <a:lnTo>
                    <a:pt x="1865" y="1514"/>
                  </a:lnTo>
                  <a:lnTo>
                    <a:pt x="1865" y="1514"/>
                  </a:lnTo>
                  <a:lnTo>
                    <a:pt x="1865" y="1514"/>
                  </a:lnTo>
                  <a:lnTo>
                    <a:pt x="1865" y="1514"/>
                  </a:lnTo>
                  <a:lnTo>
                    <a:pt x="1865" y="1514"/>
                  </a:lnTo>
                  <a:lnTo>
                    <a:pt x="1865" y="1514"/>
                  </a:lnTo>
                  <a:lnTo>
                    <a:pt x="1865" y="1514"/>
                  </a:lnTo>
                  <a:lnTo>
                    <a:pt x="1865" y="1514"/>
                  </a:lnTo>
                  <a:lnTo>
                    <a:pt x="1865" y="1514"/>
                  </a:lnTo>
                  <a:lnTo>
                    <a:pt x="1865" y="1509"/>
                  </a:lnTo>
                  <a:lnTo>
                    <a:pt x="1865" y="1509"/>
                  </a:lnTo>
                  <a:lnTo>
                    <a:pt x="1865" y="1509"/>
                  </a:lnTo>
                  <a:lnTo>
                    <a:pt x="1865" y="1509"/>
                  </a:lnTo>
                  <a:lnTo>
                    <a:pt x="1865" y="1509"/>
                  </a:lnTo>
                  <a:lnTo>
                    <a:pt x="1865" y="1509"/>
                  </a:lnTo>
                  <a:lnTo>
                    <a:pt x="1865" y="1509"/>
                  </a:lnTo>
                  <a:lnTo>
                    <a:pt x="1865" y="1509"/>
                  </a:lnTo>
                  <a:lnTo>
                    <a:pt x="1865" y="1509"/>
                  </a:lnTo>
                  <a:lnTo>
                    <a:pt x="1865" y="1509"/>
                  </a:lnTo>
                  <a:lnTo>
                    <a:pt x="1865" y="1509"/>
                  </a:lnTo>
                  <a:lnTo>
                    <a:pt x="1865" y="1509"/>
                  </a:lnTo>
                  <a:lnTo>
                    <a:pt x="1865" y="1509"/>
                  </a:lnTo>
                  <a:lnTo>
                    <a:pt x="1865" y="1509"/>
                  </a:lnTo>
                  <a:lnTo>
                    <a:pt x="1865" y="1509"/>
                  </a:lnTo>
                  <a:lnTo>
                    <a:pt x="1865" y="1509"/>
                  </a:lnTo>
                  <a:lnTo>
                    <a:pt x="1865" y="1509"/>
                  </a:lnTo>
                  <a:lnTo>
                    <a:pt x="1865" y="1509"/>
                  </a:lnTo>
                  <a:lnTo>
                    <a:pt x="1865" y="1509"/>
                  </a:lnTo>
                  <a:lnTo>
                    <a:pt x="1865" y="1509"/>
                  </a:lnTo>
                  <a:lnTo>
                    <a:pt x="1865" y="1509"/>
                  </a:lnTo>
                  <a:lnTo>
                    <a:pt x="1865" y="1509"/>
                  </a:lnTo>
                  <a:lnTo>
                    <a:pt x="1865" y="1509"/>
                  </a:lnTo>
                  <a:lnTo>
                    <a:pt x="1865" y="1509"/>
                  </a:lnTo>
                  <a:lnTo>
                    <a:pt x="1865" y="1509"/>
                  </a:lnTo>
                  <a:lnTo>
                    <a:pt x="1865" y="1509"/>
                  </a:lnTo>
                  <a:lnTo>
                    <a:pt x="1865" y="1509"/>
                  </a:lnTo>
                  <a:lnTo>
                    <a:pt x="1865" y="1509"/>
                  </a:lnTo>
                  <a:lnTo>
                    <a:pt x="1865" y="1509"/>
                  </a:lnTo>
                  <a:lnTo>
                    <a:pt x="1865" y="1509"/>
                  </a:lnTo>
                  <a:lnTo>
                    <a:pt x="1865" y="1509"/>
                  </a:lnTo>
                  <a:lnTo>
                    <a:pt x="1865" y="1509"/>
                  </a:lnTo>
                  <a:lnTo>
                    <a:pt x="1861" y="1509"/>
                  </a:lnTo>
                  <a:lnTo>
                    <a:pt x="1861" y="1505"/>
                  </a:lnTo>
                  <a:lnTo>
                    <a:pt x="1861" y="1505"/>
                  </a:lnTo>
                  <a:lnTo>
                    <a:pt x="1861" y="1505"/>
                  </a:lnTo>
                  <a:lnTo>
                    <a:pt x="1861" y="1505"/>
                  </a:lnTo>
                  <a:lnTo>
                    <a:pt x="1861" y="1505"/>
                  </a:lnTo>
                  <a:lnTo>
                    <a:pt x="1861" y="1505"/>
                  </a:lnTo>
                  <a:lnTo>
                    <a:pt x="1861" y="1505"/>
                  </a:lnTo>
                  <a:lnTo>
                    <a:pt x="1861" y="1505"/>
                  </a:lnTo>
                  <a:lnTo>
                    <a:pt x="1861" y="1505"/>
                  </a:lnTo>
                  <a:lnTo>
                    <a:pt x="1861" y="1505"/>
                  </a:lnTo>
                  <a:lnTo>
                    <a:pt x="1861" y="1505"/>
                  </a:lnTo>
                  <a:lnTo>
                    <a:pt x="1861" y="1505"/>
                  </a:lnTo>
                  <a:lnTo>
                    <a:pt x="1861" y="1505"/>
                  </a:lnTo>
                  <a:lnTo>
                    <a:pt x="1861" y="1505"/>
                  </a:lnTo>
                  <a:lnTo>
                    <a:pt x="1861" y="1505"/>
                  </a:lnTo>
                  <a:lnTo>
                    <a:pt x="1861" y="1505"/>
                  </a:lnTo>
                  <a:lnTo>
                    <a:pt x="1861" y="1505"/>
                  </a:lnTo>
                  <a:lnTo>
                    <a:pt x="1861" y="1505"/>
                  </a:lnTo>
                  <a:lnTo>
                    <a:pt x="1861" y="1505"/>
                  </a:lnTo>
                  <a:lnTo>
                    <a:pt x="1861" y="1505"/>
                  </a:lnTo>
                  <a:lnTo>
                    <a:pt x="1861" y="1505"/>
                  </a:lnTo>
                  <a:lnTo>
                    <a:pt x="1861" y="1505"/>
                  </a:lnTo>
                  <a:lnTo>
                    <a:pt x="1861" y="1505"/>
                  </a:lnTo>
                  <a:lnTo>
                    <a:pt x="1861" y="1505"/>
                  </a:lnTo>
                  <a:lnTo>
                    <a:pt x="1861" y="1505"/>
                  </a:lnTo>
                  <a:lnTo>
                    <a:pt x="1861" y="1505"/>
                  </a:lnTo>
                  <a:lnTo>
                    <a:pt x="1861" y="1505"/>
                  </a:lnTo>
                  <a:lnTo>
                    <a:pt x="1861" y="1505"/>
                  </a:lnTo>
                  <a:lnTo>
                    <a:pt x="1861" y="1500"/>
                  </a:lnTo>
                  <a:lnTo>
                    <a:pt x="1861" y="1500"/>
                  </a:lnTo>
                  <a:lnTo>
                    <a:pt x="1861" y="1500"/>
                  </a:lnTo>
                  <a:lnTo>
                    <a:pt x="1861" y="1500"/>
                  </a:lnTo>
                  <a:lnTo>
                    <a:pt x="1856" y="1500"/>
                  </a:lnTo>
                  <a:lnTo>
                    <a:pt x="1856" y="1500"/>
                  </a:lnTo>
                  <a:lnTo>
                    <a:pt x="1856" y="1500"/>
                  </a:lnTo>
                  <a:lnTo>
                    <a:pt x="1856" y="1500"/>
                  </a:lnTo>
                  <a:lnTo>
                    <a:pt x="1856" y="1500"/>
                  </a:lnTo>
                  <a:lnTo>
                    <a:pt x="1856" y="1500"/>
                  </a:lnTo>
                  <a:lnTo>
                    <a:pt x="1856" y="1500"/>
                  </a:lnTo>
                  <a:lnTo>
                    <a:pt x="1856" y="1500"/>
                  </a:lnTo>
                  <a:lnTo>
                    <a:pt x="1856" y="1500"/>
                  </a:lnTo>
                  <a:lnTo>
                    <a:pt x="1856" y="1500"/>
                  </a:lnTo>
                  <a:lnTo>
                    <a:pt x="1856" y="1500"/>
                  </a:lnTo>
                  <a:lnTo>
                    <a:pt x="1856" y="1500"/>
                  </a:lnTo>
                  <a:lnTo>
                    <a:pt x="1856" y="1500"/>
                  </a:lnTo>
                  <a:lnTo>
                    <a:pt x="1856" y="1500"/>
                  </a:lnTo>
                  <a:lnTo>
                    <a:pt x="1856" y="1500"/>
                  </a:lnTo>
                  <a:lnTo>
                    <a:pt x="1856" y="1500"/>
                  </a:lnTo>
                  <a:lnTo>
                    <a:pt x="1856" y="1500"/>
                  </a:lnTo>
                  <a:lnTo>
                    <a:pt x="1856" y="1500"/>
                  </a:lnTo>
                  <a:lnTo>
                    <a:pt x="1856" y="1500"/>
                  </a:lnTo>
                  <a:lnTo>
                    <a:pt x="1856" y="1500"/>
                  </a:lnTo>
                  <a:lnTo>
                    <a:pt x="1856" y="1500"/>
                  </a:lnTo>
                  <a:lnTo>
                    <a:pt x="1856" y="1500"/>
                  </a:lnTo>
                  <a:lnTo>
                    <a:pt x="1856" y="1500"/>
                  </a:lnTo>
                  <a:lnTo>
                    <a:pt x="1852" y="1496"/>
                  </a:lnTo>
                  <a:lnTo>
                    <a:pt x="1852" y="1496"/>
                  </a:lnTo>
                  <a:lnTo>
                    <a:pt x="1852" y="1500"/>
                  </a:lnTo>
                  <a:close/>
                  <a:moveTo>
                    <a:pt x="2026" y="1518"/>
                  </a:moveTo>
                  <a:lnTo>
                    <a:pt x="2026" y="1518"/>
                  </a:lnTo>
                  <a:lnTo>
                    <a:pt x="2026" y="1523"/>
                  </a:lnTo>
                  <a:lnTo>
                    <a:pt x="2026" y="1523"/>
                  </a:lnTo>
                  <a:lnTo>
                    <a:pt x="2026" y="1523"/>
                  </a:lnTo>
                  <a:lnTo>
                    <a:pt x="2026" y="1523"/>
                  </a:lnTo>
                  <a:lnTo>
                    <a:pt x="2026" y="1523"/>
                  </a:lnTo>
                  <a:lnTo>
                    <a:pt x="2026" y="1523"/>
                  </a:lnTo>
                  <a:lnTo>
                    <a:pt x="2026" y="1523"/>
                  </a:lnTo>
                  <a:lnTo>
                    <a:pt x="2026" y="1523"/>
                  </a:lnTo>
                  <a:lnTo>
                    <a:pt x="2026" y="1523"/>
                  </a:lnTo>
                  <a:lnTo>
                    <a:pt x="2026" y="1527"/>
                  </a:lnTo>
                  <a:lnTo>
                    <a:pt x="2026" y="1527"/>
                  </a:lnTo>
                  <a:lnTo>
                    <a:pt x="2026" y="1527"/>
                  </a:lnTo>
                  <a:lnTo>
                    <a:pt x="2026" y="1527"/>
                  </a:lnTo>
                  <a:lnTo>
                    <a:pt x="2030" y="1527"/>
                  </a:lnTo>
                  <a:lnTo>
                    <a:pt x="2030" y="1527"/>
                  </a:lnTo>
                  <a:lnTo>
                    <a:pt x="2030" y="1527"/>
                  </a:lnTo>
                  <a:lnTo>
                    <a:pt x="2030" y="1527"/>
                  </a:lnTo>
                  <a:lnTo>
                    <a:pt x="2030" y="1527"/>
                  </a:lnTo>
                  <a:lnTo>
                    <a:pt x="2030" y="1531"/>
                  </a:lnTo>
                  <a:lnTo>
                    <a:pt x="2030" y="1531"/>
                  </a:lnTo>
                  <a:lnTo>
                    <a:pt x="2030" y="1527"/>
                  </a:lnTo>
                  <a:lnTo>
                    <a:pt x="2030" y="1527"/>
                  </a:lnTo>
                  <a:lnTo>
                    <a:pt x="2030" y="1523"/>
                  </a:lnTo>
                  <a:lnTo>
                    <a:pt x="2030" y="1523"/>
                  </a:lnTo>
                  <a:lnTo>
                    <a:pt x="2030" y="1523"/>
                  </a:lnTo>
                  <a:lnTo>
                    <a:pt x="2030" y="1523"/>
                  </a:lnTo>
                  <a:lnTo>
                    <a:pt x="2030" y="1523"/>
                  </a:lnTo>
                  <a:lnTo>
                    <a:pt x="2030" y="1523"/>
                  </a:lnTo>
                  <a:lnTo>
                    <a:pt x="2030" y="1523"/>
                  </a:lnTo>
                  <a:lnTo>
                    <a:pt x="2030" y="1523"/>
                  </a:lnTo>
                  <a:lnTo>
                    <a:pt x="2026" y="1523"/>
                  </a:lnTo>
                  <a:lnTo>
                    <a:pt x="2026" y="1523"/>
                  </a:lnTo>
                  <a:lnTo>
                    <a:pt x="2026" y="1523"/>
                  </a:lnTo>
                  <a:lnTo>
                    <a:pt x="2026" y="1523"/>
                  </a:lnTo>
                  <a:lnTo>
                    <a:pt x="2026" y="1523"/>
                  </a:lnTo>
                  <a:lnTo>
                    <a:pt x="2026" y="1518"/>
                  </a:lnTo>
                  <a:lnTo>
                    <a:pt x="2026" y="1518"/>
                  </a:lnTo>
                  <a:lnTo>
                    <a:pt x="2026" y="1518"/>
                  </a:lnTo>
                  <a:lnTo>
                    <a:pt x="2026" y="1518"/>
                  </a:lnTo>
                  <a:lnTo>
                    <a:pt x="2026" y="1518"/>
                  </a:lnTo>
                  <a:lnTo>
                    <a:pt x="2026" y="1518"/>
                  </a:lnTo>
                  <a:lnTo>
                    <a:pt x="2026" y="1518"/>
                  </a:lnTo>
                  <a:lnTo>
                    <a:pt x="2026" y="1518"/>
                  </a:lnTo>
                  <a:lnTo>
                    <a:pt x="2026" y="1518"/>
                  </a:lnTo>
                  <a:lnTo>
                    <a:pt x="2026" y="1518"/>
                  </a:lnTo>
                  <a:close/>
                  <a:moveTo>
                    <a:pt x="1892" y="1509"/>
                  </a:moveTo>
                  <a:lnTo>
                    <a:pt x="1892" y="1509"/>
                  </a:lnTo>
                  <a:lnTo>
                    <a:pt x="1892" y="1509"/>
                  </a:lnTo>
                  <a:lnTo>
                    <a:pt x="1892" y="1509"/>
                  </a:lnTo>
                  <a:lnTo>
                    <a:pt x="1892" y="1509"/>
                  </a:lnTo>
                  <a:lnTo>
                    <a:pt x="1892" y="1509"/>
                  </a:lnTo>
                  <a:lnTo>
                    <a:pt x="1892" y="1509"/>
                  </a:lnTo>
                  <a:lnTo>
                    <a:pt x="1892" y="1509"/>
                  </a:lnTo>
                  <a:lnTo>
                    <a:pt x="1892" y="1514"/>
                  </a:lnTo>
                  <a:lnTo>
                    <a:pt x="1892" y="1514"/>
                  </a:lnTo>
                  <a:lnTo>
                    <a:pt x="1892" y="1514"/>
                  </a:lnTo>
                  <a:lnTo>
                    <a:pt x="1892" y="1514"/>
                  </a:lnTo>
                  <a:lnTo>
                    <a:pt x="1892" y="1514"/>
                  </a:lnTo>
                  <a:lnTo>
                    <a:pt x="1892" y="1514"/>
                  </a:lnTo>
                  <a:lnTo>
                    <a:pt x="1892" y="1514"/>
                  </a:lnTo>
                  <a:lnTo>
                    <a:pt x="1892" y="1514"/>
                  </a:lnTo>
                  <a:lnTo>
                    <a:pt x="1892" y="1514"/>
                  </a:lnTo>
                  <a:lnTo>
                    <a:pt x="1892" y="1514"/>
                  </a:lnTo>
                  <a:lnTo>
                    <a:pt x="1892" y="1514"/>
                  </a:lnTo>
                  <a:lnTo>
                    <a:pt x="1892" y="1514"/>
                  </a:lnTo>
                  <a:lnTo>
                    <a:pt x="1892" y="1518"/>
                  </a:lnTo>
                  <a:lnTo>
                    <a:pt x="1892" y="1518"/>
                  </a:lnTo>
                  <a:lnTo>
                    <a:pt x="1892" y="1518"/>
                  </a:lnTo>
                  <a:lnTo>
                    <a:pt x="1892" y="1518"/>
                  </a:lnTo>
                  <a:lnTo>
                    <a:pt x="1892" y="1518"/>
                  </a:lnTo>
                  <a:lnTo>
                    <a:pt x="1892" y="1518"/>
                  </a:lnTo>
                  <a:lnTo>
                    <a:pt x="1892" y="1518"/>
                  </a:lnTo>
                  <a:lnTo>
                    <a:pt x="1892" y="1518"/>
                  </a:lnTo>
                  <a:lnTo>
                    <a:pt x="1892" y="1518"/>
                  </a:lnTo>
                  <a:lnTo>
                    <a:pt x="1892" y="1518"/>
                  </a:lnTo>
                  <a:lnTo>
                    <a:pt x="1892" y="1518"/>
                  </a:lnTo>
                  <a:lnTo>
                    <a:pt x="1892" y="1523"/>
                  </a:lnTo>
                  <a:lnTo>
                    <a:pt x="1892" y="1523"/>
                  </a:lnTo>
                  <a:lnTo>
                    <a:pt x="1892" y="1523"/>
                  </a:lnTo>
                  <a:lnTo>
                    <a:pt x="1892" y="1523"/>
                  </a:lnTo>
                  <a:lnTo>
                    <a:pt x="1892" y="1523"/>
                  </a:lnTo>
                  <a:lnTo>
                    <a:pt x="1892" y="1523"/>
                  </a:lnTo>
                  <a:lnTo>
                    <a:pt x="1892" y="1523"/>
                  </a:lnTo>
                  <a:lnTo>
                    <a:pt x="1892" y="1523"/>
                  </a:lnTo>
                  <a:lnTo>
                    <a:pt x="1892" y="1523"/>
                  </a:lnTo>
                  <a:lnTo>
                    <a:pt x="1892" y="1523"/>
                  </a:lnTo>
                  <a:lnTo>
                    <a:pt x="1892" y="1523"/>
                  </a:lnTo>
                  <a:lnTo>
                    <a:pt x="1892" y="1523"/>
                  </a:lnTo>
                  <a:lnTo>
                    <a:pt x="1892" y="1527"/>
                  </a:lnTo>
                  <a:lnTo>
                    <a:pt x="1892" y="1527"/>
                  </a:lnTo>
                  <a:lnTo>
                    <a:pt x="1892" y="1527"/>
                  </a:lnTo>
                  <a:lnTo>
                    <a:pt x="1892" y="1527"/>
                  </a:lnTo>
                  <a:lnTo>
                    <a:pt x="1892" y="1523"/>
                  </a:lnTo>
                  <a:lnTo>
                    <a:pt x="1896" y="1523"/>
                  </a:lnTo>
                  <a:lnTo>
                    <a:pt x="1896" y="1523"/>
                  </a:lnTo>
                  <a:lnTo>
                    <a:pt x="1896" y="1523"/>
                  </a:lnTo>
                  <a:lnTo>
                    <a:pt x="1896" y="1523"/>
                  </a:lnTo>
                  <a:lnTo>
                    <a:pt x="1901" y="1523"/>
                  </a:lnTo>
                  <a:lnTo>
                    <a:pt x="1901" y="1523"/>
                  </a:lnTo>
                  <a:lnTo>
                    <a:pt x="1901" y="1523"/>
                  </a:lnTo>
                  <a:lnTo>
                    <a:pt x="1905" y="1518"/>
                  </a:lnTo>
                  <a:lnTo>
                    <a:pt x="1905" y="1518"/>
                  </a:lnTo>
                  <a:lnTo>
                    <a:pt x="1905" y="1518"/>
                  </a:lnTo>
                  <a:lnTo>
                    <a:pt x="1905" y="1518"/>
                  </a:lnTo>
                  <a:lnTo>
                    <a:pt x="1910" y="1518"/>
                  </a:lnTo>
                  <a:lnTo>
                    <a:pt x="1910" y="1518"/>
                  </a:lnTo>
                  <a:lnTo>
                    <a:pt x="1910" y="1518"/>
                  </a:lnTo>
                  <a:lnTo>
                    <a:pt x="1914" y="1518"/>
                  </a:lnTo>
                  <a:lnTo>
                    <a:pt x="1914" y="1514"/>
                  </a:lnTo>
                  <a:lnTo>
                    <a:pt x="1914" y="1514"/>
                  </a:lnTo>
                  <a:lnTo>
                    <a:pt x="1914" y="1514"/>
                  </a:lnTo>
                  <a:lnTo>
                    <a:pt x="1910" y="1514"/>
                  </a:lnTo>
                  <a:lnTo>
                    <a:pt x="1910" y="1514"/>
                  </a:lnTo>
                  <a:lnTo>
                    <a:pt x="1910" y="1514"/>
                  </a:lnTo>
                  <a:lnTo>
                    <a:pt x="1910" y="1514"/>
                  </a:lnTo>
                  <a:lnTo>
                    <a:pt x="1910" y="1514"/>
                  </a:lnTo>
                  <a:lnTo>
                    <a:pt x="1910" y="1514"/>
                  </a:lnTo>
                  <a:lnTo>
                    <a:pt x="1905" y="1514"/>
                  </a:lnTo>
                  <a:lnTo>
                    <a:pt x="1905" y="1514"/>
                  </a:lnTo>
                  <a:lnTo>
                    <a:pt x="1905" y="1514"/>
                  </a:lnTo>
                  <a:lnTo>
                    <a:pt x="1905" y="1514"/>
                  </a:lnTo>
                  <a:lnTo>
                    <a:pt x="1905" y="1514"/>
                  </a:lnTo>
                  <a:lnTo>
                    <a:pt x="1905" y="1514"/>
                  </a:lnTo>
                  <a:lnTo>
                    <a:pt x="1901" y="1514"/>
                  </a:lnTo>
                  <a:lnTo>
                    <a:pt x="1901" y="1514"/>
                  </a:lnTo>
                  <a:lnTo>
                    <a:pt x="1901" y="1514"/>
                  </a:lnTo>
                  <a:lnTo>
                    <a:pt x="1901" y="1514"/>
                  </a:lnTo>
                  <a:lnTo>
                    <a:pt x="1901" y="1509"/>
                  </a:lnTo>
                  <a:lnTo>
                    <a:pt x="1901" y="1509"/>
                  </a:lnTo>
                  <a:lnTo>
                    <a:pt x="1896" y="1509"/>
                  </a:lnTo>
                  <a:lnTo>
                    <a:pt x="1896" y="1509"/>
                  </a:lnTo>
                  <a:lnTo>
                    <a:pt x="1896" y="1509"/>
                  </a:lnTo>
                  <a:lnTo>
                    <a:pt x="1896" y="1509"/>
                  </a:lnTo>
                  <a:lnTo>
                    <a:pt x="1896" y="1509"/>
                  </a:lnTo>
                  <a:lnTo>
                    <a:pt x="1896" y="1509"/>
                  </a:lnTo>
                  <a:lnTo>
                    <a:pt x="1892" y="1509"/>
                  </a:lnTo>
                  <a:lnTo>
                    <a:pt x="1892" y="1509"/>
                  </a:lnTo>
                  <a:lnTo>
                    <a:pt x="1892" y="1509"/>
                  </a:lnTo>
                  <a:lnTo>
                    <a:pt x="1892" y="1509"/>
                  </a:lnTo>
                  <a:lnTo>
                    <a:pt x="1892" y="1509"/>
                  </a:lnTo>
                  <a:lnTo>
                    <a:pt x="1892" y="1509"/>
                  </a:lnTo>
                  <a:close/>
                  <a:moveTo>
                    <a:pt x="725" y="1473"/>
                  </a:moveTo>
                  <a:lnTo>
                    <a:pt x="725" y="1473"/>
                  </a:lnTo>
                  <a:lnTo>
                    <a:pt x="729" y="1473"/>
                  </a:lnTo>
                  <a:lnTo>
                    <a:pt x="729" y="1473"/>
                  </a:lnTo>
                  <a:lnTo>
                    <a:pt x="729" y="1473"/>
                  </a:lnTo>
                  <a:lnTo>
                    <a:pt x="729" y="1473"/>
                  </a:lnTo>
                  <a:lnTo>
                    <a:pt x="734" y="1473"/>
                  </a:lnTo>
                  <a:lnTo>
                    <a:pt x="734" y="1478"/>
                  </a:lnTo>
                  <a:lnTo>
                    <a:pt x="734" y="1478"/>
                  </a:lnTo>
                  <a:lnTo>
                    <a:pt x="734" y="1478"/>
                  </a:lnTo>
                  <a:lnTo>
                    <a:pt x="734" y="1478"/>
                  </a:lnTo>
                  <a:lnTo>
                    <a:pt x="738" y="1478"/>
                  </a:lnTo>
                  <a:lnTo>
                    <a:pt x="738" y="1478"/>
                  </a:lnTo>
                  <a:lnTo>
                    <a:pt x="738" y="1478"/>
                  </a:lnTo>
                  <a:lnTo>
                    <a:pt x="738" y="1478"/>
                  </a:lnTo>
                  <a:lnTo>
                    <a:pt x="738" y="1478"/>
                  </a:lnTo>
                  <a:lnTo>
                    <a:pt x="742" y="1478"/>
                  </a:lnTo>
                  <a:lnTo>
                    <a:pt x="742" y="1482"/>
                  </a:lnTo>
                  <a:lnTo>
                    <a:pt x="742" y="1482"/>
                  </a:lnTo>
                  <a:lnTo>
                    <a:pt x="742" y="1482"/>
                  </a:lnTo>
                  <a:lnTo>
                    <a:pt x="747" y="1482"/>
                  </a:lnTo>
                  <a:lnTo>
                    <a:pt x="747" y="1482"/>
                  </a:lnTo>
                  <a:lnTo>
                    <a:pt x="747" y="1482"/>
                  </a:lnTo>
                  <a:lnTo>
                    <a:pt x="747" y="1482"/>
                  </a:lnTo>
                  <a:lnTo>
                    <a:pt x="747" y="1482"/>
                  </a:lnTo>
                  <a:lnTo>
                    <a:pt x="751" y="1482"/>
                  </a:lnTo>
                  <a:lnTo>
                    <a:pt x="751" y="1482"/>
                  </a:lnTo>
                  <a:lnTo>
                    <a:pt x="751" y="1487"/>
                  </a:lnTo>
                  <a:lnTo>
                    <a:pt x="751" y="1487"/>
                  </a:lnTo>
                  <a:lnTo>
                    <a:pt x="756" y="1487"/>
                  </a:lnTo>
                  <a:lnTo>
                    <a:pt x="756" y="1487"/>
                  </a:lnTo>
                  <a:lnTo>
                    <a:pt x="756" y="1487"/>
                  </a:lnTo>
                  <a:lnTo>
                    <a:pt x="756" y="1487"/>
                  </a:lnTo>
                  <a:lnTo>
                    <a:pt x="756" y="1487"/>
                  </a:lnTo>
                  <a:lnTo>
                    <a:pt x="760" y="1487"/>
                  </a:lnTo>
                  <a:lnTo>
                    <a:pt x="760" y="1487"/>
                  </a:lnTo>
                  <a:lnTo>
                    <a:pt x="760" y="1491"/>
                  </a:lnTo>
                  <a:lnTo>
                    <a:pt x="760" y="1491"/>
                  </a:lnTo>
                  <a:lnTo>
                    <a:pt x="765" y="1491"/>
                  </a:lnTo>
                  <a:lnTo>
                    <a:pt x="765" y="1491"/>
                  </a:lnTo>
                  <a:lnTo>
                    <a:pt x="769" y="1491"/>
                  </a:lnTo>
                  <a:lnTo>
                    <a:pt x="769" y="1496"/>
                  </a:lnTo>
                  <a:lnTo>
                    <a:pt x="774" y="1496"/>
                  </a:lnTo>
                  <a:lnTo>
                    <a:pt x="774" y="1496"/>
                  </a:lnTo>
                  <a:lnTo>
                    <a:pt x="774" y="1496"/>
                  </a:lnTo>
                  <a:lnTo>
                    <a:pt x="778" y="1500"/>
                  </a:lnTo>
                  <a:lnTo>
                    <a:pt x="778" y="1500"/>
                  </a:lnTo>
                  <a:lnTo>
                    <a:pt x="783" y="1500"/>
                  </a:lnTo>
                  <a:lnTo>
                    <a:pt x="783" y="1500"/>
                  </a:lnTo>
                  <a:lnTo>
                    <a:pt x="783" y="1500"/>
                  </a:lnTo>
                  <a:lnTo>
                    <a:pt x="787" y="1505"/>
                  </a:lnTo>
                  <a:lnTo>
                    <a:pt x="787" y="1505"/>
                  </a:lnTo>
                  <a:lnTo>
                    <a:pt x="792" y="1505"/>
                  </a:lnTo>
                  <a:lnTo>
                    <a:pt x="792" y="1505"/>
                  </a:lnTo>
                  <a:lnTo>
                    <a:pt x="796" y="1509"/>
                  </a:lnTo>
                  <a:lnTo>
                    <a:pt x="796" y="1509"/>
                  </a:lnTo>
                  <a:lnTo>
                    <a:pt x="796" y="1509"/>
                  </a:lnTo>
                  <a:lnTo>
                    <a:pt x="801" y="1509"/>
                  </a:lnTo>
                  <a:lnTo>
                    <a:pt x="801" y="1509"/>
                  </a:lnTo>
                  <a:lnTo>
                    <a:pt x="805" y="1509"/>
                  </a:lnTo>
                  <a:lnTo>
                    <a:pt x="805" y="1514"/>
                  </a:lnTo>
                  <a:lnTo>
                    <a:pt x="805" y="1514"/>
                  </a:lnTo>
                  <a:lnTo>
                    <a:pt x="805" y="1514"/>
                  </a:lnTo>
                  <a:lnTo>
                    <a:pt x="810" y="1514"/>
                  </a:lnTo>
                  <a:lnTo>
                    <a:pt x="810" y="1514"/>
                  </a:lnTo>
                  <a:lnTo>
                    <a:pt x="810" y="1514"/>
                  </a:lnTo>
                  <a:lnTo>
                    <a:pt x="810" y="1514"/>
                  </a:lnTo>
                  <a:lnTo>
                    <a:pt x="814" y="1514"/>
                  </a:lnTo>
                  <a:lnTo>
                    <a:pt x="814" y="1514"/>
                  </a:lnTo>
                  <a:lnTo>
                    <a:pt x="814" y="1514"/>
                  </a:lnTo>
                  <a:lnTo>
                    <a:pt x="814" y="1514"/>
                  </a:lnTo>
                  <a:lnTo>
                    <a:pt x="819" y="1514"/>
                  </a:lnTo>
                  <a:lnTo>
                    <a:pt x="819" y="1514"/>
                  </a:lnTo>
                  <a:lnTo>
                    <a:pt x="819" y="1514"/>
                  </a:lnTo>
                  <a:lnTo>
                    <a:pt x="819" y="1514"/>
                  </a:lnTo>
                  <a:lnTo>
                    <a:pt x="823" y="1514"/>
                  </a:lnTo>
                  <a:lnTo>
                    <a:pt x="823" y="1514"/>
                  </a:lnTo>
                  <a:lnTo>
                    <a:pt x="823" y="1514"/>
                  </a:lnTo>
                  <a:lnTo>
                    <a:pt x="823" y="1514"/>
                  </a:lnTo>
                  <a:lnTo>
                    <a:pt x="827" y="1514"/>
                  </a:lnTo>
                  <a:lnTo>
                    <a:pt x="827" y="1514"/>
                  </a:lnTo>
                  <a:lnTo>
                    <a:pt x="827" y="1514"/>
                  </a:lnTo>
                  <a:lnTo>
                    <a:pt x="827" y="1514"/>
                  </a:lnTo>
                  <a:lnTo>
                    <a:pt x="832" y="1518"/>
                  </a:lnTo>
                  <a:lnTo>
                    <a:pt x="832" y="1518"/>
                  </a:lnTo>
                  <a:lnTo>
                    <a:pt x="832" y="1518"/>
                  </a:lnTo>
                  <a:lnTo>
                    <a:pt x="832" y="1518"/>
                  </a:lnTo>
                  <a:lnTo>
                    <a:pt x="836" y="1518"/>
                  </a:lnTo>
                  <a:lnTo>
                    <a:pt x="836" y="1518"/>
                  </a:lnTo>
                  <a:lnTo>
                    <a:pt x="836" y="1518"/>
                  </a:lnTo>
                  <a:lnTo>
                    <a:pt x="836" y="1518"/>
                  </a:lnTo>
                  <a:lnTo>
                    <a:pt x="836" y="1518"/>
                  </a:lnTo>
                  <a:lnTo>
                    <a:pt x="836" y="1518"/>
                  </a:lnTo>
                  <a:lnTo>
                    <a:pt x="841" y="1518"/>
                  </a:lnTo>
                  <a:lnTo>
                    <a:pt x="841" y="1518"/>
                  </a:lnTo>
                  <a:lnTo>
                    <a:pt x="841" y="1518"/>
                  </a:lnTo>
                  <a:lnTo>
                    <a:pt x="841" y="1518"/>
                  </a:lnTo>
                  <a:lnTo>
                    <a:pt x="841" y="1518"/>
                  </a:lnTo>
                  <a:lnTo>
                    <a:pt x="841" y="1518"/>
                  </a:lnTo>
                  <a:lnTo>
                    <a:pt x="841" y="1518"/>
                  </a:lnTo>
                  <a:lnTo>
                    <a:pt x="841" y="1518"/>
                  </a:lnTo>
                  <a:lnTo>
                    <a:pt x="841" y="1518"/>
                  </a:lnTo>
                  <a:lnTo>
                    <a:pt x="845" y="1518"/>
                  </a:lnTo>
                  <a:lnTo>
                    <a:pt x="845" y="1518"/>
                  </a:lnTo>
                  <a:lnTo>
                    <a:pt x="845" y="1518"/>
                  </a:lnTo>
                  <a:lnTo>
                    <a:pt x="845" y="1518"/>
                  </a:lnTo>
                  <a:lnTo>
                    <a:pt x="845" y="1518"/>
                  </a:lnTo>
                  <a:lnTo>
                    <a:pt x="845" y="1518"/>
                  </a:lnTo>
                  <a:lnTo>
                    <a:pt x="845" y="1518"/>
                  </a:lnTo>
                  <a:lnTo>
                    <a:pt x="845" y="1518"/>
                  </a:lnTo>
                  <a:lnTo>
                    <a:pt x="850" y="1518"/>
                  </a:lnTo>
                  <a:lnTo>
                    <a:pt x="850" y="1518"/>
                  </a:lnTo>
                  <a:lnTo>
                    <a:pt x="850" y="1518"/>
                  </a:lnTo>
                  <a:lnTo>
                    <a:pt x="850" y="1518"/>
                  </a:lnTo>
                  <a:lnTo>
                    <a:pt x="850" y="1518"/>
                  </a:lnTo>
                  <a:lnTo>
                    <a:pt x="850" y="1518"/>
                  </a:lnTo>
                  <a:lnTo>
                    <a:pt x="850" y="1518"/>
                  </a:lnTo>
                  <a:lnTo>
                    <a:pt x="850" y="1518"/>
                  </a:lnTo>
                  <a:lnTo>
                    <a:pt x="854" y="1518"/>
                  </a:lnTo>
                  <a:lnTo>
                    <a:pt x="854" y="1518"/>
                  </a:lnTo>
                  <a:lnTo>
                    <a:pt x="854" y="1518"/>
                  </a:lnTo>
                  <a:lnTo>
                    <a:pt x="854" y="1518"/>
                  </a:lnTo>
                  <a:lnTo>
                    <a:pt x="854" y="1518"/>
                  </a:lnTo>
                  <a:lnTo>
                    <a:pt x="854" y="1518"/>
                  </a:lnTo>
                  <a:lnTo>
                    <a:pt x="854" y="1518"/>
                  </a:lnTo>
                  <a:lnTo>
                    <a:pt x="854" y="1518"/>
                  </a:lnTo>
                  <a:lnTo>
                    <a:pt x="854" y="1518"/>
                  </a:lnTo>
                  <a:lnTo>
                    <a:pt x="859" y="1518"/>
                  </a:lnTo>
                  <a:lnTo>
                    <a:pt x="859" y="1518"/>
                  </a:lnTo>
                  <a:lnTo>
                    <a:pt x="859" y="1518"/>
                  </a:lnTo>
                  <a:lnTo>
                    <a:pt x="859" y="1518"/>
                  </a:lnTo>
                  <a:lnTo>
                    <a:pt x="859" y="1518"/>
                  </a:lnTo>
                  <a:lnTo>
                    <a:pt x="859" y="1518"/>
                  </a:lnTo>
                  <a:lnTo>
                    <a:pt x="859" y="1518"/>
                  </a:lnTo>
                  <a:lnTo>
                    <a:pt x="859" y="1518"/>
                  </a:lnTo>
                  <a:lnTo>
                    <a:pt x="863" y="1518"/>
                  </a:lnTo>
                  <a:lnTo>
                    <a:pt x="863" y="1518"/>
                  </a:lnTo>
                  <a:lnTo>
                    <a:pt x="863" y="1518"/>
                  </a:lnTo>
                  <a:lnTo>
                    <a:pt x="863" y="1518"/>
                  </a:lnTo>
                  <a:lnTo>
                    <a:pt x="863" y="1518"/>
                  </a:lnTo>
                  <a:lnTo>
                    <a:pt x="863" y="1518"/>
                  </a:lnTo>
                  <a:lnTo>
                    <a:pt x="863" y="1518"/>
                  </a:lnTo>
                  <a:lnTo>
                    <a:pt x="863" y="1518"/>
                  </a:lnTo>
                  <a:lnTo>
                    <a:pt x="863" y="1518"/>
                  </a:lnTo>
                  <a:lnTo>
                    <a:pt x="868" y="1518"/>
                  </a:lnTo>
                  <a:lnTo>
                    <a:pt x="868" y="1518"/>
                  </a:lnTo>
                  <a:lnTo>
                    <a:pt x="868" y="1518"/>
                  </a:lnTo>
                  <a:lnTo>
                    <a:pt x="868" y="1518"/>
                  </a:lnTo>
                  <a:lnTo>
                    <a:pt x="868" y="1518"/>
                  </a:lnTo>
                  <a:lnTo>
                    <a:pt x="868" y="1518"/>
                  </a:lnTo>
                  <a:lnTo>
                    <a:pt x="868" y="1518"/>
                  </a:lnTo>
                  <a:lnTo>
                    <a:pt x="868" y="1518"/>
                  </a:lnTo>
                  <a:lnTo>
                    <a:pt x="872" y="1518"/>
                  </a:lnTo>
                  <a:lnTo>
                    <a:pt x="872" y="1518"/>
                  </a:lnTo>
                  <a:lnTo>
                    <a:pt x="872" y="1518"/>
                  </a:lnTo>
                  <a:lnTo>
                    <a:pt x="872" y="1518"/>
                  </a:lnTo>
                  <a:lnTo>
                    <a:pt x="872" y="1518"/>
                  </a:lnTo>
                  <a:lnTo>
                    <a:pt x="872" y="1518"/>
                  </a:lnTo>
                  <a:lnTo>
                    <a:pt x="872" y="1518"/>
                  </a:lnTo>
                  <a:lnTo>
                    <a:pt x="872" y="1518"/>
                  </a:lnTo>
                  <a:lnTo>
                    <a:pt x="872" y="1518"/>
                  </a:lnTo>
                  <a:lnTo>
                    <a:pt x="877" y="1518"/>
                  </a:lnTo>
                  <a:lnTo>
                    <a:pt x="877" y="1518"/>
                  </a:lnTo>
                  <a:lnTo>
                    <a:pt x="877" y="1518"/>
                  </a:lnTo>
                  <a:lnTo>
                    <a:pt x="877" y="1518"/>
                  </a:lnTo>
                  <a:lnTo>
                    <a:pt x="877" y="1518"/>
                  </a:lnTo>
                  <a:lnTo>
                    <a:pt x="877" y="1518"/>
                  </a:lnTo>
                  <a:lnTo>
                    <a:pt x="877" y="1518"/>
                  </a:lnTo>
                  <a:lnTo>
                    <a:pt x="877" y="1518"/>
                  </a:lnTo>
                  <a:lnTo>
                    <a:pt x="877" y="1518"/>
                  </a:lnTo>
                  <a:lnTo>
                    <a:pt x="881" y="1518"/>
                  </a:lnTo>
                  <a:lnTo>
                    <a:pt x="881" y="1518"/>
                  </a:lnTo>
                  <a:lnTo>
                    <a:pt x="881" y="1518"/>
                  </a:lnTo>
                  <a:lnTo>
                    <a:pt x="881" y="1518"/>
                  </a:lnTo>
                  <a:lnTo>
                    <a:pt x="881" y="1518"/>
                  </a:lnTo>
                  <a:lnTo>
                    <a:pt x="881" y="1518"/>
                  </a:lnTo>
                  <a:lnTo>
                    <a:pt x="881" y="1514"/>
                  </a:lnTo>
                  <a:lnTo>
                    <a:pt x="881" y="1514"/>
                  </a:lnTo>
                  <a:lnTo>
                    <a:pt x="886" y="1514"/>
                  </a:lnTo>
                  <a:lnTo>
                    <a:pt x="886" y="1514"/>
                  </a:lnTo>
                  <a:lnTo>
                    <a:pt x="886" y="1514"/>
                  </a:lnTo>
                  <a:lnTo>
                    <a:pt x="886" y="1514"/>
                  </a:lnTo>
                  <a:lnTo>
                    <a:pt x="886" y="1514"/>
                  </a:lnTo>
                  <a:lnTo>
                    <a:pt x="886" y="1514"/>
                  </a:lnTo>
                  <a:lnTo>
                    <a:pt x="886" y="1514"/>
                  </a:lnTo>
                  <a:lnTo>
                    <a:pt x="886" y="1514"/>
                  </a:lnTo>
                  <a:lnTo>
                    <a:pt x="886" y="1514"/>
                  </a:lnTo>
                  <a:lnTo>
                    <a:pt x="890" y="1514"/>
                  </a:lnTo>
                  <a:lnTo>
                    <a:pt x="890" y="1514"/>
                  </a:lnTo>
                  <a:lnTo>
                    <a:pt x="890" y="1514"/>
                  </a:lnTo>
                  <a:lnTo>
                    <a:pt x="890" y="1514"/>
                  </a:lnTo>
                  <a:lnTo>
                    <a:pt x="890" y="1514"/>
                  </a:lnTo>
                  <a:lnTo>
                    <a:pt x="890" y="1514"/>
                  </a:lnTo>
                  <a:lnTo>
                    <a:pt x="890" y="1514"/>
                  </a:lnTo>
                  <a:lnTo>
                    <a:pt x="890" y="1514"/>
                  </a:lnTo>
                  <a:lnTo>
                    <a:pt x="890" y="1514"/>
                  </a:lnTo>
                  <a:lnTo>
                    <a:pt x="895" y="1514"/>
                  </a:lnTo>
                  <a:lnTo>
                    <a:pt x="895" y="1514"/>
                  </a:lnTo>
                  <a:lnTo>
                    <a:pt x="895" y="1514"/>
                  </a:lnTo>
                  <a:lnTo>
                    <a:pt x="895" y="1514"/>
                  </a:lnTo>
                  <a:lnTo>
                    <a:pt x="895" y="1514"/>
                  </a:lnTo>
                  <a:lnTo>
                    <a:pt x="895" y="1514"/>
                  </a:lnTo>
                  <a:lnTo>
                    <a:pt x="895" y="1514"/>
                  </a:lnTo>
                  <a:lnTo>
                    <a:pt x="895" y="1514"/>
                  </a:lnTo>
                  <a:lnTo>
                    <a:pt x="899" y="1514"/>
                  </a:lnTo>
                  <a:lnTo>
                    <a:pt x="899" y="1514"/>
                  </a:lnTo>
                  <a:lnTo>
                    <a:pt x="899" y="1514"/>
                  </a:lnTo>
                  <a:lnTo>
                    <a:pt x="899" y="1514"/>
                  </a:lnTo>
                  <a:lnTo>
                    <a:pt x="899" y="1509"/>
                  </a:lnTo>
                  <a:lnTo>
                    <a:pt x="899" y="1509"/>
                  </a:lnTo>
                  <a:lnTo>
                    <a:pt x="899" y="1509"/>
                  </a:lnTo>
                  <a:lnTo>
                    <a:pt x="899" y="1509"/>
                  </a:lnTo>
                  <a:lnTo>
                    <a:pt x="899" y="1509"/>
                  </a:lnTo>
                  <a:lnTo>
                    <a:pt x="903" y="1509"/>
                  </a:lnTo>
                  <a:lnTo>
                    <a:pt x="903" y="1509"/>
                  </a:lnTo>
                  <a:lnTo>
                    <a:pt x="903" y="1509"/>
                  </a:lnTo>
                  <a:lnTo>
                    <a:pt x="903" y="1509"/>
                  </a:lnTo>
                  <a:lnTo>
                    <a:pt x="903" y="1509"/>
                  </a:lnTo>
                  <a:lnTo>
                    <a:pt x="903" y="1509"/>
                  </a:lnTo>
                  <a:lnTo>
                    <a:pt x="903" y="1509"/>
                  </a:lnTo>
                  <a:lnTo>
                    <a:pt x="903" y="1509"/>
                  </a:lnTo>
                  <a:lnTo>
                    <a:pt x="903" y="1509"/>
                  </a:lnTo>
                  <a:lnTo>
                    <a:pt x="908" y="1509"/>
                  </a:lnTo>
                  <a:lnTo>
                    <a:pt x="908" y="1509"/>
                  </a:lnTo>
                  <a:lnTo>
                    <a:pt x="908" y="1509"/>
                  </a:lnTo>
                  <a:lnTo>
                    <a:pt x="908" y="1509"/>
                  </a:lnTo>
                  <a:lnTo>
                    <a:pt x="908" y="1509"/>
                  </a:lnTo>
                  <a:lnTo>
                    <a:pt x="908" y="1509"/>
                  </a:lnTo>
                  <a:lnTo>
                    <a:pt x="908" y="1509"/>
                  </a:lnTo>
                  <a:lnTo>
                    <a:pt x="908" y="1505"/>
                  </a:lnTo>
                  <a:lnTo>
                    <a:pt x="912" y="1505"/>
                  </a:lnTo>
                  <a:lnTo>
                    <a:pt x="912" y="1505"/>
                  </a:lnTo>
                  <a:lnTo>
                    <a:pt x="912" y="1505"/>
                  </a:lnTo>
                  <a:lnTo>
                    <a:pt x="912" y="1505"/>
                  </a:lnTo>
                  <a:lnTo>
                    <a:pt x="912" y="1505"/>
                  </a:lnTo>
                  <a:lnTo>
                    <a:pt x="912" y="1505"/>
                  </a:lnTo>
                  <a:lnTo>
                    <a:pt x="912" y="1505"/>
                  </a:lnTo>
                  <a:lnTo>
                    <a:pt x="912" y="1505"/>
                  </a:lnTo>
                  <a:lnTo>
                    <a:pt x="912" y="1505"/>
                  </a:lnTo>
                  <a:lnTo>
                    <a:pt x="917" y="1505"/>
                  </a:lnTo>
                  <a:lnTo>
                    <a:pt x="917" y="1505"/>
                  </a:lnTo>
                  <a:lnTo>
                    <a:pt x="917" y="1505"/>
                  </a:lnTo>
                  <a:lnTo>
                    <a:pt x="917" y="1505"/>
                  </a:lnTo>
                  <a:lnTo>
                    <a:pt x="917" y="1505"/>
                  </a:lnTo>
                  <a:lnTo>
                    <a:pt x="917" y="1505"/>
                  </a:lnTo>
                  <a:lnTo>
                    <a:pt x="917" y="1500"/>
                  </a:lnTo>
                  <a:lnTo>
                    <a:pt x="917" y="1500"/>
                  </a:lnTo>
                  <a:lnTo>
                    <a:pt x="921" y="1500"/>
                  </a:lnTo>
                  <a:lnTo>
                    <a:pt x="921" y="1500"/>
                  </a:lnTo>
                  <a:lnTo>
                    <a:pt x="921" y="1500"/>
                  </a:lnTo>
                  <a:lnTo>
                    <a:pt x="921" y="1500"/>
                  </a:lnTo>
                  <a:lnTo>
                    <a:pt x="921" y="1500"/>
                  </a:lnTo>
                  <a:lnTo>
                    <a:pt x="921" y="1500"/>
                  </a:lnTo>
                  <a:lnTo>
                    <a:pt x="921" y="1500"/>
                  </a:lnTo>
                  <a:lnTo>
                    <a:pt x="921" y="1500"/>
                  </a:lnTo>
                  <a:lnTo>
                    <a:pt x="921" y="1500"/>
                  </a:lnTo>
                  <a:lnTo>
                    <a:pt x="926" y="1500"/>
                  </a:lnTo>
                  <a:lnTo>
                    <a:pt x="926" y="1500"/>
                  </a:lnTo>
                  <a:lnTo>
                    <a:pt x="926" y="1500"/>
                  </a:lnTo>
                  <a:lnTo>
                    <a:pt x="926" y="1496"/>
                  </a:lnTo>
                  <a:lnTo>
                    <a:pt x="926" y="1496"/>
                  </a:lnTo>
                  <a:lnTo>
                    <a:pt x="926" y="1496"/>
                  </a:lnTo>
                  <a:lnTo>
                    <a:pt x="926" y="1496"/>
                  </a:lnTo>
                  <a:lnTo>
                    <a:pt x="926" y="1496"/>
                  </a:lnTo>
                  <a:lnTo>
                    <a:pt x="926" y="1496"/>
                  </a:lnTo>
                  <a:lnTo>
                    <a:pt x="921" y="1496"/>
                  </a:lnTo>
                  <a:lnTo>
                    <a:pt x="921" y="1496"/>
                  </a:lnTo>
                  <a:lnTo>
                    <a:pt x="921" y="1496"/>
                  </a:lnTo>
                  <a:lnTo>
                    <a:pt x="921" y="1500"/>
                  </a:lnTo>
                  <a:lnTo>
                    <a:pt x="921" y="1500"/>
                  </a:lnTo>
                  <a:lnTo>
                    <a:pt x="917" y="1500"/>
                  </a:lnTo>
                  <a:lnTo>
                    <a:pt x="917" y="1500"/>
                  </a:lnTo>
                  <a:lnTo>
                    <a:pt x="917" y="1500"/>
                  </a:lnTo>
                  <a:lnTo>
                    <a:pt x="917" y="1500"/>
                  </a:lnTo>
                  <a:lnTo>
                    <a:pt x="912" y="1500"/>
                  </a:lnTo>
                  <a:lnTo>
                    <a:pt x="912" y="1500"/>
                  </a:lnTo>
                  <a:lnTo>
                    <a:pt x="912" y="1500"/>
                  </a:lnTo>
                  <a:lnTo>
                    <a:pt x="912" y="1500"/>
                  </a:lnTo>
                  <a:lnTo>
                    <a:pt x="912" y="1500"/>
                  </a:lnTo>
                  <a:lnTo>
                    <a:pt x="908" y="1500"/>
                  </a:lnTo>
                  <a:lnTo>
                    <a:pt x="908" y="1500"/>
                  </a:lnTo>
                  <a:lnTo>
                    <a:pt x="908" y="1500"/>
                  </a:lnTo>
                  <a:lnTo>
                    <a:pt x="908" y="1500"/>
                  </a:lnTo>
                  <a:lnTo>
                    <a:pt x="908" y="1500"/>
                  </a:lnTo>
                  <a:lnTo>
                    <a:pt x="903" y="1500"/>
                  </a:lnTo>
                  <a:lnTo>
                    <a:pt x="903" y="1500"/>
                  </a:lnTo>
                  <a:lnTo>
                    <a:pt x="903" y="1500"/>
                  </a:lnTo>
                  <a:lnTo>
                    <a:pt x="903" y="1500"/>
                  </a:lnTo>
                  <a:lnTo>
                    <a:pt x="903" y="1500"/>
                  </a:lnTo>
                  <a:lnTo>
                    <a:pt x="899" y="1500"/>
                  </a:lnTo>
                  <a:lnTo>
                    <a:pt x="899" y="1500"/>
                  </a:lnTo>
                  <a:lnTo>
                    <a:pt x="899" y="1500"/>
                  </a:lnTo>
                  <a:lnTo>
                    <a:pt x="899" y="1500"/>
                  </a:lnTo>
                  <a:lnTo>
                    <a:pt x="899" y="1500"/>
                  </a:lnTo>
                  <a:lnTo>
                    <a:pt x="895" y="1500"/>
                  </a:lnTo>
                  <a:lnTo>
                    <a:pt x="895" y="1500"/>
                  </a:lnTo>
                  <a:lnTo>
                    <a:pt x="895" y="1500"/>
                  </a:lnTo>
                  <a:lnTo>
                    <a:pt x="895" y="1500"/>
                  </a:lnTo>
                  <a:lnTo>
                    <a:pt x="890" y="1500"/>
                  </a:lnTo>
                  <a:lnTo>
                    <a:pt x="890" y="1500"/>
                  </a:lnTo>
                  <a:lnTo>
                    <a:pt x="890" y="1500"/>
                  </a:lnTo>
                  <a:lnTo>
                    <a:pt x="890" y="1500"/>
                  </a:lnTo>
                  <a:lnTo>
                    <a:pt x="890" y="1500"/>
                  </a:lnTo>
                  <a:lnTo>
                    <a:pt x="886" y="1500"/>
                  </a:lnTo>
                  <a:lnTo>
                    <a:pt x="886" y="1500"/>
                  </a:lnTo>
                  <a:lnTo>
                    <a:pt x="886" y="1500"/>
                  </a:lnTo>
                  <a:lnTo>
                    <a:pt x="886" y="1500"/>
                  </a:lnTo>
                  <a:lnTo>
                    <a:pt x="886" y="1500"/>
                  </a:lnTo>
                  <a:lnTo>
                    <a:pt x="881" y="1500"/>
                  </a:lnTo>
                  <a:lnTo>
                    <a:pt x="881" y="1500"/>
                  </a:lnTo>
                  <a:lnTo>
                    <a:pt x="881" y="1500"/>
                  </a:lnTo>
                  <a:lnTo>
                    <a:pt x="881" y="1500"/>
                  </a:lnTo>
                  <a:lnTo>
                    <a:pt x="881" y="1500"/>
                  </a:lnTo>
                  <a:lnTo>
                    <a:pt x="877" y="1500"/>
                  </a:lnTo>
                  <a:lnTo>
                    <a:pt x="877" y="1500"/>
                  </a:lnTo>
                  <a:lnTo>
                    <a:pt x="877" y="1500"/>
                  </a:lnTo>
                  <a:lnTo>
                    <a:pt x="877" y="1500"/>
                  </a:lnTo>
                  <a:lnTo>
                    <a:pt x="872" y="1500"/>
                  </a:lnTo>
                  <a:lnTo>
                    <a:pt x="872" y="1500"/>
                  </a:lnTo>
                  <a:lnTo>
                    <a:pt x="872" y="1500"/>
                  </a:lnTo>
                  <a:lnTo>
                    <a:pt x="872" y="1500"/>
                  </a:lnTo>
                  <a:lnTo>
                    <a:pt x="872" y="1500"/>
                  </a:lnTo>
                  <a:lnTo>
                    <a:pt x="868" y="1500"/>
                  </a:lnTo>
                  <a:lnTo>
                    <a:pt x="868" y="1500"/>
                  </a:lnTo>
                  <a:lnTo>
                    <a:pt x="868" y="1500"/>
                  </a:lnTo>
                  <a:lnTo>
                    <a:pt x="868" y="1500"/>
                  </a:lnTo>
                  <a:lnTo>
                    <a:pt x="868" y="1500"/>
                  </a:lnTo>
                  <a:lnTo>
                    <a:pt x="863" y="1500"/>
                  </a:lnTo>
                  <a:lnTo>
                    <a:pt x="863" y="1500"/>
                  </a:lnTo>
                  <a:lnTo>
                    <a:pt x="863" y="1500"/>
                  </a:lnTo>
                  <a:lnTo>
                    <a:pt x="863" y="1500"/>
                  </a:lnTo>
                  <a:lnTo>
                    <a:pt x="859" y="1500"/>
                  </a:lnTo>
                  <a:lnTo>
                    <a:pt x="859" y="1500"/>
                  </a:lnTo>
                  <a:lnTo>
                    <a:pt x="859" y="1500"/>
                  </a:lnTo>
                  <a:lnTo>
                    <a:pt x="859" y="1500"/>
                  </a:lnTo>
                  <a:lnTo>
                    <a:pt x="859" y="1500"/>
                  </a:lnTo>
                  <a:lnTo>
                    <a:pt x="854" y="1500"/>
                  </a:lnTo>
                  <a:lnTo>
                    <a:pt x="854" y="1500"/>
                  </a:lnTo>
                  <a:lnTo>
                    <a:pt x="854" y="1500"/>
                  </a:lnTo>
                  <a:lnTo>
                    <a:pt x="854" y="1500"/>
                  </a:lnTo>
                  <a:lnTo>
                    <a:pt x="854" y="1500"/>
                  </a:lnTo>
                  <a:lnTo>
                    <a:pt x="850" y="1500"/>
                  </a:lnTo>
                  <a:lnTo>
                    <a:pt x="850" y="1500"/>
                  </a:lnTo>
                  <a:lnTo>
                    <a:pt x="850" y="1500"/>
                  </a:lnTo>
                  <a:lnTo>
                    <a:pt x="850" y="1500"/>
                  </a:lnTo>
                  <a:lnTo>
                    <a:pt x="850" y="1500"/>
                  </a:lnTo>
                  <a:lnTo>
                    <a:pt x="845" y="1500"/>
                  </a:lnTo>
                  <a:lnTo>
                    <a:pt x="845" y="1500"/>
                  </a:lnTo>
                  <a:lnTo>
                    <a:pt x="845" y="1500"/>
                  </a:lnTo>
                  <a:lnTo>
                    <a:pt x="845" y="1500"/>
                  </a:lnTo>
                  <a:lnTo>
                    <a:pt x="841" y="1500"/>
                  </a:lnTo>
                  <a:lnTo>
                    <a:pt x="841" y="1500"/>
                  </a:lnTo>
                  <a:lnTo>
                    <a:pt x="841" y="1496"/>
                  </a:lnTo>
                  <a:lnTo>
                    <a:pt x="841" y="1496"/>
                  </a:lnTo>
                  <a:lnTo>
                    <a:pt x="841" y="1496"/>
                  </a:lnTo>
                  <a:lnTo>
                    <a:pt x="836" y="1496"/>
                  </a:lnTo>
                  <a:lnTo>
                    <a:pt x="836" y="1496"/>
                  </a:lnTo>
                  <a:lnTo>
                    <a:pt x="836" y="1496"/>
                  </a:lnTo>
                  <a:lnTo>
                    <a:pt x="836" y="1496"/>
                  </a:lnTo>
                  <a:lnTo>
                    <a:pt x="836" y="1496"/>
                  </a:lnTo>
                  <a:lnTo>
                    <a:pt x="832" y="1496"/>
                  </a:lnTo>
                  <a:lnTo>
                    <a:pt x="832" y="1496"/>
                  </a:lnTo>
                  <a:lnTo>
                    <a:pt x="832" y="1496"/>
                  </a:lnTo>
                  <a:lnTo>
                    <a:pt x="832" y="1496"/>
                  </a:lnTo>
                  <a:lnTo>
                    <a:pt x="827" y="1496"/>
                  </a:lnTo>
                  <a:lnTo>
                    <a:pt x="827" y="1496"/>
                  </a:lnTo>
                  <a:lnTo>
                    <a:pt x="827" y="1496"/>
                  </a:lnTo>
                  <a:lnTo>
                    <a:pt x="827" y="1496"/>
                  </a:lnTo>
                  <a:lnTo>
                    <a:pt x="827" y="1496"/>
                  </a:lnTo>
                  <a:lnTo>
                    <a:pt x="823" y="1496"/>
                  </a:lnTo>
                  <a:lnTo>
                    <a:pt x="823" y="1496"/>
                  </a:lnTo>
                  <a:lnTo>
                    <a:pt x="823" y="1496"/>
                  </a:lnTo>
                  <a:lnTo>
                    <a:pt x="823" y="1496"/>
                  </a:lnTo>
                  <a:lnTo>
                    <a:pt x="823" y="1496"/>
                  </a:lnTo>
                  <a:lnTo>
                    <a:pt x="819" y="1496"/>
                  </a:lnTo>
                  <a:lnTo>
                    <a:pt x="819" y="1496"/>
                  </a:lnTo>
                  <a:lnTo>
                    <a:pt x="819" y="1496"/>
                  </a:lnTo>
                  <a:lnTo>
                    <a:pt x="819" y="1496"/>
                  </a:lnTo>
                  <a:lnTo>
                    <a:pt x="814" y="1496"/>
                  </a:lnTo>
                  <a:lnTo>
                    <a:pt x="814" y="1496"/>
                  </a:lnTo>
                  <a:lnTo>
                    <a:pt x="814" y="1496"/>
                  </a:lnTo>
                  <a:lnTo>
                    <a:pt x="814" y="1496"/>
                  </a:lnTo>
                  <a:lnTo>
                    <a:pt x="814" y="1496"/>
                  </a:lnTo>
                  <a:lnTo>
                    <a:pt x="810" y="1491"/>
                  </a:lnTo>
                  <a:lnTo>
                    <a:pt x="810" y="1491"/>
                  </a:lnTo>
                  <a:lnTo>
                    <a:pt x="810" y="1491"/>
                  </a:lnTo>
                  <a:lnTo>
                    <a:pt x="810" y="1491"/>
                  </a:lnTo>
                  <a:lnTo>
                    <a:pt x="810" y="1491"/>
                  </a:lnTo>
                  <a:lnTo>
                    <a:pt x="805" y="1491"/>
                  </a:lnTo>
                  <a:lnTo>
                    <a:pt x="805" y="1491"/>
                  </a:lnTo>
                  <a:lnTo>
                    <a:pt x="805" y="1491"/>
                  </a:lnTo>
                  <a:lnTo>
                    <a:pt x="805" y="1491"/>
                  </a:lnTo>
                  <a:lnTo>
                    <a:pt x="801" y="1491"/>
                  </a:lnTo>
                  <a:lnTo>
                    <a:pt x="801" y="1491"/>
                  </a:lnTo>
                  <a:lnTo>
                    <a:pt x="801" y="1491"/>
                  </a:lnTo>
                  <a:lnTo>
                    <a:pt x="801" y="1491"/>
                  </a:lnTo>
                  <a:lnTo>
                    <a:pt x="801" y="1491"/>
                  </a:lnTo>
                  <a:lnTo>
                    <a:pt x="796" y="1491"/>
                  </a:lnTo>
                  <a:lnTo>
                    <a:pt x="796" y="1491"/>
                  </a:lnTo>
                  <a:lnTo>
                    <a:pt x="796" y="1491"/>
                  </a:lnTo>
                  <a:lnTo>
                    <a:pt x="796" y="1491"/>
                  </a:lnTo>
                  <a:lnTo>
                    <a:pt x="792" y="1491"/>
                  </a:lnTo>
                  <a:lnTo>
                    <a:pt x="792" y="1491"/>
                  </a:lnTo>
                  <a:lnTo>
                    <a:pt x="792" y="1491"/>
                  </a:lnTo>
                  <a:lnTo>
                    <a:pt x="792" y="1491"/>
                  </a:lnTo>
                  <a:lnTo>
                    <a:pt x="792" y="1491"/>
                  </a:lnTo>
                  <a:lnTo>
                    <a:pt x="787" y="1487"/>
                  </a:lnTo>
                  <a:lnTo>
                    <a:pt x="787" y="1487"/>
                  </a:lnTo>
                  <a:lnTo>
                    <a:pt x="787" y="1487"/>
                  </a:lnTo>
                  <a:lnTo>
                    <a:pt x="787" y="1487"/>
                  </a:lnTo>
                  <a:lnTo>
                    <a:pt x="783" y="1487"/>
                  </a:lnTo>
                  <a:lnTo>
                    <a:pt x="783" y="1487"/>
                  </a:lnTo>
                  <a:lnTo>
                    <a:pt x="778" y="1487"/>
                  </a:lnTo>
                  <a:lnTo>
                    <a:pt x="778" y="1487"/>
                  </a:lnTo>
                  <a:lnTo>
                    <a:pt x="774" y="1487"/>
                  </a:lnTo>
                  <a:lnTo>
                    <a:pt x="774" y="1487"/>
                  </a:lnTo>
                  <a:lnTo>
                    <a:pt x="774" y="1487"/>
                  </a:lnTo>
                  <a:lnTo>
                    <a:pt x="769" y="1482"/>
                  </a:lnTo>
                  <a:lnTo>
                    <a:pt x="769" y="1482"/>
                  </a:lnTo>
                  <a:lnTo>
                    <a:pt x="765" y="1482"/>
                  </a:lnTo>
                  <a:lnTo>
                    <a:pt x="765" y="1482"/>
                  </a:lnTo>
                  <a:lnTo>
                    <a:pt x="760" y="1482"/>
                  </a:lnTo>
                  <a:lnTo>
                    <a:pt x="760" y="1482"/>
                  </a:lnTo>
                  <a:lnTo>
                    <a:pt x="760" y="1482"/>
                  </a:lnTo>
                  <a:lnTo>
                    <a:pt x="756" y="1482"/>
                  </a:lnTo>
                  <a:lnTo>
                    <a:pt x="756" y="1482"/>
                  </a:lnTo>
                  <a:lnTo>
                    <a:pt x="751" y="1478"/>
                  </a:lnTo>
                  <a:lnTo>
                    <a:pt x="751" y="1478"/>
                  </a:lnTo>
                  <a:lnTo>
                    <a:pt x="747" y="1478"/>
                  </a:lnTo>
                  <a:lnTo>
                    <a:pt x="747" y="1478"/>
                  </a:lnTo>
                  <a:lnTo>
                    <a:pt x="742" y="1478"/>
                  </a:lnTo>
                  <a:lnTo>
                    <a:pt x="742" y="1478"/>
                  </a:lnTo>
                  <a:lnTo>
                    <a:pt x="742" y="1478"/>
                  </a:lnTo>
                  <a:lnTo>
                    <a:pt x="738" y="1478"/>
                  </a:lnTo>
                  <a:lnTo>
                    <a:pt x="738" y="1478"/>
                  </a:lnTo>
                  <a:lnTo>
                    <a:pt x="734" y="1473"/>
                  </a:lnTo>
                  <a:lnTo>
                    <a:pt x="734" y="1473"/>
                  </a:lnTo>
                  <a:lnTo>
                    <a:pt x="729" y="1473"/>
                  </a:lnTo>
                  <a:lnTo>
                    <a:pt x="729" y="1473"/>
                  </a:lnTo>
                  <a:lnTo>
                    <a:pt x="729" y="1473"/>
                  </a:lnTo>
                  <a:lnTo>
                    <a:pt x="725" y="1473"/>
                  </a:lnTo>
                  <a:lnTo>
                    <a:pt x="725" y="1473"/>
                  </a:lnTo>
                  <a:lnTo>
                    <a:pt x="725" y="1473"/>
                  </a:lnTo>
                  <a:close/>
                  <a:moveTo>
                    <a:pt x="568" y="1335"/>
                  </a:moveTo>
                  <a:lnTo>
                    <a:pt x="568" y="1335"/>
                  </a:lnTo>
                  <a:lnTo>
                    <a:pt x="568" y="1335"/>
                  </a:lnTo>
                  <a:lnTo>
                    <a:pt x="568" y="1335"/>
                  </a:lnTo>
                  <a:lnTo>
                    <a:pt x="564" y="1335"/>
                  </a:lnTo>
                  <a:lnTo>
                    <a:pt x="564" y="1335"/>
                  </a:lnTo>
                  <a:lnTo>
                    <a:pt x="564" y="1335"/>
                  </a:lnTo>
                  <a:lnTo>
                    <a:pt x="564" y="1335"/>
                  </a:lnTo>
                  <a:lnTo>
                    <a:pt x="559" y="1335"/>
                  </a:lnTo>
                  <a:lnTo>
                    <a:pt x="559" y="1335"/>
                  </a:lnTo>
                  <a:lnTo>
                    <a:pt x="559" y="1335"/>
                  </a:lnTo>
                  <a:lnTo>
                    <a:pt x="555" y="1335"/>
                  </a:lnTo>
                  <a:lnTo>
                    <a:pt x="555" y="1335"/>
                  </a:lnTo>
                  <a:lnTo>
                    <a:pt x="555" y="1335"/>
                  </a:lnTo>
                  <a:lnTo>
                    <a:pt x="555" y="1335"/>
                  </a:lnTo>
                  <a:lnTo>
                    <a:pt x="550" y="1335"/>
                  </a:lnTo>
                  <a:lnTo>
                    <a:pt x="550" y="1335"/>
                  </a:lnTo>
                  <a:lnTo>
                    <a:pt x="550" y="1335"/>
                  </a:lnTo>
                  <a:lnTo>
                    <a:pt x="550" y="1335"/>
                  </a:lnTo>
                  <a:lnTo>
                    <a:pt x="546" y="1335"/>
                  </a:lnTo>
                  <a:lnTo>
                    <a:pt x="546" y="1335"/>
                  </a:lnTo>
                  <a:lnTo>
                    <a:pt x="546" y="1335"/>
                  </a:lnTo>
                  <a:lnTo>
                    <a:pt x="546" y="1335"/>
                  </a:lnTo>
                  <a:lnTo>
                    <a:pt x="541" y="1335"/>
                  </a:lnTo>
                  <a:lnTo>
                    <a:pt x="541" y="1335"/>
                  </a:lnTo>
                  <a:lnTo>
                    <a:pt x="541" y="1335"/>
                  </a:lnTo>
                  <a:lnTo>
                    <a:pt x="537" y="1335"/>
                  </a:lnTo>
                  <a:lnTo>
                    <a:pt x="537" y="1335"/>
                  </a:lnTo>
                  <a:lnTo>
                    <a:pt x="537" y="1335"/>
                  </a:lnTo>
                  <a:lnTo>
                    <a:pt x="537" y="1335"/>
                  </a:lnTo>
                  <a:lnTo>
                    <a:pt x="532" y="1335"/>
                  </a:lnTo>
                  <a:lnTo>
                    <a:pt x="532" y="1335"/>
                  </a:lnTo>
                  <a:lnTo>
                    <a:pt x="532" y="1335"/>
                  </a:lnTo>
                  <a:lnTo>
                    <a:pt x="532" y="1335"/>
                  </a:lnTo>
                  <a:lnTo>
                    <a:pt x="532" y="1335"/>
                  </a:lnTo>
                  <a:lnTo>
                    <a:pt x="528" y="1335"/>
                  </a:lnTo>
                  <a:lnTo>
                    <a:pt x="528" y="1335"/>
                  </a:lnTo>
                  <a:lnTo>
                    <a:pt x="528" y="1335"/>
                  </a:lnTo>
                  <a:lnTo>
                    <a:pt x="528" y="1335"/>
                  </a:lnTo>
                  <a:lnTo>
                    <a:pt x="523" y="1335"/>
                  </a:lnTo>
                  <a:lnTo>
                    <a:pt x="523" y="1335"/>
                  </a:lnTo>
                  <a:lnTo>
                    <a:pt x="523" y="1335"/>
                  </a:lnTo>
                  <a:lnTo>
                    <a:pt x="523" y="1335"/>
                  </a:lnTo>
                  <a:lnTo>
                    <a:pt x="519" y="1335"/>
                  </a:lnTo>
                  <a:lnTo>
                    <a:pt x="519" y="1339"/>
                  </a:lnTo>
                  <a:lnTo>
                    <a:pt x="519" y="1339"/>
                  </a:lnTo>
                  <a:lnTo>
                    <a:pt x="519" y="1339"/>
                  </a:lnTo>
                  <a:lnTo>
                    <a:pt x="519" y="1339"/>
                  </a:lnTo>
                  <a:lnTo>
                    <a:pt x="519" y="1339"/>
                  </a:lnTo>
                  <a:lnTo>
                    <a:pt x="514" y="1339"/>
                  </a:lnTo>
                  <a:lnTo>
                    <a:pt x="514" y="1339"/>
                  </a:lnTo>
                  <a:lnTo>
                    <a:pt x="514" y="1339"/>
                  </a:lnTo>
                  <a:lnTo>
                    <a:pt x="514" y="1339"/>
                  </a:lnTo>
                  <a:lnTo>
                    <a:pt x="514" y="1339"/>
                  </a:lnTo>
                  <a:lnTo>
                    <a:pt x="514" y="1339"/>
                  </a:lnTo>
                  <a:lnTo>
                    <a:pt x="514" y="1339"/>
                  </a:lnTo>
                  <a:lnTo>
                    <a:pt x="514" y="1339"/>
                  </a:lnTo>
                  <a:lnTo>
                    <a:pt x="514" y="1339"/>
                  </a:lnTo>
                  <a:lnTo>
                    <a:pt x="510" y="1339"/>
                  </a:lnTo>
                  <a:lnTo>
                    <a:pt x="510" y="1339"/>
                  </a:lnTo>
                  <a:lnTo>
                    <a:pt x="510" y="1339"/>
                  </a:lnTo>
                  <a:lnTo>
                    <a:pt x="510" y="1339"/>
                  </a:lnTo>
                  <a:lnTo>
                    <a:pt x="510" y="1339"/>
                  </a:lnTo>
                  <a:lnTo>
                    <a:pt x="510" y="1339"/>
                  </a:lnTo>
                  <a:lnTo>
                    <a:pt x="510" y="1339"/>
                  </a:lnTo>
                  <a:lnTo>
                    <a:pt x="510" y="1339"/>
                  </a:lnTo>
                  <a:lnTo>
                    <a:pt x="510" y="1339"/>
                  </a:lnTo>
                  <a:lnTo>
                    <a:pt x="505" y="1339"/>
                  </a:lnTo>
                  <a:lnTo>
                    <a:pt x="505" y="1339"/>
                  </a:lnTo>
                  <a:lnTo>
                    <a:pt x="505" y="1339"/>
                  </a:lnTo>
                  <a:lnTo>
                    <a:pt x="505" y="1339"/>
                  </a:lnTo>
                  <a:lnTo>
                    <a:pt x="505" y="1339"/>
                  </a:lnTo>
                  <a:lnTo>
                    <a:pt x="505" y="1339"/>
                  </a:lnTo>
                  <a:lnTo>
                    <a:pt x="505" y="1339"/>
                  </a:lnTo>
                  <a:lnTo>
                    <a:pt x="505" y="1339"/>
                  </a:lnTo>
                  <a:lnTo>
                    <a:pt x="505" y="1339"/>
                  </a:lnTo>
                  <a:lnTo>
                    <a:pt x="501" y="1339"/>
                  </a:lnTo>
                  <a:lnTo>
                    <a:pt x="501" y="1339"/>
                  </a:lnTo>
                  <a:lnTo>
                    <a:pt x="501" y="1339"/>
                  </a:lnTo>
                  <a:lnTo>
                    <a:pt x="501" y="1339"/>
                  </a:lnTo>
                  <a:lnTo>
                    <a:pt x="501" y="1339"/>
                  </a:lnTo>
                  <a:lnTo>
                    <a:pt x="501" y="1339"/>
                  </a:lnTo>
                  <a:lnTo>
                    <a:pt x="501" y="1339"/>
                  </a:lnTo>
                  <a:lnTo>
                    <a:pt x="501" y="1339"/>
                  </a:lnTo>
                  <a:lnTo>
                    <a:pt x="501" y="1344"/>
                  </a:lnTo>
                  <a:lnTo>
                    <a:pt x="501" y="1344"/>
                  </a:lnTo>
                  <a:lnTo>
                    <a:pt x="497" y="1344"/>
                  </a:lnTo>
                  <a:lnTo>
                    <a:pt x="497" y="1344"/>
                  </a:lnTo>
                  <a:lnTo>
                    <a:pt x="497" y="1344"/>
                  </a:lnTo>
                  <a:lnTo>
                    <a:pt x="497" y="1344"/>
                  </a:lnTo>
                  <a:lnTo>
                    <a:pt x="497" y="1344"/>
                  </a:lnTo>
                  <a:lnTo>
                    <a:pt x="497" y="1344"/>
                  </a:lnTo>
                  <a:lnTo>
                    <a:pt x="497" y="1344"/>
                  </a:lnTo>
                  <a:lnTo>
                    <a:pt x="497" y="1344"/>
                  </a:lnTo>
                  <a:lnTo>
                    <a:pt x="497" y="1344"/>
                  </a:lnTo>
                  <a:lnTo>
                    <a:pt x="497" y="1344"/>
                  </a:lnTo>
                  <a:lnTo>
                    <a:pt x="492" y="1344"/>
                  </a:lnTo>
                  <a:lnTo>
                    <a:pt x="492" y="1344"/>
                  </a:lnTo>
                  <a:lnTo>
                    <a:pt x="492" y="1344"/>
                  </a:lnTo>
                  <a:lnTo>
                    <a:pt x="492" y="1344"/>
                  </a:lnTo>
                  <a:lnTo>
                    <a:pt x="492" y="1344"/>
                  </a:lnTo>
                  <a:lnTo>
                    <a:pt x="492" y="1344"/>
                  </a:lnTo>
                  <a:lnTo>
                    <a:pt x="492" y="1344"/>
                  </a:lnTo>
                  <a:lnTo>
                    <a:pt x="492" y="1344"/>
                  </a:lnTo>
                  <a:lnTo>
                    <a:pt x="492" y="1344"/>
                  </a:lnTo>
                  <a:lnTo>
                    <a:pt x="492" y="1344"/>
                  </a:lnTo>
                  <a:lnTo>
                    <a:pt x="492" y="1344"/>
                  </a:lnTo>
                  <a:lnTo>
                    <a:pt x="488" y="1344"/>
                  </a:lnTo>
                  <a:lnTo>
                    <a:pt x="488" y="1344"/>
                  </a:lnTo>
                  <a:lnTo>
                    <a:pt x="488" y="1344"/>
                  </a:lnTo>
                  <a:lnTo>
                    <a:pt x="488" y="1344"/>
                  </a:lnTo>
                  <a:lnTo>
                    <a:pt x="488" y="1344"/>
                  </a:lnTo>
                  <a:lnTo>
                    <a:pt x="488" y="1344"/>
                  </a:lnTo>
                  <a:lnTo>
                    <a:pt x="488" y="1344"/>
                  </a:lnTo>
                  <a:lnTo>
                    <a:pt x="488" y="1344"/>
                  </a:lnTo>
                  <a:lnTo>
                    <a:pt x="488" y="1344"/>
                  </a:lnTo>
                  <a:lnTo>
                    <a:pt x="488" y="1348"/>
                  </a:lnTo>
                  <a:lnTo>
                    <a:pt x="488" y="1348"/>
                  </a:lnTo>
                  <a:lnTo>
                    <a:pt x="483" y="1348"/>
                  </a:lnTo>
                  <a:lnTo>
                    <a:pt x="483" y="1348"/>
                  </a:lnTo>
                  <a:lnTo>
                    <a:pt x="483" y="1348"/>
                  </a:lnTo>
                  <a:lnTo>
                    <a:pt x="483" y="1348"/>
                  </a:lnTo>
                  <a:lnTo>
                    <a:pt x="483" y="1348"/>
                  </a:lnTo>
                  <a:lnTo>
                    <a:pt x="483" y="1348"/>
                  </a:lnTo>
                  <a:lnTo>
                    <a:pt x="483" y="1348"/>
                  </a:lnTo>
                  <a:lnTo>
                    <a:pt x="483" y="1348"/>
                  </a:lnTo>
                  <a:lnTo>
                    <a:pt x="483" y="1348"/>
                  </a:lnTo>
                  <a:lnTo>
                    <a:pt x="483" y="1348"/>
                  </a:lnTo>
                  <a:lnTo>
                    <a:pt x="483" y="1348"/>
                  </a:lnTo>
                  <a:lnTo>
                    <a:pt x="483" y="1348"/>
                  </a:lnTo>
                  <a:lnTo>
                    <a:pt x="479" y="1348"/>
                  </a:lnTo>
                  <a:lnTo>
                    <a:pt x="479" y="1348"/>
                  </a:lnTo>
                  <a:lnTo>
                    <a:pt x="479" y="1348"/>
                  </a:lnTo>
                  <a:lnTo>
                    <a:pt x="479" y="1348"/>
                  </a:lnTo>
                  <a:lnTo>
                    <a:pt x="479" y="1348"/>
                  </a:lnTo>
                  <a:lnTo>
                    <a:pt x="479" y="1348"/>
                  </a:lnTo>
                  <a:lnTo>
                    <a:pt x="479" y="1348"/>
                  </a:lnTo>
                  <a:lnTo>
                    <a:pt x="479" y="1348"/>
                  </a:lnTo>
                  <a:lnTo>
                    <a:pt x="479" y="1348"/>
                  </a:lnTo>
                  <a:lnTo>
                    <a:pt x="479" y="1348"/>
                  </a:lnTo>
                  <a:lnTo>
                    <a:pt x="479" y="1348"/>
                  </a:lnTo>
                  <a:lnTo>
                    <a:pt x="479" y="1348"/>
                  </a:lnTo>
                  <a:lnTo>
                    <a:pt x="474" y="1353"/>
                  </a:lnTo>
                  <a:lnTo>
                    <a:pt x="474" y="1353"/>
                  </a:lnTo>
                  <a:lnTo>
                    <a:pt x="474" y="1353"/>
                  </a:lnTo>
                  <a:lnTo>
                    <a:pt x="474" y="1353"/>
                  </a:lnTo>
                  <a:lnTo>
                    <a:pt x="474" y="1353"/>
                  </a:lnTo>
                  <a:lnTo>
                    <a:pt x="474" y="1353"/>
                  </a:lnTo>
                  <a:lnTo>
                    <a:pt x="474" y="1353"/>
                  </a:lnTo>
                  <a:lnTo>
                    <a:pt x="474" y="1353"/>
                  </a:lnTo>
                  <a:lnTo>
                    <a:pt x="474" y="1353"/>
                  </a:lnTo>
                  <a:lnTo>
                    <a:pt x="474" y="1353"/>
                  </a:lnTo>
                  <a:lnTo>
                    <a:pt x="474" y="1353"/>
                  </a:lnTo>
                  <a:lnTo>
                    <a:pt x="474" y="1353"/>
                  </a:lnTo>
                  <a:lnTo>
                    <a:pt x="474" y="1353"/>
                  </a:lnTo>
                  <a:lnTo>
                    <a:pt x="470" y="1353"/>
                  </a:lnTo>
                  <a:lnTo>
                    <a:pt x="470" y="1353"/>
                  </a:lnTo>
                  <a:lnTo>
                    <a:pt x="470" y="1353"/>
                  </a:lnTo>
                  <a:lnTo>
                    <a:pt x="470" y="1353"/>
                  </a:lnTo>
                  <a:lnTo>
                    <a:pt x="470" y="1353"/>
                  </a:lnTo>
                  <a:lnTo>
                    <a:pt x="470" y="1353"/>
                  </a:lnTo>
                  <a:lnTo>
                    <a:pt x="470" y="1353"/>
                  </a:lnTo>
                  <a:lnTo>
                    <a:pt x="470" y="1353"/>
                  </a:lnTo>
                  <a:lnTo>
                    <a:pt x="470" y="1353"/>
                  </a:lnTo>
                  <a:lnTo>
                    <a:pt x="470" y="1353"/>
                  </a:lnTo>
                  <a:lnTo>
                    <a:pt x="470" y="1357"/>
                  </a:lnTo>
                  <a:lnTo>
                    <a:pt x="470" y="1357"/>
                  </a:lnTo>
                  <a:lnTo>
                    <a:pt x="470" y="1357"/>
                  </a:lnTo>
                  <a:lnTo>
                    <a:pt x="470" y="1357"/>
                  </a:lnTo>
                  <a:lnTo>
                    <a:pt x="470" y="1357"/>
                  </a:lnTo>
                  <a:lnTo>
                    <a:pt x="465" y="1357"/>
                  </a:lnTo>
                  <a:lnTo>
                    <a:pt x="465" y="1357"/>
                  </a:lnTo>
                  <a:lnTo>
                    <a:pt x="465" y="1357"/>
                  </a:lnTo>
                  <a:lnTo>
                    <a:pt x="465" y="1357"/>
                  </a:lnTo>
                  <a:lnTo>
                    <a:pt x="465" y="1357"/>
                  </a:lnTo>
                  <a:lnTo>
                    <a:pt x="465" y="1357"/>
                  </a:lnTo>
                  <a:lnTo>
                    <a:pt x="465" y="1357"/>
                  </a:lnTo>
                  <a:lnTo>
                    <a:pt x="465" y="1357"/>
                  </a:lnTo>
                  <a:lnTo>
                    <a:pt x="465" y="1357"/>
                  </a:lnTo>
                  <a:lnTo>
                    <a:pt x="465" y="1357"/>
                  </a:lnTo>
                  <a:lnTo>
                    <a:pt x="465" y="1357"/>
                  </a:lnTo>
                  <a:lnTo>
                    <a:pt x="465" y="1357"/>
                  </a:lnTo>
                  <a:lnTo>
                    <a:pt x="465" y="1357"/>
                  </a:lnTo>
                  <a:lnTo>
                    <a:pt x="465" y="1357"/>
                  </a:lnTo>
                  <a:lnTo>
                    <a:pt x="465" y="1357"/>
                  </a:lnTo>
                  <a:lnTo>
                    <a:pt x="465" y="1357"/>
                  </a:lnTo>
                  <a:lnTo>
                    <a:pt x="461" y="1357"/>
                  </a:lnTo>
                  <a:lnTo>
                    <a:pt x="461" y="1362"/>
                  </a:lnTo>
                  <a:lnTo>
                    <a:pt x="461" y="1362"/>
                  </a:lnTo>
                  <a:lnTo>
                    <a:pt x="461" y="1362"/>
                  </a:lnTo>
                  <a:lnTo>
                    <a:pt x="461" y="1362"/>
                  </a:lnTo>
                  <a:lnTo>
                    <a:pt x="461" y="1362"/>
                  </a:lnTo>
                  <a:lnTo>
                    <a:pt x="461" y="1362"/>
                  </a:lnTo>
                  <a:lnTo>
                    <a:pt x="461" y="1362"/>
                  </a:lnTo>
                  <a:lnTo>
                    <a:pt x="461" y="1362"/>
                  </a:lnTo>
                  <a:lnTo>
                    <a:pt x="461" y="1362"/>
                  </a:lnTo>
                  <a:lnTo>
                    <a:pt x="461" y="1362"/>
                  </a:lnTo>
                  <a:lnTo>
                    <a:pt x="461" y="1362"/>
                  </a:lnTo>
                  <a:lnTo>
                    <a:pt x="461" y="1362"/>
                  </a:lnTo>
                  <a:lnTo>
                    <a:pt x="461" y="1362"/>
                  </a:lnTo>
                  <a:lnTo>
                    <a:pt x="461" y="1362"/>
                  </a:lnTo>
                  <a:lnTo>
                    <a:pt x="461" y="1362"/>
                  </a:lnTo>
                  <a:lnTo>
                    <a:pt x="461" y="1362"/>
                  </a:lnTo>
                  <a:lnTo>
                    <a:pt x="461" y="1362"/>
                  </a:lnTo>
                  <a:lnTo>
                    <a:pt x="456" y="1362"/>
                  </a:lnTo>
                  <a:lnTo>
                    <a:pt x="456" y="1362"/>
                  </a:lnTo>
                  <a:lnTo>
                    <a:pt x="456" y="1362"/>
                  </a:lnTo>
                  <a:lnTo>
                    <a:pt x="456" y="1366"/>
                  </a:lnTo>
                  <a:lnTo>
                    <a:pt x="456" y="1366"/>
                  </a:lnTo>
                  <a:lnTo>
                    <a:pt x="456" y="1366"/>
                  </a:lnTo>
                  <a:lnTo>
                    <a:pt x="456" y="1366"/>
                  </a:lnTo>
                  <a:lnTo>
                    <a:pt x="456" y="1366"/>
                  </a:lnTo>
                  <a:lnTo>
                    <a:pt x="456" y="1366"/>
                  </a:lnTo>
                  <a:lnTo>
                    <a:pt x="456" y="1366"/>
                  </a:lnTo>
                  <a:lnTo>
                    <a:pt x="456" y="1366"/>
                  </a:lnTo>
                  <a:lnTo>
                    <a:pt x="456" y="1366"/>
                  </a:lnTo>
                  <a:lnTo>
                    <a:pt x="456" y="1366"/>
                  </a:lnTo>
                  <a:lnTo>
                    <a:pt x="456" y="1366"/>
                  </a:lnTo>
                  <a:lnTo>
                    <a:pt x="456" y="1366"/>
                  </a:lnTo>
                  <a:lnTo>
                    <a:pt x="456" y="1366"/>
                  </a:lnTo>
                  <a:lnTo>
                    <a:pt x="456" y="1366"/>
                  </a:lnTo>
                  <a:lnTo>
                    <a:pt x="456" y="1366"/>
                  </a:lnTo>
                  <a:lnTo>
                    <a:pt x="456" y="1366"/>
                  </a:lnTo>
                  <a:lnTo>
                    <a:pt x="456" y="1366"/>
                  </a:lnTo>
                  <a:lnTo>
                    <a:pt x="456" y="1366"/>
                  </a:lnTo>
                  <a:lnTo>
                    <a:pt x="452" y="1366"/>
                  </a:lnTo>
                  <a:lnTo>
                    <a:pt x="452" y="1371"/>
                  </a:lnTo>
                  <a:lnTo>
                    <a:pt x="452" y="1371"/>
                  </a:lnTo>
                  <a:lnTo>
                    <a:pt x="452" y="1371"/>
                  </a:lnTo>
                  <a:lnTo>
                    <a:pt x="452" y="1371"/>
                  </a:lnTo>
                  <a:lnTo>
                    <a:pt x="452" y="1371"/>
                  </a:lnTo>
                  <a:lnTo>
                    <a:pt x="452" y="1371"/>
                  </a:lnTo>
                  <a:lnTo>
                    <a:pt x="452" y="1371"/>
                  </a:lnTo>
                  <a:lnTo>
                    <a:pt x="452" y="1371"/>
                  </a:lnTo>
                  <a:lnTo>
                    <a:pt x="452" y="1371"/>
                  </a:lnTo>
                  <a:lnTo>
                    <a:pt x="452" y="1371"/>
                  </a:lnTo>
                  <a:lnTo>
                    <a:pt x="452" y="1371"/>
                  </a:lnTo>
                  <a:lnTo>
                    <a:pt x="452" y="1371"/>
                  </a:lnTo>
                  <a:lnTo>
                    <a:pt x="452" y="1371"/>
                  </a:lnTo>
                  <a:lnTo>
                    <a:pt x="452" y="1371"/>
                  </a:lnTo>
                  <a:lnTo>
                    <a:pt x="452" y="1371"/>
                  </a:lnTo>
                  <a:lnTo>
                    <a:pt x="452" y="1371"/>
                  </a:lnTo>
                  <a:lnTo>
                    <a:pt x="452" y="1371"/>
                  </a:lnTo>
                  <a:lnTo>
                    <a:pt x="452" y="1371"/>
                  </a:lnTo>
                  <a:lnTo>
                    <a:pt x="452" y="1371"/>
                  </a:lnTo>
                  <a:lnTo>
                    <a:pt x="452" y="1371"/>
                  </a:lnTo>
                  <a:lnTo>
                    <a:pt x="452" y="1371"/>
                  </a:lnTo>
                  <a:lnTo>
                    <a:pt x="452" y="1371"/>
                  </a:lnTo>
                  <a:lnTo>
                    <a:pt x="452" y="1375"/>
                  </a:lnTo>
                  <a:lnTo>
                    <a:pt x="452" y="1375"/>
                  </a:lnTo>
                  <a:lnTo>
                    <a:pt x="452" y="1375"/>
                  </a:lnTo>
                  <a:lnTo>
                    <a:pt x="452" y="1375"/>
                  </a:lnTo>
                  <a:lnTo>
                    <a:pt x="452" y="1375"/>
                  </a:lnTo>
                  <a:lnTo>
                    <a:pt x="452" y="1375"/>
                  </a:lnTo>
                  <a:lnTo>
                    <a:pt x="452" y="1375"/>
                  </a:lnTo>
                  <a:lnTo>
                    <a:pt x="452" y="1375"/>
                  </a:lnTo>
                  <a:lnTo>
                    <a:pt x="447" y="1375"/>
                  </a:lnTo>
                  <a:lnTo>
                    <a:pt x="447" y="1375"/>
                  </a:lnTo>
                  <a:lnTo>
                    <a:pt x="447" y="1375"/>
                  </a:lnTo>
                  <a:lnTo>
                    <a:pt x="447" y="1375"/>
                  </a:lnTo>
                  <a:lnTo>
                    <a:pt x="447" y="1375"/>
                  </a:lnTo>
                  <a:lnTo>
                    <a:pt x="447" y="1375"/>
                  </a:lnTo>
                  <a:lnTo>
                    <a:pt x="447" y="1375"/>
                  </a:lnTo>
                  <a:lnTo>
                    <a:pt x="447" y="1375"/>
                  </a:lnTo>
                  <a:lnTo>
                    <a:pt x="447" y="1375"/>
                  </a:lnTo>
                  <a:lnTo>
                    <a:pt x="447" y="1375"/>
                  </a:lnTo>
                  <a:lnTo>
                    <a:pt x="447" y="1375"/>
                  </a:lnTo>
                  <a:lnTo>
                    <a:pt x="447" y="1375"/>
                  </a:lnTo>
                  <a:lnTo>
                    <a:pt x="447" y="1375"/>
                  </a:lnTo>
                  <a:lnTo>
                    <a:pt x="447" y="1375"/>
                  </a:lnTo>
                  <a:lnTo>
                    <a:pt x="447" y="1375"/>
                  </a:lnTo>
                  <a:lnTo>
                    <a:pt x="447" y="1375"/>
                  </a:lnTo>
                  <a:lnTo>
                    <a:pt x="447" y="1375"/>
                  </a:lnTo>
                  <a:lnTo>
                    <a:pt x="447" y="1375"/>
                  </a:lnTo>
                  <a:lnTo>
                    <a:pt x="447" y="1375"/>
                  </a:lnTo>
                  <a:lnTo>
                    <a:pt x="447" y="1375"/>
                  </a:lnTo>
                  <a:lnTo>
                    <a:pt x="447" y="1375"/>
                  </a:lnTo>
                  <a:lnTo>
                    <a:pt x="447" y="1380"/>
                  </a:lnTo>
                  <a:lnTo>
                    <a:pt x="447" y="1380"/>
                  </a:lnTo>
                  <a:lnTo>
                    <a:pt x="447" y="1380"/>
                  </a:lnTo>
                  <a:lnTo>
                    <a:pt x="447" y="1380"/>
                  </a:lnTo>
                  <a:lnTo>
                    <a:pt x="447" y="1380"/>
                  </a:lnTo>
                  <a:lnTo>
                    <a:pt x="447" y="1380"/>
                  </a:lnTo>
                  <a:lnTo>
                    <a:pt x="447" y="1380"/>
                  </a:lnTo>
                  <a:lnTo>
                    <a:pt x="447" y="1380"/>
                  </a:lnTo>
                  <a:lnTo>
                    <a:pt x="447" y="1380"/>
                  </a:lnTo>
                  <a:lnTo>
                    <a:pt x="447" y="1380"/>
                  </a:lnTo>
                  <a:lnTo>
                    <a:pt x="447" y="1380"/>
                  </a:lnTo>
                  <a:lnTo>
                    <a:pt x="447" y="1380"/>
                  </a:lnTo>
                  <a:lnTo>
                    <a:pt x="447" y="1380"/>
                  </a:lnTo>
                  <a:lnTo>
                    <a:pt x="447" y="1380"/>
                  </a:lnTo>
                  <a:lnTo>
                    <a:pt x="447" y="1380"/>
                  </a:lnTo>
                  <a:lnTo>
                    <a:pt x="447" y="1380"/>
                  </a:lnTo>
                  <a:lnTo>
                    <a:pt x="447" y="1380"/>
                  </a:lnTo>
                  <a:lnTo>
                    <a:pt x="447" y="1380"/>
                  </a:lnTo>
                  <a:lnTo>
                    <a:pt x="447" y="1380"/>
                  </a:lnTo>
                  <a:lnTo>
                    <a:pt x="447" y="1380"/>
                  </a:lnTo>
                  <a:lnTo>
                    <a:pt x="447" y="1380"/>
                  </a:lnTo>
                  <a:lnTo>
                    <a:pt x="447" y="1380"/>
                  </a:lnTo>
                  <a:lnTo>
                    <a:pt x="447" y="1380"/>
                  </a:lnTo>
                  <a:lnTo>
                    <a:pt x="447" y="1380"/>
                  </a:lnTo>
                  <a:lnTo>
                    <a:pt x="447" y="1380"/>
                  </a:lnTo>
                  <a:lnTo>
                    <a:pt x="447" y="1380"/>
                  </a:lnTo>
                  <a:lnTo>
                    <a:pt x="447" y="1380"/>
                  </a:lnTo>
                  <a:lnTo>
                    <a:pt x="447" y="1380"/>
                  </a:lnTo>
                  <a:lnTo>
                    <a:pt x="447" y="1380"/>
                  </a:lnTo>
                  <a:lnTo>
                    <a:pt x="447" y="1380"/>
                  </a:lnTo>
                  <a:lnTo>
                    <a:pt x="447" y="1380"/>
                  </a:lnTo>
                  <a:lnTo>
                    <a:pt x="447" y="1380"/>
                  </a:lnTo>
                  <a:lnTo>
                    <a:pt x="447" y="1380"/>
                  </a:lnTo>
                  <a:lnTo>
                    <a:pt x="447" y="1380"/>
                  </a:lnTo>
                  <a:lnTo>
                    <a:pt x="447" y="1380"/>
                  </a:lnTo>
                  <a:lnTo>
                    <a:pt x="447" y="1380"/>
                  </a:lnTo>
                  <a:lnTo>
                    <a:pt x="447" y="1380"/>
                  </a:lnTo>
                  <a:lnTo>
                    <a:pt x="447" y="1380"/>
                  </a:lnTo>
                  <a:lnTo>
                    <a:pt x="447" y="1380"/>
                  </a:lnTo>
                  <a:lnTo>
                    <a:pt x="447" y="1380"/>
                  </a:lnTo>
                  <a:lnTo>
                    <a:pt x="447" y="1380"/>
                  </a:lnTo>
                  <a:lnTo>
                    <a:pt x="447" y="1380"/>
                  </a:lnTo>
                  <a:lnTo>
                    <a:pt x="447" y="1384"/>
                  </a:lnTo>
                  <a:lnTo>
                    <a:pt x="447" y="1380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4"/>
                  </a:lnTo>
                  <a:lnTo>
                    <a:pt x="447" y="1389"/>
                  </a:lnTo>
                  <a:lnTo>
                    <a:pt x="452" y="1389"/>
                  </a:lnTo>
                  <a:lnTo>
                    <a:pt x="452" y="1389"/>
                  </a:lnTo>
                  <a:lnTo>
                    <a:pt x="452" y="1389"/>
                  </a:lnTo>
                  <a:lnTo>
                    <a:pt x="452" y="1389"/>
                  </a:lnTo>
                  <a:lnTo>
                    <a:pt x="452" y="1389"/>
                  </a:lnTo>
                  <a:lnTo>
                    <a:pt x="452" y="1389"/>
                  </a:lnTo>
                  <a:lnTo>
                    <a:pt x="452" y="1389"/>
                  </a:lnTo>
                  <a:lnTo>
                    <a:pt x="452" y="1389"/>
                  </a:lnTo>
                  <a:lnTo>
                    <a:pt x="452" y="1389"/>
                  </a:lnTo>
                  <a:lnTo>
                    <a:pt x="452" y="1389"/>
                  </a:lnTo>
                  <a:lnTo>
                    <a:pt x="452" y="1389"/>
                  </a:lnTo>
                  <a:lnTo>
                    <a:pt x="452" y="1389"/>
                  </a:lnTo>
                  <a:lnTo>
                    <a:pt x="452" y="1389"/>
                  </a:lnTo>
                  <a:lnTo>
                    <a:pt x="452" y="1389"/>
                  </a:lnTo>
                  <a:lnTo>
                    <a:pt x="452" y="1389"/>
                  </a:lnTo>
                  <a:lnTo>
                    <a:pt x="452" y="1389"/>
                  </a:lnTo>
                  <a:lnTo>
                    <a:pt x="452" y="1389"/>
                  </a:lnTo>
                  <a:lnTo>
                    <a:pt x="452" y="1389"/>
                  </a:lnTo>
                  <a:lnTo>
                    <a:pt x="452" y="1389"/>
                  </a:lnTo>
                  <a:lnTo>
                    <a:pt x="452" y="1389"/>
                  </a:lnTo>
                  <a:lnTo>
                    <a:pt x="456" y="1389"/>
                  </a:lnTo>
                  <a:lnTo>
                    <a:pt x="456" y="1389"/>
                  </a:lnTo>
                  <a:lnTo>
                    <a:pt x="456" y="1389"/>
                  </a:lnTo>
                  <a:lnTo>
                    <a:pt x="456" y="1389"/>
                  </a:lnTo>
                  <a:lnTo>
                    <a:pt x="456" y="1389"/>
                  </a:lnTo>
                  <a:lnTo>
                    <a:pt x="456" y="1389"/>
                  </a:lnTo>
                  <a:lnTo>
                    <a:pt x="456" y="1389"/>
                  </a:lnTo>
                  <a:lnTo>
                    <a:pt x="456" y="1389"/>
                  </a:lnTo>
                  <a:lnTo>
                    <a:pt x="456" y="1389"/>
                  </a:lnTo>
                  <a:lnTo>
                    <a:pt x="456" y="1389"/>
                  </a:lnTo>
                  <a:lnTo>
                    <a:pt x="456" y="1393"/>
                  </a:lnTo>
                  <a:lnTo>
                    <a:pt x="456" y="1393"/>
                  </a:lnTo>
                  <a:lnTo>
                    <a:pt x="456" y="1393"/>
                  </a:lnTo>
                  <a:lnTo>
                    <a:pt x="456" y="1393"/>
                  </a:lnTo>
                  <a:lnTo>
                    <a:pt x="456" y="1393"/>
                  </a:lnTo>
                  <a:lnTo>
                    <a:pt x="461" y="1393"/>
                  </a:lnTo>
                  <a:lnTo>
                    <a:pt x="461" y="1393"/>
                  </a:lnTo>
                  <a:lnTo>
                    <a:pt x="461" y="1393"/>
                  </a:lnTo>
                  <a:lnTo>
                    <a:pt x="461" y="1393"/>
                  </a:lnTo>
                  <a:lnTo>
                    <a:pt x="461" y="1393"/>
                  </a:lnTo>
                  <a:lnTo>
                    <a:pt x="461" y="1393"/>
                  </a:lnTo>
                  <a:lnTo>
                    <a:pt x="461" y="1393"/>
                  </a:lnTo>
                  <a:lnTo>
                    <a:pt x="461" y="1393"/>
                  </a:lnTo>
                  <a:lnTo>
                    <a:pt x="461" y="1393"/>
                  </a:lnTo>
                  <a:lnTo>
                    <a:pt x="461" y="1393"/>
                  </a:lnTo>
                  <a:lnTo>
                    <a:pt x="461" y="1393"/>
                  </a:lnTo>
                  <a:lnTo>
                    <a:pt x="461" y="1393"/>
                  </a:lnTo>
                  <a:lnTo>
                    <a:pt x="465" y="1393"/>
                  </a:lnTo>
                  <a:lnTo>
                    <a:pt x="465" y="1393"/>
                  </a:lnTo>
                  <a:lnTo>
                    <a:pt x="465" y="1393"/>
                  </a:lnTo>
                  <a:lnTo>
                    <a:pt x="465" y="1393"/>
                  </a:lnTo>
                  <a:lnTo>
                    <a:pt x="465" y="1393"/>
                  </a:lnTo>
                  <a:lnTo>
                    <a:pt x="465" y="1393"/>
                  </a:lnTo>
                  <a:lnTo>
                    <a:pt x="465" y="1393"/>
                  </a:lnTo>
                  <a:lnTo>
                    <a:pt x="465" y="1393"/>
                  </a:lnTo>
                  <a:lnTo>
                    <a:pt x="465" y="1393"/>
                  </a:lnTo>
                  <a:lnTo>
                    <a:pt x="465" y="1393"/>
                  </a:lnTo>
                  <a:lnTo>
                    <a:pt x="465" y="1393"/>
                  </a:lnTo>
                  <a:lnTo>
                    <a:pt x="465" y="1393"/>
                  </a:lnTo>
                  <a:lnTo>
                    <a:pt x="470" y="1393"/>
                  </a:lnTo>
                  <a:lnTo>
                    <a:pt x="470" y="1393"/>
                  </a:lnTo>
                  <a:lnTo>
                    <a:pt x="470" y="1393"/>
                  </a:lnTo>
                  <a:lnTo>
                    <a:pt x="470" y="1393"/>
                  </a:lnTo>
                  <a:lnTo>
                    <a:pt x="470" y="1393"/>
                  </a:lnTo>
                  <a:lnTo>
                    <a:pt x="470" y="1393"/>
                  </a:lnTo>
                  <a:lnTo>
                    <a:pt x="470" y="1393"/>
                  </a:lnTo>
                  <a:lnTo>
                    <a:pt x="470" y="1393"/>
                  </a:lnTo>
                  <a:lnTo>
                    <a:pt x="470" y="1398"/>
                  </a:lnTo>
                  <a:lnTo>
                    <a:pt x="470" y="1398"/>
                  </a:lnTo>
                  <a:lnTo>
                    <a:pt x="474" y="1398"/>
                  </a:lnTo>
                  <a:lnTo>
                    <a:pt x="474" y="1398"/>
                  </a:lnTo>
                  <a:lnTo>
                    <a:pt x="474" y="1398"/>
                  </a:lnTo>
                  <a:lnTo>
                    <a:pt x="474" y="1398"/>
                  </a:lnTo>
                  <a:lnTo>
                    <a:pt x="474" y="1398"/>
                  </a:lnTo>
                  <a:lnTo>
                    <a:pt x="474" y="1398"/>
                  </a:lnTo>
                  <a:lnTo>
                    <a:pt x="474" y="1398"/>
                  </a:lnTo>
                  <a:lnTo>
                    <a:pt x="474" y="1398"/>
                  </a:lnTo>
                  <a:lnTo>
                    <a:pt x="474" y="1398"/>
                  </a:lnTo>
                  <a:lnTo>
                    <a:pt x="474" y="1398"/>
                  </a:lnTo>
                  <a:lnTo>
                    <a:pt x="474" y="1398"/>
                  </a:lnTo>
                  <a:lnTo>
                    <a:pt x="479" y="1398"/>
                  </a:lnTo>
                  <a:lnTo>
                    <a:pt x="479" y="1398"/>
                  </a:lnTo>
                  <a:lnTo>
                    <a:pt x="479" y="1398"/>
                  </a:lnTo>
                  <a:lnTo>
                    <a:pt x="479" y="1398"/>
                  </a:lnTo>
                  <a:lnTo>
                    <a:pt x="479" y="1398"/>
                  </a:lnTo>
                  <a:lnTo>
                    <a:pt x="479" y="1398"/>
                  </a:lnTo>
                  <a:lnTo>
                    <a:pt x="479" y="1398"/>
                  </a:lnTo>
                  <a:lnTo>
                    <a:pt x="479" y="1398"/>
                  </a:lnTo>
                  <a:lnTo>
                    <a:pt x="479" y="1398"/>
                  </a:lnTo>
                  <a:lnTo>
                    <a:pt x="479" y="1398"/>
                  </a:lnTo>
                  <a:lnTo>
                    <a:pt x="483" y="1398"/>
                  </a:lnTo>
                  <a:lnTo>
                    <a:pt x="483" y="1398"/>
                  </a:lnTo>
                  <a:lnTo>
                    <a:pt x="483" y="1398"/>
                  </a:lnTo>
                  <a:lnTo>
                    <a:pt x="483" y="1398"/>
                  </a:lnTo>
                  <a:lnTo>
                    <a:pt x="483" y="1398"/>
                  </a:lnTo>
                  <a:lnTo>
                    <a:pt x="483" y="1398"/>
                  </a:lnTo>
                  <a:lnTo>
                    <a:pt x="483" y="1398"/>
                  </a:lnTo>
                  <a:lnTo>
                    <a:pt x="483" y="1398"/>
                  </a:lnTo>
                  <a:lnTo>
                    <a:pt x="483" y="1398"/>
                  </a:lnTo>
                  <a:lnTo>
                    <a:pt x="488" y="1398"/>
                  </a:lnTo>
                  <a:lnTo>
                    <a:pt x="488" y="1398"/>
                  </a:lnTo>
                  <a:lnTo>
                    <a:pt x="488" y="1398"/>
                  </a:lnTo>
                  <a:lnTo>
                    <a:pt x="488" y="1398"/>
                  </a:lnTo>
                  <a:lnTo>
                    <a:pt x="488" y="1398"/>
                  </a:lnTo>
                  <a:lnTo>
                    <a:pt x="492" y="1398"/>
                  </a:lnTo>
                  <a:lnTo>
                    <a:pt x="492" y="1398"/>
                  </a:lnTo>
                  <a:lnTo>
                    <a:pt x="492" y="1398"/>
                  </a:lnTo>
                  <a:lnTo>
                    <a:pt x="492" y="1398"/>
                  </a:lnTo>
                  <a:lnTo>
                    <a:pt x="492" y="1398"/>
                  </a:lnTo>
                  <a:lnTo>
                    <a:pt x="492" y="1398"/>
                  </a:lnTo>
                  <a:lnTo>
                    <a:pt x="497" y="1398"/>
                  </a:lnTo>
                  <a:lnTo>
                    <a:pt x="497" y="1398"/>
                  </a:lnTo>
                  <a:lnTo>
                    <a:pt x="497" y="1398"/>
                  </a:lnTo>
                  <a:lnTo>
                    <a:pt x="497" y="1398"/>
                  </a:lnTo>
                  <a:lnTo>
                    <a:pt x="497" y="1398"/>
                  </a:lnTo>
                  <a:lnTo>
                    <a:pt x="501" y="1398"/>
                  </a:lnTo>
                  <a:lnTo>
                    <a:pt x="501" y="1398"/>
                  </a:lnTo>
                  <a:lnTo>
                    <a:pt x="501" y="1398"/>
                  </a:lnTo>
                  <a:lnTo>
                    <a:pt x="501" y="1398"/>
                  </a:lnTo>
                  <a:lnTo>
                    <a:pt x="501" y="1398"/>
                  </a:lnTo>
                  <a:lnTo>
                    <a:pt x="501" y="1398"/>
                  </a:lnTo>
                  <a:lnTo>
                    <a:pt x="501" y="1398"/>
                  </a:lnTo>
                  <a:lnTo>
                    <a:pt x="505" y="1398"/>
                  </a:lnTo>
                  <a:lnTo>
                    <a:pt x="505" y="1398"/>
                  </a:lnTo>
                  <a:lnTo>
                    <a:pt x="505" y="1398"/>
                  </a:lnTo>
                  <a:lnTo>
                    <a:pt x="505" y="1398"/>
                  </a:lnTo>
                  <a:lnTo>
                    <a:pt x="505" y="1398"/>
                  </a:lnTo>
                  <a:lnTo>
                    <a:pt x="510" y="1398"/>
                  </a:lnTo>
                  <a:lnTo>
                    <a:pt x="510" y="1398"/>
                  </a:lnTo>
                  <a:lnTo>
                    <a:pt x="510" y="1398"/>
                  </a:lnTo>
                  <a:lnTo>
                    <a:pt x="510" y="1398"/>
                  </a:lnTo>
                  <a:lnTo>
                    <a:pt x="514" y="1398"/>
                  </a:lnTo>
                  <a:lnTo>
                    <a:pt x="514" y="1398"/>
                  </a:lnTo>
                  <a:lnTo>
                    <a:pt x="514" y="1398"/>
                  </a:lnTo>
                  <a:lnTo>
                    <a:pt x="514" y="1398"/>
                  </a:lnTo>
                  <a:lnTo>
                    <a:pt x="514" y="1398"/>
                  </a:lnTo>
                  <a:lnTo>
                    <a:pt x="519" y="1398"/>
                  </a:lnTo>
                  <a:lnTo>
                    <a:pt x="519" y="1398"/>
                  </a:lnTo>
                  <a:lnTo>
                    <a:pt x="519" y="1398"/>
                  </a:lnTo>
                  <a:lnTo>
                    <a:pt x="519" y="1398"/>
                  </a:lnTo>
                  <a:lnTo>
                    <a:pt x="519" y="1398"/>
                  </a:lnTo>
                  <a:lnTo>
                    <a:pt x="523" y="1398"/>
                  </a:lnTo>
                  <a:lnTo>
                    <a:pt x="523" y="1398"/>
                  </a:lnTo>
                  <a:lnTo>
                    <a:pt x="523" y="1398"/>
                  </a:lnTo>
                  <a:lnTo>
                    <a:pt x="523" y="1398"/>
                  </a:lnTo>
                  <a:lnTo>
                    <a:pt x="528" y="1398"/>
                  </a:lnTo>
                  <a:lnTo>
                    <a:pt x="528" y="1398"/>
                  </a:lnTo>
                  <a:lnTo>
                    <a:pt x="528" y="1402"/>
                  </a:lnTo>
                  <a:lnTo>
                    <a:pt x="528" y="1402"/>
                  </a:lnTo>
                  <a:lnTo>
                    <a:pt x="528" y="1402"/>
                  </a:lnTo>
                  <a:lnTo>
                    <a:pt x="532" y="1402"/>
                  </a:lnTo>
                  <a:lnTo>
                    <a:pt x="532" y="1402"/>
                  </a:lnTo>
                  <a:lnTo>
                    <a:pt x="532" y="1402"/>
                  </a:lnTo>
                  <a:lnTo>
                    <a:pt x="532" y="1402"/>
                  </a:lnTo>
                  <a:lnTo>
                    <a:pt x="537" y="1402"/>
                  </a:lnTo>
                  <a:lnTo>
                    <a:pt x="537" y="1402"/>
                  </a:lnTo>
                  <a:lnTo>
                    <a:pt x="537" y="1402"/>
                  </a:lnTo>
                  <a:lnTo>
                    <a:pt x="537" y="1402"/>
                  </a:lnTo>
                  <a:lnTo>
                    <a:pt x="537" y="1402"/>
                  </a:lnTo>
                  <a:lnTo>
                    <a:pt x="541" y="1402"/>
                  </a:lnTo>
                  <a:lnTo>
                    <a:pt x="541" y="1402"/>
                  </a:lnTo>
                  <a:lnTo>
                    <a:pt x="541" y="1402"/>
                  </a:lnTo>
                  <a:lnTo>
                    <a:pt x="541" y="1402"/>
                  </a:lnTo>
                  <a:lnTo>
                    <a:pt x="541" y="1402"/>
                  </a:lnTo>
                  <a:lnTo>
                    <a:pt x="546" y="1402"/>
                  </a:lnTo>
                  <a:lnTo>
                    <a:pt x="546" y="1402"/>
                  </a:lnTo>
                  <a:lnTo>
                    <a:pt x="546" y="1402"/>
                  </a:lnTo>
                  <a:lnTo>
                    <a:pt x="546" y="1402"/>
                  </a:lnTo>
                  <a:lnTo>
                    <a:pt x="550" y="1402"/>
                  </a:lnTo>
                  <a:lnTo>
                    <a:pt x="550" y="1402"/>
                  </a:lnTo>
                  <a:lnTo>
                    <a:pt x="550" y="1402"/>
                  </a:lnTo>
                  <a:lnTo>
                    <a:pt x="550" y="1402"/>
                  </a:lnTo>
                  <a:lnTo>
                    <a:pt x="550" y="1402"/>
                  </a:lnTo>
                  <a:lnTo>
                    <a:pt x="555" y="1402"/>
                  </a:lnTo>
                  <a:lnTo>
                    <a:pt x="555" y="1402"/>
                  </a:lnTo>
                  <a:lnTo>
                    <a:pt x="555" y="1402"/>
                  </a:lnTo>
                  <a:lnTo>
                    <a:pt x="555" y="1402"/>
                  </a:lnTo>
                  <a:lnTo>
                    <a:pt x="555" y="1402"/>
                  </a:lnTo>
                  <a:lnTo>
                    <a:pt x="559" y="1402"/>
                  </a:lnTo>
                  <a:lnTo>
                    <a:pt x="559" y="1402"/>
                  </a:lnTo>
                  <a:lnTo>
                    <a:pt x="559" y="1402"/>
                  </a:lnTo>
                  <a:lnTo>
                    <a:pt x="559" y="1402"/>
                  </a:lnTo>
                  <a:lnTo>
                    <a:pt x="564" y="1402"/>
                  </a:lnTo>
                  <a:lnTo>
                    <a:pt x="564" y="1402"/>
                  </a:lnTo>
                  <a:lnTo>
                    <a:pt x="564" y="1402"/>
                  </a:lnTo>
                  <a:lnTo>
                    <a:pt x="564" y="1402"/>
                  </a:lnTo>
                  <a:lnTo>
                    <a:pt x="564" y="1406"/>
                  </a:lnTo>
                  <a:lnTo>
                    <a:pt x="568" y="1406"/>
                  </a:lnTo>
                  <a:lnTo>
                    <a:pt x="568" y="1406"/>
                  </a:lnTo>
                  <a:lnTo>
                    <a:pt x="568" y="1406"/>
                  </a:lnTo>
                  <a:lnTo>
                    <a:pt x="568" y="1406"/>
                  </a:lnTo>
                  <a:lnTo>
                    <a:pt x="573" y="1406"/>
                  </a:lnTo>
                  <a:lnTo>
                    <a:pt x="573" y="1406"/>
                  </a:lnTo>
                  <a:lnTo>
                    <a:pt x="573" y="1406"/>
                  </a:lnTo>
                  <a:lnTo>
                    <a:pt x="573" y="1406"/>
                  </a:lnTo>
                  <a:lnTo>
                    <a:pt x="573" y="1406"/>
                  </a:lnTo>
                  <a:lnTo>
                    <a:pt x="577" y="1406"/>
                  </a:lnTo>
                  <a:lnTo>
                    <a:pt x="577" y="1406"/>
                  </a:lnTo>
                  <a:lnTo>
                    <a:pt x="577" y="1406"/>
                  </a:lnTo>
                  <a:lnTo>
                    <a:pt x="577" y="1406"/>
                  </a:lnTo>
                  <a:lnTo>
                    <a:pt x="577" y="1406"/>
                  </a:lnTo>
                  <a:lnTo>
                    <a:pt x="581" y="1406"/>
                  </a:lnTo>
                  <a:lnTo>
                    <a:pt x="581" y="1406"/>
                  </a:lnTo>
                  <a:lnTo>
                    <a:pt x="581" y="1406"/>
                  </a:lnTo>
                  <a:lnTo>
                    <a:pt x="581" y="1406"/>
                  </a:lnTo>
                  <a:lnTo>
                    <a:pt x="586" y="1406"/>
                  </a:lnTo>
                  <a:lnTo>
                    <a:pt x="586" y="1406"/>
                  </a:lnTo>
                  <a:lnTo>
                    <a:pt x="586" y="1406"/>
                  </a:lnTo>
                  <a:lnTo>
                    <a:pt x="586" y="1406"/>
                  </a:lnTo>
                  <a:lnTo>
                    <a:pt x="586" y="1406"/>
                  </a:lnTo>
                  <a:lnTo>
                    <a:pt x="590" y="1406"/>
                  </a:lnTo>
                  <a:lnTo>
                    <a:pt x="590" y="1411"/>
                  </a:lnTo>
                  <a:lnTo>
                    <a:pt x="590" y="1411"/>
                  </a:lnTo>
                  <a:lnTo>
                    <a:pt x="590" y="1411"/>
                  </a:lnTo>
                  <a:lnTo>
                    <a:pt x="595" y="1411"/>
                  </a:lnTo>
                  <a:lnTo>
                    <a:pt x="595" y="1411"/>
                  </a:lnTo>
                  <a:lnTo>
                    <a:pt x="595" y="1411"/>
                  </a:lnTo>
                  <a:lnTo>
                    <a:pt x="595" y="1411"/>
                  </a:lnTo>
                  <a:lnTo>
                    <a:pt x="595" y="1411"/>
                  </a:lnTo>
                  <a:lnTo>
                    <a:pt x="599" y="1411"/>
                  </a:lnTo>
                  <a:lnTo>
                    <a:pt x="599" y="1411"/>
                  </a:lnTo>
                  <a:lnTo>
                    <a:pt x="599" y="1411"/>
                  </a:lnTo>
                  <a:lnTo>
                    <a:pt x="599" y="1411"/>
                  </a:lnTo>
                  <a:lnTo>
                    <a:pt x="599" y="1411"/>
                  </a:lnTo>
                  <a:lnTo>
                    <a:pt x="604" y="1411"/>
                  </a:lnTo>
                  <a:lnTo>
                    <a:pt x="604" y="1411"/>
                  </a:lnTo>
                  <a:lnTo>
                    <a:pt x="608" y="1411"/>
                  </a:lnTo>
                  <a:lnTo>
                    <a:pt x="608" y="1411"/>
                  </a:lnTo>
                  <a:lnTo>
                    <a:pt x="608" y="1415"/>
                  </a:lnTo>
                  <a:lnTo>
                    <a:pt x="613" y="1415"/>
                  </a:lnTo>
                  <a:lnTo>
                    <a:pt x="613" y="1415"/>
                  </a:lnTo>
                  <a:lnTo>
                    <a:pt x="617" y="1415"/>
                  </a:lnTo>
                  <a:lnTo>
                    <a:pt x="617" y="1415"/>
                  </a:lnTo>
                  <a:lnTo>
                    <a:pt x="622" y="1415"/>
                  </a:lnTo>
                  <a:lnTo>
                    <a:pt x="622" y="1415"/>
                  </a:lnTo>
                  <a:lnTo>
                    <a:pt x="622" y="1415"/>
                  </a:lnTo>
                  <a:lnTo>
                    <a:pt x="626" y="1415"/>
                  </a:lnTo>
                  <a:lnTo>
                    <a:pt x="626" y="1415"/>
                  </a:lnTo>
                  <a:lnTo>
                    <a:pt x="631" y="1420"/>
                  </a:lnTo>
                  <a:lnTo>
                    <a:pt x="631" y="1420"/>
                  </a:lnTo>
                  <a:lnTo>
                    <a:pt x="635" y="1420"/>
                  </a:lnTo>
                  <a:lnTo>
                    <a:pt x="635" y="1420"/>
                  </a:lnTo>
                  <a:lnTo>
                    <a:pt x="640" y="1420"/>
                  </a:lnTo>
                  <a:lnTo>
                    <a:pt x="640" y="1420"/>
                  </a:lnTo>
                  <a:lnTo>
                    <a:pt x="640" y="1420"/>
                  </a:lnTo>
                  <a:lnTo>
                    <a:pt x="644" y="1420"/>
                  </a:lnTo>
                  <a:lnTo>
                    <a:pt x="644" y="1424"/>
                  </a:lnTo>
                  <a:lnTo>
                    <a:pt x="649" y="1424"/>
                  </a:lnTo>
                  <a:lnTo>
                    <a:pt x="649" y="1424"/>
                  </a:lnTo>
                  <a:lnTo>
                    <a:pt x="653" y="1424"/>
                  </a:lnTo>
                  <a:lnTo>
                    <a:pt x="653" y="1424"/>
                  </a:lnTo>
                  <a:lnTo>
                    <a:pt x="653" y="1424"/>
                  </a:lnTo>
                  <a:lnTo>
                    <a:pt x="658" y="1424"/>
                  </a:lnTo>
                  <a:lnTo>
                    <a:pt x="658" y="1424"/>
                  </a:lnTo>
                  <a:lnTo>
                    <a:pt x="662" y="1424"/>
                  </a:lnTo>
                  <a:lnTo>
                    <a:pt x="662" y="1429"/>
                  </a:lnTo>
                  <a:lnTo>
                    <a:pt x="666" y="1429"/>
                  </a:lnTo>
                  <a:lnTo>
                    <a:pt x="666" y="1429"/>
                  </a:lnTo>
                  <a:lnTo>
                    <a:pt x="671" y="1429"/>
                  </a:lnTo>
                  <a:lnTo>
                    <a:pt x="671" y="1429"/>
                  </a:lnTo>
                  <a:lnTo>
                    <a:pt x="671" y="1429"/>
                  </a:lnTo>
                  <a:lnTo>
                    <a:pt x="675" y="1429"/>
                  </a:lnTo>
                  <a:lnTo>
                    <a:pt x="680" y="1433"/>
                  </a:lnTo>
                  <a:lnTo>
                    <a:pt x="684" y="1433"/>
                  </a:lnTo>
                  <a:lnTo>
                    <a:pt x="684" y="1433"/>
                  </a:lnTo>
                  <a:lnTo>
                    <a:pt x="689" y="1433"/>
                  </a:lnTo>
                  <a:lnTo>
                    <a:pt x="698" y="1438"/>
                  </a:lnTo>
                  <a:lnTo>
                    <a:pt x="707" y="1438"/>
                  </a:lnTo>
                  <a:lnTo>
                    <a:pt x="711" y="1442"/>
                  </a:lnTo>
                  <a:lnTo>
                    <a:pt x="711" y="1442"/>
                  </a:lnTo>
                  <a:lnTo>
                    <a:pt x="716" y="1442"/>
                  </a:lnTo>
                  <a:lnTo>
                    <a:pt x="720" y="1442"/>
                  </a:lnTo>
                  <a:lnTo>
                    <a:pt x="725" y="1447"/>
                  </a:lnTo>
                  <a:lnTo>
                    <a:pt x="725" y="1447"/>
                  </a:lnTo>
                  <a:lnTo>
                    <a:pt x="725" y="1447"/>
                  </a:lnTo>
                  <a:lnTo>
                    <a:pt x="729" y="1447"/>
                  </a:lnTo>
                  <a:lnTo>
                    <a:pt x="729" y="1447"/>
                  </a:lnTo>
                  <a:lnTo>
                    <a:pt x="734" y="1447"/>
                  </a:lnTo>
                  <a:lnTo>
                    <a:pt x="734" y="1447"/>
                  </a:lnTo>
                  <a:lnTo>
                    <a:pt x="738" y="1447"/>
                  </a:lnTo>
                  <a:lnTo>
                    <a:pt x="738" y="1451"/>
                  </a:lnTo>
                  <a:lnTo>
                    <a:pt x="738" y="1451"/>
                  </a:lnTo>
                  <a:lnTo>
                    <a:pt x="742" y="1451"/>
                  </a:lnTo>
                  <a:lnTo>
                    <a:pt x="742" y="1451"/>
                  </a:lnTo>
                  <a:lnTo>
                    <a:pt x="747" y="1451"/>
                  </a:lnTo>
                  <a:lnTo>
                    <a:pt x="747" y="1451"/>
                  </a:lnTo>
                  <a:lnTo>
                    <a:pt x="751" y="1451"/>
                  </a:lnTo>
                  <a:lnTo>
                    <a:pt x="751" y="1451"/>
                  </a:lnTo>
                  <a:lnTo>
                    <a:pt x="751" y="1451"/>
                  </a:lnTo>
                  <a:lnTo>
                    <a:pt x="756" y="1456"/>
                  </a:lnTo>
                  <a:lnTo>
                    <a:pt x="756" y="1456"/>
                  </a:lnTo>
                  <a:lnTo>
                    <a:pt x="760" y="1456"/>
                  </a:lnTo>
                  <a:lnTo>
                    <a:pt x="760" y="1456"/>
                  </a:lnTo>
                  <a:lnTo>
                    <a:pt x="765" y="1456"/>
                  </a:lnTo>
                  <a:lnTo>
                    <a:pt x="765" y="1456"/>
                  </a:lnTo>
                  <a:lnTo>
                    <a:pt x="765" y="1456"/>
                  </a:lnTo>
                  <a:lnTo>
                    <a:pt x="769" y="1456"/>
                  </a:lnTo>
                  <a:lnTo>
                    <a:pt x="769" y="1456"/>
                  </a:lnTo>
                  <a:lnTo>
                    <a:pt x="774" y="1460"/>
                  </a:lnTo>
                  <a:lnTo>
                    <a:pt x="774" y="1460"/>
                  </a:lnTo>
                  <a:lnTo>
                    <a:pt x="778" y="1460"/>
                  </a:lnTo>
                  <a:lnTo>
                    <a:pt x="778" y="1460"/>
                  </a:lnTo>
                  <a:lnTo>
                    <a:pt x="778" y="1460"/>
                  </a:lnTo>
                  <a:lnTo>
                    <a:pt x="783" y="1460"/>
                  </a:lnTo>
                  <a:lnTo>
                    <a:pt x="783" y="1460"/>
                  </a:lnTo>
                  <a:lnTo>
                    <a:pt x="787" y="1460"/>
                  </a:lnTo>
                  <a:lnTo>
                    <a:pt x="787" y="1460"/>
                  </a:lnTo>
                  <a:lnTo>
                    <a:pt x="787" y="1460"/>
                  </a:lnTo>
                  <a:lnTo>
                    <a:pt x="792" y="1465"/>
                  </a:lnTo>
                  <a:lnTo>
                    <a:pt x="792" y="1465"/>
                  </a:lnTo>
                  <a:lnTo>
                    <a:pt x="792" y="1465"/>
                  </a:lnTo>
                  <a:lnTo>
                    <a:pt x="796" y="1465"/>
                  </a:lnTo>
                  <a:lnTo>
                    <a:pt x="796" y="1465"/>
                  </a:lnTo>
                  <a:lnTo>
                    <a:pt x="796" y="1465"/>
                  </a:lnTo>
                  <a:lnTo>
                    <a:pt x="796" y="1465"/>
                  </a:lnTo>
                  <a:lnTo>
                    <a:pt x="801" y="1465"/>
                  </a:lnTo>
                  <a:lnTo>
                    <a:pt x="801" y="1465"/>
                  </a:lnTo>
                  <a:lnTo>
                    <a:pt x="801" y="1465"/>
                  </a:lnTo>
                  <a:lnTo>
                    <a:pt x="801" y="1465"/>
                  </a:lnTo>
                  <a:lnTo>
                    <a:pt x="801" y="1465"/>
                  </a:lnTo>
                  <a:lnTo>
                    <a:pt x="805" y="1465"/>
                  </a:lnTo>
                  <a:lnTo>
                    <a:pt x="805" y="1465"/>
                  </a:lnTo>
                  <a:lnTo>
                    <a:pt x="805" y="1465"/>
                  </a:lnTo>
                  <a:lnTo>
                    <a:pt x="805" y="1465"/>
                  </a:lnTo>
                  <a:lnTo>
                    <a:pt x="805" y="1465"/>
                  </a:lnTo>
                  <a:lnTo>
                    <a:pt x="810" y="1465"/>
                  </a:lnTo>
                  <a:lnTo>
                    <a:pt x="810" y="1465"/>
                  </a:lnTo>
                  <a:lnTo>
                    <a:pt x="810" y="1465"/>
                  </a:lnTo>
                  <a:lnTo>
                    <a:pt x="810" y="1465"/>
                  </a:lnTo>
                  <a:lnTo>
                    <a:pt x="810" y="1469"/>
                  </a:lnTo>
                  <a:lnTo>
                    <a:pt x="814" y="1469"/>
                  </a:lnTo>
                  <a:lnTo>
                    <a:pt x="814" y="1469"/>
                  </a:lnTo>
                  <a:lnTo>
                    <a:pt x="814" y="1469"/>
                  </a:lnTo>
                  <a:lnTo>
                    <a:pt x="814" y="1469"/>
                  </a:lnTo>
                  <a:lnTo>
                    <a:pt x="814" y="1469"/>
                  </a:lnTo>
                  <a:lnTo>
                    <a:pt x="819" y="1469"/>
                  </a:lnTo>
                  <a:lnTo>
                    <a:pt x="819" y="1469"/>
                  </a:lnTo>
                  <a:lnTo>
                    <a:pt x="819" y="1469"/>
                  </a:lnTo>
                  <a:lnTo>
                    <a:pt x="819" y="1469"/>
                  </a:lnTo>
                  <a:lnTo>
                    <a:pt x="819" y="1469"/>
                  </a:lnTo>
                  <a:lnTo>
                    <a:pt x="823" y="1469"/>
                  </a:lnTo>
                  <a:lnTo>
                    <a:pt x="823" y="1469"/>
                  </a:lnTo>
                  <a:lnTo>
                    <a:pt x="823" y="1469"/>
                  </a:lnTo>
                  <a:lnTo>
                    <a:pt x="823" y="1469"/>
                  </a:lnTo>
                  <a:lnTo>
                    <a:pt x="823" y="1469"/>
                  </a:lnTo>
                  <a:lnTo>
                    <a:pt x="827" y="1469"/>
                  </a:lnTo>
                  <a:lnTo>
                    <a:pt x="827" y="1469"/>
                  </a:lnTo>
                  <a:lnTo>
                    <a:pt x="827" y="1469"/>
                  </a:lnTo>
                  <a:lnTo>
                    <a:pt x="827" y="1469"/>
                  </a:lnTo>
                  <a:lnTo>
                    <a:pt x="827" y="1469"/>
                  </a:lnTo>
                  <a:lnTo>
                    <a:pt x="832" y="1469"/>
                  </a:lnTo>
                  <a:lnTo>
                    <a:pt x="832" y="1469"/>
                  </a:lnTo>
                  <a:lnTo>
                    <a:pt x="832" y="1469"/>
                  </a:lnTo>
                  <a:lnTo>
                    <a:pt x="832" y="1469"/>
                  </a:lnTo>
                  <a:lnTo>
                    <a:pt x="836" y="1469"/>
                  </a:lnTo>
                  <a:lnTo>
                    <a:pt x="836" y="1469"/>
                  </a:lnTo>
                  <a:lnTo>
                    <a:pt x="836" y="1469"/>
                  </a:lnTo>
                  <a:lnTo>
                    <a:pt x="836" y="1469"/>
                  </a:lnTo>
                  <a:lnTo>
                    <a:pt x="836" y="1469"/>
                  </a:lnTo>
                  <a:lnTo>
                    <a:pt x="841" y="1473"/>
                  </a:lnTo>
                  <a:lnTo>
                    <a:pt x="841" y="1473"/>
                  </a:lnTo>
                  <a:lnTo>
                    <a:pt x="841" y="1473"/>
                  </a:lnTo>
                  <a:lnTo>
                    <a:pt x="841" y="1473"/>
                  </a:lnTo>
                  <a:lnTo>
                    <a:pt x="841" y="1473"/>
                  </a:lnTo>
                  <a:lnTo>
                    <a:pt x="845" y="1473"/>
                  </a:lnTo>
                  <a:lnTo>
                    <a:pt x="845" y="1473"/>
                  </a:lnTo>
                  <a:lnTo>
                    <a:pt x="845" y="1473"/>
                  </a:lnTo>
                  <a:lnTo>
                    <a:pt x="845" y="1473"/>
                  </a:lnTo>
                  <a:lnTo>
                    <a:pt x="845" y="1473"/>
                  </a:lnTo>
                  <a:lnTo>
                    <a:pt x="850" y="1473"/>
                  </a:lnTo>
                  <a:lnTo>
                    <a:pt x="850" y="1473"/>
                  </a:lnTo>
                  <a:lnTo>
                    <a:pt x="850" y="1473"/>
                  </a:lnTo>
                  <a:lnTo>
                    <a:pt x="850" y="1473"/>
                  </a:lnTo>
                  <a:lnTo>
                    <a:pt x="850" y="1473"/>
                  </a:lnTo>
                  <a:lnTo>
                    <a:pt x="854" y="1473"/>
                  </a:lnTo>
                  <a:lnTo>
                    <a:pt x="854" y="1473"/>
                  </a:lnTo>
                  <a:lnTo>
                    <a:pt x="854" y="1473"/>
                  </a:lnTo>
                  <a:lnTo>
                    <a:pt x="854" y="1473"/>
                  </a:lnTo>
                  <a:lnTo>
                    <a:pt x="854" y="1473"/>
                  </a:lnTo>
                  <a:lnTo>
                    <a:pt x="859" y="1473"/>
                  </a:lnTo>
                  <a:lnTo>
                    <a:pt x="859" y="1473"/>
                  </a:lnTo>
                  <a:lnTo>
                    <a:pt x="859" y="1473"/>
                  </a:lnTo>
                  <a:lnTo>
                    <a:pt x="859" y="1473"/>
                  </a:lnTo>
                  <a:lnTo>
                    <a:pt x="859" y="1473"/>
                  </a:lnTo>
                  <a:lnTo>
                    <a:pt x="859" y="1473"/>
                  </a:lnTo>
                  <a:lnTo>
                    <a:pt x="863" y="1473"/>
                  </a:lnTo>
                  <a:lnTo>
                    <a:pt x="863" y="1473"/>
                  </a:lnTo>
                  <a:lnTo>
                    <a:pt x="863" y="1473"/>
                  </a:lnTo>
                  <a:lnTo>
                    <a:pt x="863" y="1473"/>
                  </a:lnTo>
                  <a:lnTo>
                    <a:pt x="863" y="1473"/>
                  </a:lnTo>
                  <a:lnTo>
                    <a:pt x="868" y="1473"/>
                  </a:lnTo>
                  <a:lnTo>
                    <a:pt x="868" y="1473"/>
                  </a:lnTo>
                  <a:lnTo>
                    <a:pt x="868" y="1473"/>
                  </a:lnTo>
                  <a:lnTo>
                    <a:pt x="868" y="1473"/>
                  </a:lnTo>
                  <a:lnTo>
                    <a:pt x="868" y="1473"/>
                  </a:lnTo>
                  <a:lnTo>
                    <a:pt x="872" y="1473"/>
                  </a:lnTo>
                  <a:lnTo>
                    <a:pt x="872" y="1473"/>
                  </a:lnTo>
                  <a:lnTo>
                    <a:pt x="872" y="1473"/>
                  </a:lnTo>
                  <a:lnTo>
                    <a:pt x="872" y="1473"/>
                  </a:lnTo>
                  <a:lnTo>
                    <a:pt x="872" y="1473"/>
                  </a:lnTo>
                  <a:lnTo>
                    <a:pt x="877" y="1473"/>
                  </a:lnTo>
                  <a:lnTo>
                    <a:pt x="877" y="1473"/>
                  </a:lnTo>
                  <a:lnTo>
                    <a:pt x="877" y="1473"/>
                  </a:lnTo>
                  <a:lnTo>
                    <a:pt x="877" y="1473"/>
                  </a:lnTo>
                  <a:lnTo>
                    <a:pt x="877" y="1473"/>
                  </a:lnTo>
                  <a:lnTo>
                    <a:pt x="881" y="1473"/>
                  </a:lnTo>
                  <a:lnTo>
                    <a:pt x="881" y="1473"/>
                  </a:lnTo>
                  <a:lnTo>
                    <a:pt x="881" y="1473"/>
                  </a:lnTo>
                  <a:lnTo>
                    <a:pt x="881" y="1473"/>
                  </a:lnTo>
                  <a:lnTo>
                    <a:pt x="881" y="1473"/>
                  </a:lnTo>
                  <a:lnTo>
                    <a:pt x="886" y="1473"/>
                  </a:lnTo>
                  <a:lnTo>
                    <a:pt x="886" y="1473"/>
                  </a:lnTo>
                  <a:lnTo>
                    <a:pt x="886" y="1473"/>
                  </a:lnTo>
                  <a:lnTo>
                    <a:pt x="886" y="1473"/>
                  </a:lnTo>
                  <a:lnTo>
                    <a:pt x="886" y="1473"/>
                  </a:lnTo>
                  <a:lnTo>
                    <a:pt x="890" y="1473"/>
                  </a:lnTo>
                  <a:lnTo>
                    <a:pt x="890" y="1473"/>
                  </a:lnTo>
                  <a:lnTo>
                    <a:pt x="890" y="1473"/>
                  </a:lnTo>
                  <a:lnTo>
                    <a:pt x="890" y="1473"/>
                  </a:lnTo>
                  <a:lnTo>
                    <a:pt x="890" y="1473"/>
                  </a:lnTo>
                  <a:lnTo>
                    <a:pt x="890" y="1473"/>
                  </a:lnTo>
                  <a:lnTo>
                    <a:pt x="895" y="1473"/>
                  </a:lnTo>
                  <a:lnTo>
                    <a:pt x="895" y="1473"/>
                  </a:lnTo>
                  <a:lnTo>
                    <a:pt x="895" y="1473"/>
                  </a:lnTo>
                  <a:lnTo>
                    <a:pt x="895" y="1473"/>
                  </a:lnTo>
                  <a:lnTo>
                    <a:pt x="895" y="1473"/>
                  </a:lnTo>
                  <a:lnTo>
                    <a:pt x="899" y="1473"/>
                  </a:lnTo>
                  <a:lnTo>
                    <a:pt x="899" y="1473"/>
                  </a:lnTo>
                  <a:lnTo>
                    <a:pt x="899" y="1473"/>
                  </a:lnTo>
                  <a:lnTo>
                    <a:pt x="899" y="1473"/>
                  </a:lnTo>
                  <a:lnTo>
                    <a:pt x="899" y="1473"/>
                  </a:lnTo>
                  <a:lnTo>
                    <a:pt x="903" y="1473"/>
                  </a:lnTo>
                  <a:lnTo>
                    <a:pt x="903" y="1473"/>
                  </a:lnTo>
                  <a:lnTo>
                    <a:pt x="903" y="1473"/>
                  </a:lnTo>
                  <a:lnTo>
                    <a:pt x="903" y="1473"/>
                  </a:lnTo>
                  <a:lnTo>
                    <a:pt x="903" y="1473"/>
                  </a:lnTo>
                  <a:lnTo>
                    <a:pt x="903" y="1473"/>
                  </a:lnTo>
                  <a:lnTo>
                    <a:pt x="908" y="1473"/>
                  </a:lnTo>
                  <a:lnTo>
                    <a:pt x="908" y="1473"/>
                  </a:lnTo>
                  <a:lnTo>
                    <a:pt x="908" y="1473"/>
                  </a:lnTo>
                  <a:lnTo>
                    <a:pt x="908" y="1473"/>
                  </a:lnTo>
                  <a:lnTo>
                    <a:pt x="908" y="1473"/>
                  </a:lnTo>
                  <a:lnTo>
                    <a:pt x="912" y="1473"/>
                  </a:lnTo>
                  <a:lnTo>
                    <a:pt x="912" y="1473"/>
                  </a:lnTo>
                  <a:lnTo>
                    <a:pt x="912" y="1473"/>
                  </a:lnTo>
                  <a:lnTo>
                    <a:pt x="912" y="1473"/>
                  </a:lnTo>
                  <a:lnTo>
                    <a:pt x="912" y="1473"/>
                  </a:lnTo>
                  <a:lnTo>
                    <a:pt x="917" y="1473"/>
                  </a:lnTo>
                  <a:lnTo>
                    <a:pt x="917" y="1473"/>
                  </a:lnTo>
                  <a:lnTo>
                    <a:pt x="917" y="1473"/>
                  </a:lnTo>
                  <a:lnTo>
                    <a:pt x="917" y="1473"/>
                  </a:lnTo>
                  <a:lnTo>
                    <a:pt x="917" y="1473"/>
                  </a:lnTo>
                  <a:lnTo>
                    <a:pt x="917" y="1473"/>
                  </a:lnTo>
                  <a:lnTo>
                    <a:pt x="921" y="1473"/>
                  </a:lnTo>
                  <a:lnTo>
                    <a:pt x="921" y="1473"/>
                  </a:lnTo>
                  <a:lnTo>
                    <a:pt x="921" y="1473"/>
                  </a:lnTo>
                  <a:lnTo>
                    <a:pt x="921" y="1469"/>
                  </a:lnTo>
                  <a:lnTo>
                    <a:pt x="921" y="1469"/>
                  </a:lnTo>
                  <a:lnTo>
                    <a:pt x="926" y="1469"/>
                  </a:lnTo>
                  <a:lnTo>
                    <a:pt x="926" y="1469"/>
                  </a:lnTo>
                  <a:lnTo>
                    <a:pt x="926" y="1469"/>
                  </a:lnTo>
                  <a:lnTo>
                    <a:pt x="926" y="1469"/>
                  </a:lnTo>
                  <a:lnTo>
                    <a:pt x="926" y="1469"/>
                  </a:lnTo>
                  <a:lnTo>
                    <a:pt x="926" y="1469"/>
                  </a:lnTo>
                  <a:lnTo>
                    <a:pt x="930" y="1469"/>
                  </a:lnTo>
                  <a:lnTo>
                    <a:pt x="930" y="1469"/>
                  </a:lnTo>
                  <a:lnTo>
                    <a:pt x="930" y="1469"/>
                  </a:lnTo>
                  <a:lnTo>
                    <a:pt x="930" y="1469"/>
                  </a:lnTo>
                  <a:lnTo>
                    <a:pt x="930" y="1469"/>
                  </a:lnTo>
                  <a:lnTo>
                    <a:pt x="935" y="1469"/>
                  </a:lnTo>
                  <a:lnTo>
                    <a:pt x="935" y="1469"/>
                  </a:lnTo>
                  <a:lnTo>
                    <a:pt x="935" y="1469"/>
                  </a:lnTo>
                  <a:lnTo>
                    <a:pt x="935" y="1469"/>
                  </a:lnTo>
                  <a:lnTo>
                    <a:pt x="935" y="1469"/>
                  </a:lnTo>
                  <a:lnTo>
                    <a:pt x="935" y="1469"/>
                  </a:lnTo>
                  <a:lnTo>
                    <a:pt x="939" y="1469"/>
                  </a:lnTo>
                  <a:lnTo>
                    <a:pt x="939" y="1469"/>
                  </a:lnTo>
                  <a:lnTo>
                    <a:pt x="939" y="1469"/>
                  </a:lnTo>
                  <a:lnTo>
                    <a:pt x="939" y="1469"/>
                  </a:lnTo>
                  <a:lnTo>
                    <a:pt x="939" y="1469"/>
                  </a:lnTo>
                  <a:lnTo>
                    <a:pt x="939" y="1469"/>
                  </a:lnTo>
                  <a:lnTo>
                    <a:pt x="944" y="1465"/>
                  </a:lnTo>
                  <a:lnTo>
                    <a:pt x="944" y="1465"/>
                  </a:lnTo>
                  <a:lnTo>
                    <a:pt x="944" y="1465"/>
                  </a:lnTo>
                  <a:lnTo>
                    <a:pt x="944" y="1465"/>
                  </a:lnTo>
                  <a:lnTo>
                    <a:pt x="944" y="1465"/>
                  </a:lnTo>
                  <a:lnTo>
                    <a:pt x="948" y="1465"/>
                  </a:lnTo>
                  <a:lnTo>
                    <a:pt x="948" y="1465"/>
                  </a:lnTo>
                  <a:lnTo>
                    <a:pt x="948" y="1465"/>
                  </a:lnTo>
                  <a:lnTo>
                    <a:pt x="948" y="1465"/>
                  </a:lnTo>
                  <a:lnTo>
                    <a:pt x="948" y="1465"/>
                  </a:lnTo>
                  <a:lnTo>
                    <a:pt x="948" y="1465"/>
                  </a:lnTo>
                  <a:lnTo>
                    <a:pt x="953" y="1465"/>
                  </a:lnTo>
                  <a:lnTo>
                    <a:pt x="953" y="1465"/>
                  </a:lnTo>
                  <a:lnTo>
                    <a:pt x="953" y="1465"/>
                  </a:lnTo>
                  <a:lnTo>
                    <a:pt x="953" y="1465"/>
                  </a:lnTo>
                  <a:lnTo>
                    <a:pt x="953" y="1465"/>
                  </a:lnTo>
                  <a:lnTo>
                    <a:pt x="953" y="1465"/>
                  </a:lnTo>
                  <a:lnTo>
                    <a:pt x="957" y="1465"/>
                  </a:lnTo>
                  <a:lnTo>
                    <a:pt x="957" y="1460"/>
                  </a:lnTo>
                  <a:lnTo>
                    <a:pt x="957" y="1460"/>
                  </a:lnTo>
                  <a:lnTo>
                    <a:pt x="957" y="1460"/>
                  </a:lnTo>
                  <a:lnTo>
                    <a:pt x="957" y="1460"/>
                  </a:lnTo>
                  <a:lnTo>
                    <a:pt x="962" y="1460"/>
                  </a:lnTo>
                  <a:lnTo>
                    <a:pt x="962" y="1460"/>
                  </a:lnTo>
                  <a:lnTo>
                    <a:pt x="962" y="1460"/>
                  </a:lnTo>
                  <a:lnTo>
                    <a:pt x="962" y="1460"/>
                  </a:lnTo>
                  <a:lnTo>
                    <a:pt x="962" y="1460"/>
                  </a:lnTo>
                  <a:lnTo>
                    <a:pt x="962" y="1460"/>
                  </a:lnTo>
                  <a:lnTo>
                    <a:pt x="962" y="1460"/>
                  </a:lnTo>
                  <a:lnTo>
                    <a:pt x="962" y="1460"/>
                  </a:lnTo>
                  <a:lnTo>
                    <a:pt x="957" y="1456"/>
                  </a:lnTo>
                  <a:lnTo>
                    <a:pt x="957" y="1456"/>
                  </a:lnTo>
                  <a:lnTo>
                    <a:pt x="957" y="1456"/>
                  </a:lnTo>
                  <a:lnTo>
                    <a:pt x="957" y="1456"/>
                  </a:lnTo>
                  <a:lnTo>
                    <a:pt x="953" y="1456"/>
                  </a:lnTo>
                  <a:lnTo>
                    <a:pt x="953" y="1456"/>
                  </a:lnTo>
                  <a:lnTo>
                    <a:pt x="953" y="1451"/>
                  </a:lnTo>
                  <a:lnTo>
                    <a:pt x="953" y="1451"/>
                  </a:lnTo>
                  <a:lnTo>
                    <a:pt x="948" y="1451"/>
                  </a:lnTo>
                  <a:lnTo>
                    <a:pt x="948" y="1451"/>
                  </a:lnTo>
                  <a:lnTo>
                    <a:pt x="948" y="1451"/>
                  </a:lnTo>
                  <a:lnTo>
                    <a:pt x="948" y="1451"/>
                  </a:lnTo>
                  <a:lnTo>
                    <a:pt x="944" y="1447"/>
                  </a:lnTo>
                  <a:lnTo>
                    <a:pt x="944" y="1447"/>
                  </a:lnTo>
                  <a:lnTo>
                    <a:pt x="944" y="1447"/>
                  </a:lnTo>
                  <a:lnTo>
                    <a:pt x="944" y="1447"/>
                  </a:lnTo>
                  <a:lnTo>
                    <a:pt x="939" y="1447"/>
                  </a:lnTo>
                  <a:lnTo>
                    <a:pt x="939" y="1447"/>
                  </a:lnTo>
                  <a:lnTo>
                    <a:pt x="939" y="1442"/>
                  </a:lnTo>
                  <a:lnTo>
                    <a:pt x="939" y="1442"/>
                  </a:lnTo>
                  <a:lnTo>
                    <a:pt x="935" y="1442"/>
                  </a:lnTo>
                  <a:lnTo>
                    <a:pt x="935" y="1442"/>
                  </a:lnTo>
                  <a:lnTo>
                    <a:pt x="935" y="1442"/>
                  </a:lnTo>
                  <a:lnTo>
                    <a:pt x="935" y="1442"/>
                  </a:lnTo>
                  <a:lnTo>
                    <a:pt x="930" y="1438"/>
                  </a:lnTo>
                  <a:lnTo>
                    <a:pt x="930" y="1438"/>
                  </a:lnTo>
                  <a:lnTo>
                    <a:pt x="930" y="1438"/>
                  </a:lnTo>
                  <a:lnTo>
                    <a:pt x="930" y="1438"/>
                  </a:lnTo>
                  <a:lnTo>
                    <a:pt x="926" y="1438"/>
                  </a:lnTo>
                  <a:lnTo>
                    <a:pt x="926" y="1438"/>
                  </a:lnTo>
                  <a:lnTo>
                    <a:pt x="926" y="1433"/>
                  </a:lnTo>
                  <a:lnTo>
                    <a:pt x="926" y="1433"/>
                  </a:lnTo>
                  <a:lnTo>
                    <a:pt x="921" y="1433"/>
                  </a:lnTo>
                  <a:lnTo>
                    <a:pt x="921" y="1433"/>
                  </a:lnTo>
                  <a:lnTo>
                    <a:pt x="921" y="1433"/>
                  </a:lnTo>
                  <a:lnTo>
                    <a:pt x="921" y="1433"/>
                  </a:lnTo>
                  <a:lnTo>
                    <a:pt x="917" y="1429"/>
                  </a:lnTo>
                  <a:lnTo>
                    <a:pt x="917" y="1429"/>
                  </a:lnTo>
                  <a:lnTo>
                    <a:pt x="917" y="1429"/>
                  </a:lnTo>
                  <a:lnTo>
                    <a:pt x="912" y="1429"/>
                  </a:lnTo>
                  <a:lnTo>
                    <a:pt x="912" y="1429"/>
                  </a:lnTo>
                  <a:lnTo>
                    <a:pt x="912" y="1429"/>
                  </a:lnTo>
                  <a:lnTo>
                    <a:pt x="912" y="1429"/>
                  </a:lnTo>
                  <a:lnTo>
                    <a:pt x="908" y="1424"/>
                  </a:lnTo>
                  <a:lnTo>
                    <a:pt x="908" y="1424"/>
                  </a:lnTo>
                  <a:lnTo>
                    <a:pt x="908" y="1424"/>
                  </a:lnTo>
                  <a:lnTo>
                    <a:pt x="908" y="1424"/>
                  </a:lnTo>
                  <a:lnTo>
                    <a:pt x="903" y="1424"/>
                  </a:lnTo>
                  <a:lnTo>
                    <a:pt x="903" y="1424"/>
                  </a:lnTo>
                  <a:lnTo>
                    <a:pt x="903" y="1420"/>
                  </a:lnTo>
                  <a:lnTo>
                    <a:pt x="899" y="1420"/>
                  </a:lnTo>
                  <a:lnTo>
                    <a:pt x="899" y="1420"/>
                  </a:lnTo>
                  <a:lnTo>
                    <a:pt x="899" y="1420"/>
                  </a:lnTo>
                  <a:lnTo>
                    <a:pt x="899" y="1420"/>
                  </a:lnTo>
                  <a:lnTo>
                    <a:pt x="895" y="1420"/>
                  </a:lnTo>
                  <a:lnTo>
                    <a:pt x="895" y="1420"/>
                  </a:lnTo>
                  <a:lnTo>
                    <a:pt x="895" y="1415"/>
                  </a:lnTo>
                  <a:lnTo>
                    <a:pt x="890" y="1415"/>
                  </a:lnTo>
                  <a:lnTo>
                    <a:pt x="890" y="1415"/>
                  </a:lnTo>
                  <a:lnTo>
                    <a:pt x="890" y="1415"/>
                  </a:lnTo>
                  <a:lnTo>
                    <a:pt x="890" y="1415"/>
                  </a:lnTo>
                  <a:lnTo>
                    <a:pt x="886" y="1415"/>
                  </a:lnTo>
                  <a:lnTo>
                    <a:pt x="886" y="1415"/>
                  </a:lnTo>
                  <a:lnTo>
                    <a:pt x="886" y="1411"/>
                  </a:lnTo>
                  <a:lnTo>
                    <a:pt x="881" y="1411"/>
                  </a:lnTo>
                  <a:lnTo>
                    <a:pt x="881" y="1411"/>
                  </a:lnTo>
                  <a:lnTo>
                    <a:pt x="881" y="1411"/>
                  </a:lnTo>
                  <a:lnTo>
                    <a:pt x="877" y="1411"/>
                  </a:lnTo>
                  <a:lnTo>
                    <a:pt x="877" y="1411"/>
                  </a:lnTo>
                  <a:lnTo>
                    <a:pt x="877" y="1411"/>
                  </a:lnTo>
                  <a:lnTo>
                    <a:pt x="877" y="1406"/>
                  </a:lnTo>
                  <a:lnTo>
                    <a:pt x="872" y="1406"/>
                  </a:lnTo>
                  <a:lnTo>
                    <a:pt x="872" y="1406"/>
                  </a:lnTo>
                  <a:lnTo>
                    <a:pt x="872" y="1406"/>
                  </a:lnTo>
                  <a:lnTo>
                    <a:pt x="868" y="1406"/>
                  </a:lnTo>
                  <a:lnTo>
                    <a:pt x="868" y="1406"/>
                  </a:lnTo>
                  <a:lnTo>
                    <a:pt x="868" y="1406"/>
                  </a:lnTo>
                  <a:lnTo>
                    <a:pt x="863" y="1402"/>
                  </a:lnTo>
                  <a:lnTo>
                    <a:pt x="863" y="1402"/>
                  </a:lnTo>
                  <a:lnTo>
                    <a:pt x="863" y="1402"/>
                  </a:lnTo>
                  <a:lnTo>
                    <a:pt x="863" y="1402"/>
                  </a:lnTo>
                  <a:lnTo>
                    <a:pt x="859" y="1402"/>
                  </a:lnTo>
                  <a:lnTo>
                    <a:pt x="859" y="1402"/>
                  </a:lnTo>
                  <a:lnTo>
                    <a:pt x="859" y="1402"/>
                  </a:lnTo>
                  <a:lnTo>
                    <a:pt x="854" y="1398"/>
                  </a:lnTo>
                  <a:lnTo>
                    <a:pt x="854" y="1398"/>
                  </a:lnTo>
                  <a:lnTo>
                    <a:pt x="854" y="1398"/>
                  </a:lnTo>
                  <a:lnTo>
                    <a:pt x="850" y="1398"/>
                  </a:lnTo>
                  <a:lnTo>
                    <a:pt x="850" y="1398"/>
                  </a:lnTo>
                  <a:lnTo>
                    <a:pt x="850" y="1398"/>
                  </a:lnTo>
                  <a:lnTo>
                    <a:pt x="845" y="1398"/>
                  </a:lnTo>
                  <a:lnTo>
                    <a:pt x="845" y="1393"/>
                  </a:lnTo>
                  <a:lnTo>
                    <a:pt x="845" y="1393"/>
                  </a:lnTo>
                  <a:lnTo>
                    <a:pt x="845" y="1393"/>
                  </a:lnTo>
                  <a:lnTo>
                    <a:pt x="841" y="1393"/>
                  </a:lnTo>
                  <a:lnTo>
                    <a:pt x="841" y="1393"/>
                  </a:lnTo>
                  <a:lnTo>
                    <a:pt x="841" y="1393"/>
                  </a:lnTo>
                  <a:lnTo>
                    <a:pt x="836" y="1393"/>
                  </a:lnTo>
                  <a:lnTo>
                    <a:pt x="836" y="1393"/>
                  </a:lnTo>
                  <a:lnTo>
                    <a:pt x="836" y="1389"/>
                  </a:lnTo>
                  <a:lnTo>
                    <a:pt x="832" y="1389"/>
                  </a:lnTo>
                  <a:lnTo>
                    <a:pt x="832" y="1389"/>
                  </a:lnTo>
                  <a:lnTo>
                    <a:pt x="832" y="1389"/>
                  </a:lnTo>
                  <a:lnTo>
                    <a:pt x="827" y="1389"/>
                  </a:lnTo>
                  <a:lnTo>
                    <a:pt x="827" y="1389"/>
                  </a:lnTo>
                  <a:lnTo>
                    <a:pt x="827" y="1389"/>
                  </a:lnTo>
                  <a:lnTo>
                    <a:pt x="823" y="1389"/>
                  </a:lnTo>
                  <a:lnTo>
                    <a:pt x="823" y="1384"/>
                  </a:lnTo>
                  <a:lnTo>
                    <a:pt x="823" y="1384"/>
                  </a:lnTo>
                  <a:lnTo>
                    <a:pt x="819" y="1384"/>
                  </a:lnTo>
                  <a:lnTo>
                    <a:pt x="819" y="1384"/>
                  </a:lnTo>
                  <a:lnTo>
                    <a:pt x="819" y="1384"/>
                  </a:lnTo>
                  <a:lnTo>
                    <a:pt x="814" y="1384"/>
                  </a:lnTo>
                  <a:lnTo>
                    <a:pt x="814" y="1384"/>
                  </a:lnTo>
                  <a:lnTo>
                    <a:pt x="814" y="1384"/>
                  </a:lnTo>
                  <a:lnTo>
                    <a:pt x="810" y="1380"/>
                  </a:lnTo>
                  <a:lnTo>
                    <a:pt x="810" y="1380"/>
                  </a:lnTo>
                  <a:lnTo>
                    <a:pt x="810" y="1380"/>
                  </a:lnTo>
                  <a:lnTo>
                    <a:pt x="805" y="1380"/>
                  </a:lnTo>
                  <a:lnTo>
                    <a:pt x="805" y="1380"/>
                  </a:lnTo>
                  <a:lnTo>
                    <a:pt x="805" y="1380"/>
                  </a:lnTo>
                  <a:lnTo>
                    <a:pt x="805" y="1380"/>
                  </a:lnTo>
                  <a:lnTo>
                    <a:pt x="801" y="1380"/>
                  </a:lnTo>
                  <a:lnTo>
                    <a:pt x="801" y="1375"/>
                  </a:lnTo>
                  <a:lnTo>
                    <a:pt x="801" y="1375"/>
                  </a:lnTo>
                  <a:lnTo>
                    <a:pt x="796" y="1375"/>
                  </a:lnTo>
                  <a:lnTo>
                    <a:pt x="796" y="1375"/>
                  </a:lnTo>
                  <a:lnTo>
                    <a:pt x="796" y="1375"/>
                  </a:lnTo>
                  <a:lnTo>
                    <a:pt x="792" y="1375"/>
                  </a:lnTo>
                  <a:lnTo>
                    <a:pt x="792" y="1375"/>
                  </a:lnTo>
                  <a:lnTo>
                    <a:pt x="792" y="1375"/>
                  </a:lnTo>
                  <a:lnTo>
                    <a:pt x="787" y="1375"/>
                  </a:lnTo>
                  <a:lnTo>
                    <a:pt x="787" y="1371"/>
                  </a:lnTo>
                  <a:lnTo>
                    <a:pt x="787" y="1371"/>
                  </a:lnTo>
                  <a:lnTo>
                    <a:pt x="783" y="1371"/>
                  </a:lnTo>
                  <a:lnTo>
                    <a:pt x="783" y="1371"/>
                  </a:lnTo>
                  <a:lnTo>
                    <a:pt x="783" y="1371"/>
                  </a:lnTo>
                  <a:lnTo>
                    <a:pt x="778" y="1371"/>
                  </a:lnTo>
                  <a:lnTo>
                    <a:pt x="778" y="1371"/>
                  </a:lnTo>
                  <a:lnTo>
                    <a:pt x="778" y="1371"/>
                  </a:lnTo>
                  <a:lnTo>
                    <a:pt x="774" y="1371"/>
                  </a:lnTo>
                  <a:lnTo>
                    <a:pt x="774" y="1366"/>
                  </a:lnTo>
                  <a:lnTo>
                    <a:pt x="774" y="1366"/>
                  </a:lnTo>
                  <a:lnTo>
                    <a:pt x="769" y="1366"/>
                  </a:lnTo>
                  <a:lnTo>
                    <a:pt x="769" y="1366"/>
                  </a:lnTo>
                  <a:lnTo>
                    <a:pt x="769" y="1366"/>
                  </a:lnTo>
                  <a:lnTo>
                    <a:pt x="765" y="1366"/>
                  </a:lnTo>
                  <a:lnTo>
                    <a:pt x="765" y="1366"/>
                  </a:lnTo>
                  <a:lnTo>
                    <a:pt x="765" y="1366"/>
                  </a:lnTo>
                  <a:lnTo>
                    <a:pt x="760" y="1366"/>
                  </a:lnTo>
                  <a:lnTo>
                    <a:pt x="760" y="1366"/>
                  </a:lnTo>
                  <a:lnTo>
                    <a:pt x="760" y="1362"/>
                  </a:lnTo>
                  <a:lnTo>
                    <a:pt x="756" y="1362"/>
                  </a:lnTo>
                  <a:lnTo>
                    <a:pt x="756" y="1362"/>
                  </a:lnTo>
                  <a:lnTo>
                    <a:pt x="756" y="1362"/>
                  </a:lnTo>
                  <a:lnTo>
                    <a:pt x="751" y="1362"/>
                  </a:lnTo>
                  <a:lnTo>
                    <a:pt x="751" y="1362"/>
                  </a:lnTo>
                  <a:lnTo>
                    <a:pt x="751" y="1362"/>
                  </a:lnTo>
                  <a:lnTo>
                    <a:pt x="747" y="1362"/>
                  </a:lnTo>
                  <a:lnTo>
                    <a:pt x="747" y="1362"/>
                  </a:lnTo>
                  <a:lnTo>
                    <a:pt x="747" y="1362"/>
                  </a:lnTo>
                  <a:lnTo>
                    <a:pt x="742" y="1362"/>
                  </a:lnTo>
                  <a:lnTo>
                    <a:pt x="742" y="1357"/>
                  </a:lnTo>
                  <a:lnTo>
                    <a:pt x="742" y="1357"/>
                  </a:lnTo>
                  <a:lnTo>
                    <a:pt x="738" y="1357"/>
                  </a:lnTo>
                  <a:lnTo>
                    <a:pt x="738" y="1357"/>
                  </a:lnTo>
                  <a:lnTo>
                    <a:pt x="738" y="1357"/>
                  </a:lnTo>
                  <a:lnTo>
                    <a:pt x="734" y="1357"/>
                  </a:lnTo>
                  <a:lnTo>
                    <a:pt x="734" y="1357"/>
                  </a:lnTo>
                  <a:lnTo>
                    <a:pt x="734" y="1357"/>
                  </a:lnTo>
                  <a:lnTo>
                    <a:pt x="729" y="1357"/>
                  </a:lnTo>
                  <a:lnTo>
                    <a:pt x="729" y="1357"/>
                  </a:lnTo>
                  <a:lnTo>
                    <a:pt x="729" y="1357"/>
                  </a:lnTo>
                  <a:lnTo>
                    <a:pt x="725" y="1353"/>
                  </a:lnTo>
                  <a:lnTo>
                    <a:pt x="725" y="1353"/>
                  </a:lnTo>
                  <a:lnTo>
                    <a:pt x="725" y="1353"/>
                  </a:lnTo>
                  <a:lnTo>
                    <a:pt x="720" y="1353"/>
                  </a:lnTo>
                  <a:lnTo>
                    <a:pt x="720" y="1353"/>
                  </a:lnTo>
                  <a:lnTo>
                    <a:pt x="720" y="1353"/>
                  </a:lnTo>
                  <a:lnTo>
                    <a:pt x="716" y="1353"/>
                  </a:lnTo>
                  <a:lnTo>
                    <a:pt x="716" y="1353"/>
                  </a:lnTo>
                  <a:lnTo>
                    <a:pt x="716" y="1353"/>
                  </a:lnTo>
                  <a:lnTo>
                    <a:pt x="711" y="1353"/>
                  </a:lnTo>
                  <a:lnTo>
                    <a:pt x="711" y="1353"/>
                  </a:lnTo>
                  <a:lnTo>
                    <a:pt x="711" y="1353"/>
                  </a:lnTo>
                  <a:lnTo>
                    <a:pt x="707" y="1348"/>
                  </a:lnTo>
                  <a:lnTo>
                    <a:pt x="707" y="1348"/>
                  </a:lnTo>
                  <a:lnTo>
                    <a:pt x="707" y="1348"/>
                  </a:lnTo>
                  <a:lnTo>
                    <a:pt x="702" y="1348"/>
                  </a:lnTo>
                  <a:lnTo>
                    <a:pt x="702" y="1348"/>
                  </a:lnTo>
                  <a:lnTo>
                    <a:pt x="702" y="1348"/>
                  </a:lnTo>
                  <a:lnTo>
                    <a:pt x="698" y="1348"/>
                  </a:lnTo>
                  <a:lnTo>
                    <a:pt x="698" y="1348"/>
                  </a:lnTo>
                  <a:lnTo>
                    <a:pt x="698" y="1348"/>
                  </a:lnTo>
                  <a:lnTo>
                    <a:pt x="693" y="1348"/>
                  </a:lnTo>
                  <a:lnTo>
                    <a:pt x="693" y="1348"/>
                  </a:lnTo>
                  <a:lnTo>
                    <a:pt x="693" y="1348"/>
                  </a:lnTo>
                  <a:lnTo>
                    <a:pt x="689" y="1348"/>
                  </a:lnTo>
                  <a:lnTo>
                    <a:pt x="689" y="1348"/>
                  </a:lnTo>
                  <a:lnTo>
                    <a:pt x="689" y="1344"/>
                  </a:lnTo>
                  <a:lnTo>
                    <a:pt x="684" y="1344"/>
                  </a:lnTo>
                  <a:lnTo>
                    <a:pt x="684" y="1344"/>
                  </a:lnTo>
                  <a:lnTo>
                    <a:pt x="684" y="1344"/>
                  </a:lnTo>
                  <a:lnTo>
                    <a:pt x="680" y="1344"/>
                  </a:lnTo>
                  <a:lnTo>
                    <a:pt x="680" y="1344"/>
                  </a:lnTo>
                  <a:lnTo>
                    <a:pt x="680" y="1344"/>
                  </a:lnTo>
                  <a:lnTo>
                    <a:pt x="675" y="1344"/>
                  </a:lnTo>
                  <a:lnTo>
                    <a:pt x="675" y="1344"/>
                  </a:lnTo>
                  <a:lnTo>
                    <a:pt x="675" y="1344"/>
                  </a:lnTo>
                  <a:lnTo>
                    <a:pt x="671" y="1344"/>
                  </a:lnTo>
                  <a:lnTo>
                    <a:pt x="671" y="1344"/>
                  </a:lnTo>
                  <a:lnTo>
                    <a:pt x="671" y="1344"/>
                  </a:lnTo>
                  <a:lnTo>
                    <a:pt x="666" y="1344"/>
                  </a:lnTo>
                  <a:lnTo>
                    <a:pt x="666" y="1344"/>
                  </a:lnTo>
                  <a:lnTo>
                    <a:pt x="666" y="1344"/>
                  </a:lnTo>
                  <a:lnTo>
                    <a:pt x="662" y="1344"/>
                  </a:lnTo>
                  <a:lnTo>
                    <a:pt x="662" y="1339"/>
                  </a:lnTo>
                  <a:lnTo>
                    <a:pt x="662" y="1339"/>
                  </a:lnTo>
                  <a:lnTo>
                    <a:pt x="658" y="1339"/>
                  </a:lnTo>
                  <a:lnTo>
                    <a:pt x="658" y="1339"/>
                  </a:lnTo>
                  <a:lnTo>
                    <a:pt x="658" y="1339"/>
                  </a:lnTo>
                  <a:lnTo>
                    <a:pt x="653" y="1339"/>
                  </a:lnTo>
                  <a:lnTo>
                    <a:pt x="653" y="1339"/>
                  </a:lnTo>
                  <a:lnTo>
                    <a:pt x="653" y="1339"/>
                  </a:lnTo>
                  <a:lnTo>
                    <a:pt x="649" y="1339"/>
                  </a:lnTo>
                  <a:lnTo>
                    <a:pt x="649" y="1339"/>
                  </a:lnTo>
                  <a:lnTo>
                    <a:pt x="649" y="1339"/>
                  </a:lnTo>
                  <a:lnTo>
                    <a:pt x="644" y="1339"/>
                  </a:lnTo>
                  <a:lnTo>
                    <a:pt x="644" y="1339"/>
                  </a:lnTo>
                  <a:lnTo>
                    <a:pt x="644" y="1339"/>
                  </a:lnTo>
                  <a:lnTo>
                    <a:pt x="640" y="1339"/>
                  </a:lnTo>
                  <a:lnTo>
                    <a:pt x="640" y="1339"/>
                  </a:lnTo>
                  <a:lnTo>
                    <a:pt x="640" y="1339"/>
                  </a:lnTo>
                  <a:lnTo>
                    <a:pt x="640" y="1339"/>
                  </a:lnTo>
                  <a:lnTo>
                    <a:pt x="635" y="1339"/>
                  </a:lnTo>
                  <a:lnTo>
                    <a:pt x="635" y="1339"/>
                  </a:lnTo>
                  <a:lnTo>
                    <a:pt x="635" y="1339"/>
                  </a:lnTo>
                  <a:lnTo>
                    <a:pt x="631" y="1335"/>
                  </a:lnTo>
                  <a:lnTo>
                    <a:pt x="631" y="1335"/>
                  </a:lnTo>
                  <a:lnTo>
                    <a:pt x="631" y="1335"/>
                  </a:lnTo>
                  <a:lnTo>
                    <a:pt x="626" y="1335"/>
                  </a:lnTo>
                  <a:lnTo>
                    <a:pt x="626" y="1335"/>
                  </a:lnTo>
                  <a:lnTo>
                    <a:pt x="626" y="1335"/>
                  </a:lnTo>
                  <a:lnTo>
                    <a:pt x="622" y="1335"/>
                  </a:lnTo>
                  <a:lnTo>
                    <a:pt x="622" y="1335"/>
                  </a:lnTo>
                  <a:lnTo>
                    <a:pt x="622" y="1335"/>
                  </a:lnTo>
                  <a:lnTo>
                    <a:pt x="617" y="1335"/>
                  </a:lnTo>
                  <a:lnTo>
                    <a:pt x="617" y="1335"/>
                  </a:lnTo>
                  <a:lnTo>
                    <a:pt x="617" y="1335"/>
                  </a:lnTo>
                  <a:lnTo>
                    <a:pt x="617" y="1335"/>
                  </a:lnTo>
                  <a:lnTo>
                    <a:pt x="613" y="1335"/>
                  </a:lnTo>
                  <a:lnTo>
                    <a:pt x="613" y="1335"/>
                  </a:lnTo>
                  <a:lnTo>
                    <a:pt x="613" y="1335"/>
                  </a:lnTo>
                  <a:lnTo>
                    <a:pt x="608" y="1335"/>
                  </a:lnTo>
                  <a:lnTo>
                    <a:pt x="608" y="1335"/>
                  </a:lnTo>
                  <a:lnTo>
                    <a:pt x="608" y="1335"/>
                  </a:lnTo>
                  <a:lnTo>
                    <a:pt x="604" y="1335"/>
                  </a:lnTo>
                  <a:lnTo>
                    <a:pt x="604" y="1335"/>
                  </a:lnTo>
                  <a:lnTo>
                    <a:pt x="604" y="1335"/>
                  </a:lnTo>
                  <a:lnTo>
                    <a:pt x="599" y="1335"/>
                  </a:lnTo>
                  <a:lnTo>
                    <a:pt x="599" y="1335"/>
                  </a:lnTo>
                  <a:lnTo>
                    <a:pt x="599" y="1335"/>
                  </a:lnTo>
                  <a:lnTo>
                    <a:pt x="599" y="1335"/>
                  </a:lnTo>
                  <a:lnTo>
                    <a:pt x="595" y="1335"/>
                  </a:lnTo>
                  <a:lnTo>
                    <a:pt x="595" y="1335"/>
                  </a:lnTo>
                  <a:lnTo>
                    <a:pt x="595" y="1335"/>
                  </a:lnTo>
                  <a:lnTo>
                    <a:pt x="590" y="1335"/>
                  </a:lnTo>
                  <a:lnTo>
                    <a:pt x="590" y="1335"/>
                  </a:lnTo>
                  <a:lnTo>
                    <a:pt x="590" y="1335"/>
                  </a:lnTo>
                  <a:lnTo>
                    <a:pt x="586" y="1335"/>
                  </a:lnTo>
                  <a:lnTo>
                    <a:pt x="586" y="1335"/>
                  </a:lnTo>
                  <a:lnTo>
                    <a:pt x="586" y="1335"/>
                  </a:lnTo>
                  <a:lnTo>
                    <a:pt x="586" y="1335"/>
                  </a:lnTo>
                  <a:lnTo>
                    <a:pt x="581" y="1335"/>
                  </a:lnTo>
                  <a:lnTo>
                    <a:pt x="581" y="1335"/>
                  </a:lnTo>
                  <a:lnTo>
                    <a:pt x="581" y="1335"/>
                  </a:lnTo>
                  <a:lnTo>
                    <a:pt x="577" y="1335"/>
                  </a:lnTo>
                  <a:lnTo>
                    <a:pt x="577" y="1335"/>
                  </a:lnTo>
                  <a:lnTo>
                    <a:pt x="577" y="1335"/>
                  </a:lnTo>
                  <a:lnTo>
                    <a:pt x="577" y="1335"/>
                  </a:lnTo>
                  <a:lnTo>
                    <a:pt x="573" y="1335"/>
                  </a:lnTo>
                  <a:lnTo>
                    <a:pt x="573" y="1335"/>
                  </a:lnTo>
                  <a:lnTo>
                    <a:pt x="573" y="1335"/>
                  </a:lnTo>
                  <a:lnTo>
                    <a:pt x="568" y="1335"/>
                  </a:lnTo>
                  <a:close/>
                  <a:moveTo>
                    <a:pt x="1619" y="1424"/>
                  </a:moveTo>
                  <a:lnTo>
                    <a:pt x="1619" y="1424"/>
                  </a:lnTo>
                  <a:lnTo>
                    <a:pt x="1619" y="1424"/>
                  </a:lnTo>
                  <a:lnTo>
                    <a:pt x="1623" y="1424"/>
                  </a:lnTo>
                  <a:lnTo>
                    <a:pt x="1623" y="1424"/>
                  </a:lnTo>
                  <a:lnTo>
                    <a:pt x="1623" y="1424"/>
                  </a:lnTo>
                  <a:lnTo>
                    <a:pt x="1623" y="1424"/>
                  </a:lnTo>
                  <a:lnTo>
                    <a:pt x="1628" y="1424"/>
                  </a:lnTo>
                  <a:lnTo>
                    <a:pt x="1628" y="1424"/>
                  </a:lnTo>
                  <a:lnTo>
                    <a:pt x="1628" y="1424"/>
                  </a:lnTo>
                  <a:lnTo>
                    <a:pt x="1628" y="1424"/>
                  </a:lnTo>
                  <a:lnTo>
                    <a:pt x="1628" y="1424"/>
                  </a:lnTo>
                  <a:lnTo>
                    <a:pt x="1632" y="1424"/>
                  </a:lnTo>
                  <a:lnTo>
                    <a:pt x="1632" y="1424"/>
                  </a:lnTo>
                  <a:lnTo>
                    <a:pt x="1632" y="1424"/>
                  </a:lnTo>
                  <a:lnTo>
                    <a:pt x="1632" y="1424"/>
                  </a:lnTo>
                  <a:lnTo>
                    <a:pt x="1632" y="1424"/>
                  </a:lnTo>
                  <a:lnTo>
                    <a:pt x="1632" y="1424"/>
                  </a:lnTo>
                  <a:lnTo>
                    <a:pt x="1637" y="1424"/>
                  </a:lnTo>
                  <a:lnTo>
                    <a:pt x="1637" y="1420"/>
                  </a:lnTo>
                  <a:lnTo>
                    <a:pt x="1637" y="1420"/>
                  </a:lnTo>
                  <a:lnTo>
                    <a:pt x="1637" y="1420"/>
                  </a:lnTo>
                  <a:lnTo>
                    <a:pt x="1641" y="1420"/>
                  </a:lnTo>
                  <a:lnTo>
                    <a:pt x="1641" y="1420"/>
                  </a:lnTo>
                  <a:lnTo>
                    <a:pt x="1641" y="1420"/>
                  </a:lnTo>
                  <a:lnTo>
                    <a:pt x="1641" y="1420"/>
                  </a:lnTo>
                  <a:lnTo>
                    <a:pt x="1646" y="1420"/>
                  </a:lnTo>
                  <a:lnTo>
                    <a:pt x="1646" y="1420"/>
                  </a:lnTo>
                  <a:lnTo>
                    <a:pt x="1646" y="1420"/>
                  </a:lnTo>
                  <a:lnTo>
                    <a:pt x="1650" y="1420"/>
                  </a:lnTo>
                  <a:lnTo>
                    <a:pt x="1650" y="1420"/>
                  </a:lnTo>
                  <a:lnTo>
                    <a:pt x="1650" y="1415"/>
                  </a:lnTo>
                  <a:lnTo>
                    <a:pt x="1650" y="1415"/>
                  </a:lnTo>
                  <a:lnTo>
                    <a:pt x="1655" y="1415"/>
                  </a:lnTo>
                  <a:lnTo>
                    <a:pt x="1655" y="1415"/>
                  </a:lnTo>
                  <a:lnTo>
                    <a:pt x="1655" y="1415"/>
                  </a:lnTo>
                  <a:lnTo>
                    <a:pt x="1659" y="1415"/>
                  </a:lnTo>
                  <a:lnTo>
                    <a:pt x="1659" y="1415"/>
                  </a:lnTo>
                  <a:lnTo>
                    <a:pt x="1659" y="1415"/>
                  </a:lnTo>
                  <a:lnTo>
                    <a:pt x="1664" y="1415"/>
                  </a:lnTo>
                  <a:lnTo>
                    <a:pt x="1664" y="1415"/>
                  </a:lnTo>
                  <a:lnTo>
                    <a:pt x="1664" y="1411"/>
                  </a:lnTo>
                  <a:lnTo>
                    <a:pt x="1668" y="1411"/>
                  </a:lnTo>
                  <a:lnTo>
                    <a:pt x="1668" y="1411"/>
                  </a:lnTo>
                  <a:lnTo>
                    <a:pt x="1668" y="1411"/>
                  </a:lnTo>
                  <a:lnTo>
                    <a:pt x="1673" y="1411"/>
                  </a:lnTo>
                  <a:lnTo>
                    <a:pt x="1673" y="1411"/>
                  </a:lnTo>
                  <a:lnTo>
                    <a:pt x="1673" y="1411"/>
                  </a:lnTo>
                  <a:lnTo>
                    <a:pt x="1673" y="1411"/>
                  </a:lnTo>
                  <a:lnTo>
                    <a:pt x="1677" y="1411"/>
                  </a:lnTo>
                  <a:lnTo>
                    <a:pt x="1677" y="1411"/>
                  </a:lnTo>
                  <a:lnTo>
                    <a:pt x="1677" y="1411"/>
                  </a:lnTo>
                  <a:lnTo>
                    <a:pt x="1682" y="1411"/>
                  </a:lnTo>
                  <a:lnTo>
                    <a:pt x="1682" y="1411"/>
                  </a:lnTo>
                  <a:lnTo>
                    <a:pt x="1682" y="1406"/>
                  </a:lnTo>
                  <a:lnTo>
                    <a:pt x="1682" y="1406"/>
                  </a:lnTo>
                  <a:lnTo>
                    <a:pt x="1686" y="1406"/>
                  </a:lnTo>
                  <a:lnTo>
                    <a:pt x="1686" y="1406"/>
                  </a:lnTo>
                  <a:lnTo>
                    <a:pt x="1686" y="1406"/>
                  </a:lnTo>
                  <a:lnTo>
                    <a:pt x="1686" y="1406"/>
                  </a:lnTo>
                  <a:lnTo>
                    <a:pt x="1686" y="1406"/>
                  </a:lnTo>
                  <a:lnTo>
                    <a:pt x="1686" y="1406"/>
                  </a:lnTo>
                  <a:lnTo>
                    <a:pt x="1686" y="1406"/>
                  </a:lnTo>
                  <a:lnTo>
                    <a:pt x="1686" y="1406"/>
                  </a:lnTo>
                  <a:lnTo>
                    <a:pt x="1691" y="1406"/>
                  </a:lnTo>
                  <a:lnTo>
                    <a:pt x="1691" y="1406"/>
                  </a:lnTo>
                  <a:lnTo>
                    <a:pt x="1691" y="1406"/>
                  </a:lnTo>
                  <a:lnTo>
                    <a:pt x="1691" y="1406"/>
                  </a:lnTo>
                  <a:lnTo>
                    <a:pt x="1691" y="1406"/>
                  </a:lnTo>
                  <a:lnTo>
                    <a:pt x="1691" y="1406"/>
                  </a:lnTo>
                  <a:lnTo>
                    <a:pt x="1691" y="1406"/>
                  </a:lnTo>
                  <a:lnTo>
                    <a:pt x="1691" y="1406"/>
                  </a:lnTo>
                  <a:lnTo>
                    <a:pt x="1691" y="1406"/>
                  </a:lnTo>
                  <a:lnTo>
                    <a:pt x="1691" y="1406"/>
                  </a:lnTo>
                  <a:lnTo>
                    <a:pt x="1691" y="1406"/>
                  </a:lnTo>
                  <a:lnTo>
                    <a:pt x="1695" y="1406"/>
                  </a:lnTo>
                  <a:lnTo>
                    <a:pt x="1695" y="1406"/>
                  </a:lnTo>
                  <a:lnTo>
                    <a:pt x="1695" y="1406"/>
                  </a:lnTo>
                  <a:lnTo>
                    <a:pt x="1695" y="1406"/>
                  </a:lnTo>
                  <a:lnTo>
                    <a:pt x="1695" y="1406"/>
                  </a:lnTo>
                  <a:lnTo>
                    <a:pt x="1695" y="1406"/>
                  </a:lnTo>
                  <a:lnTo>
                    <a:pt x="1695" y="1406"/>
                  </a:lnTo>
                  <a:lnTo>
                    <a:pt x="1695" y="1406"/>
                  </a:lnTo>
                  <a:lnTo>
                    <a:pt x="1695" y="1406"/>
                  </a:lnTo>
                  <a:lnTo>
                    <a:pt x="1700" y="1406"/>
                  </a:lnTo>
                  <a:lnTo>
                    <a:pt x="1700" y="1406"/>
                  </a:lnTo>
                  <a:lnTo>
                    <a:pt x="1700" y="1406"/>
                  </a:lnTo>
                  <a:lnTo>
                    <a:pt x="1700" y="1406"/>
                  </a:lnTo>
                  <a:lnTo>
                    <a:pt x="1700" y="1406"/>
                  </a:lnTo>
                  <a:lnTo>
                    <a:pt x="1700" y="1406"/>
                  </a:lnTo>
                  <a:lnTo>
                    <a:pt x="1700" y="1406"/>
                  </a:lnTo>
                  <a:lnTo>
                    <a:pt x="1700" y="1406"/>
                  </a:lnTo>
                  <a:lnTo>
                    <a:pt x="1704" y="1406"/>
                  </a:lnTo>
                  <a:lnTo>
                    <a:pt x="1704" y="1406"/>
                  </a:lnTo>
                  <a:lnTo>
                    <a:pt x="1704" y="1406"/>
                  </a:lnTo>
                  <a:lnTo>
                    <a:pt x="1704" y="1406"/>
                  </a:lnTo>
                  <a:lnTo>
                    <a:pt x="1704" y="1406"/>
                  </a:lnTo>
                  <a:lnTo>
                    <a:pt x="1704" y="1406"/>
                  </a:lnTo>
                  <a:lnTo>
                    <a:pt x="1708" y="1406"/>
                  </a:lnTo>
                  <a:lnTo>
                    <a:pt x="1708" y="1406"/>
                  </a:lnTo>
                  <a:lnTo>
                    <a:pt x="1708" y="1406"/>
                  </a:lnTo>
                  <a:lnTo>
                    <a:pt x="1708" y="1406"/>
                  </a:lnTo>
                  <a:lnTo>
                    <a:pt x="1708" y="1406"/>
                  </a:lnTo>
                  <a:lnTo>
                    <a:pt x="1708" y="1406"/>
                  </a:lnTo>
                  <a:lnTo>
                    <a:pt x="1713" y="1406"/>
                  </a:lnTo>
                  <a:lnTo>
                    <a:pt x="1713" y="1406"/>
                  </a:lnTo>
                  <a:lnTo>
                    <a:pt x="1713" y="1406"/>
                  </a:lnTo>
                  <a:lnTo>
                    <a:pt x="1713" y="1406"/>
                  </a:lnTo>
                  <a:lnTo>
                    <a:pt x="1713" y="1406"/>
                  </a:lnTo>
                  <a:lnTo>
                    <a:pt x="1717" y="1406"/>
                  </a:lnTo>
                  <a:lnTo>
                    <a:pt x="1717" y="1406"/>
                  </a:lnTo>
                  <a:lnTo>
                    <a:pt x="1717" y="1406"/>
                  </a:lnTo>
                  <a:lnTo>
                    <a:pt x="1717" y="1406"/>
                  </a:lnTo>
                  <a:lnTo>
                    <a:pt x="1717" y="1406"/>
                  </a:lnTo>
                  <a:lnTo>
                    <a:pt x="1722" y="1406"/>
                  </a:lnTo>
                  <a:lnTo>
                    <a:pt x="1722" y="1406"/>
                  </a:lnTo>
                  <a:lnTo>
                    <a:pt x="1722" y="1402"/>
                  </a:lnTo>
                  <a:lnTo>
                    <a:pt x="1722" y="1402"/>
                  </a:lnTo>
                  <a:lnTo>
                    <a:pt x="1726" y="1402"/>
                  </a:lnTo>
                  <a:lnTo>
                    <a:pt x="1726" y="1402"/>
                  </a:lnTo>
                  <a:lnTo>
                    <a:pt x="1726" y="1402"/>
                  </a:lnTo>
                  <a:lnTo>
                    <a:pt x="1726" y="1402"/>
                  </a:lnTo>
                  <a:lnTo>
                    <a:pt x="1726" y="1402"/>
                  </a:lnTo>
                  <a:lnTo>
                    <a:pt x="1731" y="1402"/>
                  </a:lnTo>
                  <a:lnTo>
                    <a:pt x="1731" y="1402"/>
                  </a:lnTo>
                  <a:lnTo>
                    <a:pt x="1731" y="1402"/>
                  </a:lnTo>
                  <a:lnTo>
                    <a:pt x="1731" y="1402"/>
                  </a:lnTo>
                  <a:lnTo>
                    <a:pt x="1735" y="1402"/>
                  </a:lnTo>
                  <a:lnTo>
                    <a:pt x="1735" y="1402"/>
                  </a:lnTo>
                  <a:lnTo>
                    <a:pt x="1735" y="1402"/>
                  </a:lnTo>
                  <a:lnTo>
                    <a:pt x="1735" y="1402"/>
                  </a:lnTo>
                  <a:lnTo>
                    <a:pt x="1740" y="1402"/>
                  </a:lnTo>
                  <a:lnTo>
                    <a:pt x="1740" y="1402"/>
                  </a:lnTo>
                  <a:lnTo>
                    <a:pt x="1740" y="1402"/>
                  </a:lnTo>
                  <a:lnTo>
                    <a:pt x="1740" y="1402"/>
                  </a:lnTo>
                  <a:lnTo>
                    <a:pt x="1744" y="1402"/>
                  </a:lnTo>
                  <a:lnTo>
                    <a:pt x="1744" y="1402"/>
                  </a:lnTo>
                  <a:lnTo>
                    <a:pt x="1744" y="1402"/>
                  </a:lnTo>
                  <a:lnTo>
                    <a:pt x="1744" y="1402"/>
                  </a:lnTo>
                  <a:lnTo>
                    <a:pt x="1749" y="1402"/>
                  </a:lnTo>
                  <a:lnTo>
                    <a:pt x="1749" y="1402"/>
                  </a:lnTo>
                  <a:lnTo>
                    <a:pt x="1749" y="1402"/>
                  </a:lnTo>
                  <a:lnTo>
                    <a:pt x="1749" y="1402"/>
                  </a:lnTo>
                  <a:lnTo>
                    <a:pt x="1753" y="1402"/>
                  </a:lnTo>
                  <a:lnTo>
                    <a:pt x="1753" y="1402"/>
                  </a:lnTo>
                  <a:lnTo>
                    <a:pt x="1753" y="1402"/>
                  </a:lnTo>
                  <a:lnTo>
                    <a:pt x="1753" y="1402"/>
                  </a:lnTo>
                  <a:lnTo>
                    <a:pt x="1758" y="1402"/>
                  </a:lnTo>
                  <a:lnTo>
                    <a:pt x="1758" y="1402"/>
                  </a:lnTo>
                  <a:lnTo>
                    <a:pt x="1758" y="1398"/>
                  </a:lnTo>
                  <a:lnTo>
                    <a:pt x="1762" y="1398"/>
                  </a:lnTo>
                  <a:lnTo>
                    <a:pt x="1762" y="1398"/>
                  </a:lnTo>
                  <a:lnTo>
                    <a:pt x="1762" y="1398"/>
                  </a:lnTo>
                  <a:lnTo>
                    <a:pt x="1762" y="1398"/>
                  </a:lnTo>
                  <a:lnTo>
                    <a:pt x="1767" y="1398"/>
                  </a:lnTo>
                  <a:lnTo>
                    <a:pt x="1767" y="1398"/>
                  </a:lnTo>
                  <a:lnTo>
                    <a:pt x="1767" y="1398"/>
                  </a:lnTo>
                  <a:lnTo>
                    <a:pt x="1771" y="1398"/>
                  </a:lnTo>
                  <a:lnTo>
                    <a:pt x="1771" y="1398"/>
                  </a:lnTo>
                  <a:lnTo>
                    <a:pt x="1771" y="1398"/>
                  </a:lnTo>
                  <a:lnTo>
                    <a:pt x="1771" y="1398"/>
                  </a:lnTo>
                  <a:lnTo>
                    <a:pt x="1776" y="1398"/>
                  </a:lnTo>
                  <a:lnTo>
                    <a:pt x="1776" y="1398"/>
                  </a:lnTo>
                  <a:lnTo>
                    <a:pt x="1776" y="1398"/>
                  </a:lnTo>
                  <a:lnTo>
                    <a:pt x="1780" y="1398"/>
                  </a:lnTo>
                  <a:lnTo>
                    <a:pt x="1780" y="1398"/>
                  </a:lnTo>
                  <a:lnTo>
                    <a:pt x="1780" y="1398"/>
                  </a:lnTo>
                  <a:lnTo>
                    <a:pt x="1780" y="1398"/>
                  </a:lnTo>
                  <a:lnTo>
                    <a:pt x="1784" y="1398"/>
                  </a:lnTo>
                  <a:lnTo>
                    <a:pt x="1784" y="1398"/>
                  </a:lnTo>
                  <a:lnTo>
                    <a:pt x="1784" y="1398"/>
                  </a:lnTo>
                  <a:lnTo>
                    <a:pt x="1789" y="1398"/>
                  </a:lnTo>
                  <a:lnTo>
                    <a:pt x="1789" y="1393"/>
                  </a:lnTo>
                  <a:lnTo>
                    <a:pt x="1789" y="1393"/>
                  </a:lnTo>
                  <a:lnTo>
                    <a:pt x="1789" y="1393"/>
                  </a:lnTo>
                  <a:lnTo>
                    <a:pt x="1793" y="1393"/>
                  </a:lnTo>
                  <a:lnTo>
                    <a:pt x="1793" y="1393"/>
                  </a:lnTo>
                  <a:lnTo>
                    <a:pt x="1793" y="1393"/>
                  </a:lnTo>
                  <a:lnTo>
                    <a:pt x="1798" y="1393"/>
                  </a:lnTo>
                  <a:lnTo>
                    <a:pt x="1798" y="1393"/>
                  </a:lnTo>
                  <a:lnTo>
                    <a:pt x="1798" y="1393"/>
                  </a:lnTo>
                  <a:lnTo>
                    <a:pt x="1798" y="1393"/>
                  </a:lnTo>
                  <a:lnTo>
                    <a:pt x="1802" y="1393"/>
                  </a:lnTo>
                  <a:lnTo>
                    <a:pt x="1802" y="1393"/>
                  </a:lnTo>
                  <a:lnTo>
                    <a:pt x="1802" y="1393"/>
                  </a:lnTo>
                  <a:lnTo>
                    <a:pt x="1807" y="1393"/>
                  </a:lnTo>
                  <a:lnTo>
                    <a:pt x="1807" y="1393"/>
                  </a:lnTo>
                  <a:lnTo>
                    <a:pt x="1807" y="1393"/>
                  </a:lnTo>
                  <a:lnTo>
                    <a:pt x="1807" y="1393"/>
                  </a:lnTo>
                  <a:lnTo>
                    <a:pt x="1811" y="1393"/>
                  </a:lnTo>
                  <a:lnTo>
                    <a:pt x="1811" y="1393"/>
                  </a:lnTo>
                  <a:lnTo>
                    <a:pt x="1811" y="1389"/>
                  </a:lnTo>
                  <a:lnTo>
                    <a:pt x="1816" y="1389"/>
                  </a:lnTo>
                  <a:lnTo>
                    <a:pt x="1816" y="1389"/>
                  </a:lnTo>
                  <a:lnTo>
                    <a:pt x="1816" y="1389"/>
                  </a:lnTo>
                  <a:lnTo>
                    <a:pt x="1816" y="1389"/>
                  </a:lnTo>
                  <a:lnTo>
                    <a:pt x="1820" y="1389"/>
                  </a:lnTo>
                  <a:lnTo>
                    <a:pt x="1820" y="1389"/>
                  </a:lnTo>
                  <a:lnTo>
                    <a:pt x="1820" y="1389"/>
                  </a:lnTo>
                  <a:lnTo>
                    <a:pt x="1825" y="1389"/>
                  </a:lnTo>
                  <a:lnTo>
                    <a:pt x="1825" y="1389"/>
                  </a:lnTo>
                  <a:lnTo>
                    <a:pt x="1825" y="1389"/>
                  </a:lnTo>
                  <a:lnTo>
                    <a:pt x="1825" y="1389"/>
                  </a:lnTo>
                  <a:lnTo>
                    <a:pt x="1829" y="1389"/>
                  </a:lnTo>
                  <a:lnTo>
                    <a:pt x="1829" y="1389"/>
                  </a:lnTo>
                  <a:lnTo>
                    <a:pt x="1829" y="1389"/>
                  </a:lnTo>
                  <a:lnTo>
                    <a:pt x="1834" y="1389"/>
                  </a:lnTo>
                  <a:lnTo>
                    <a:pt x="1834" y="1384"/>
                  </a:lnTo>
                  <a:lnTo>
                    <a:pt x="1834" y="1384"/>
                  </a:lnTo>
                  <a:lnTo>
                    <a:pt x="1834" y="1384"/>
                  </a:lnTo>
                  <a:lnTo>
                    <a:pt x="1838" y="1384"/>
                  </a:lnTo>
                  <a:lnTo>
                    <a:pt x="1838" y="1384"/>
                  </a:lnTo>
                  <a:lnTo>
                    <a:pt x="1838" y="1384"/>
                  </a:lnTo>
                  <a:lnTo>
                    <a:pt x="1843" y="1384"/>
                  </a:lnTo>
                  <a:lnTo>
                    <a:pt x="1843" y="1384"/>
                  </a:lnTo>
                  <a:lnTo>
                    <a:pt x="1843" y="1384"/>
                  </a:lnTo>
                  <a:lnTo>
                    <a:pt x="1843" y="1384"/>
                  </a:lnTo>
                  <a:lnTo>
                    <a:pt x="1847" y="1384"/>
                  </a:lnTo>
                  <a:lnTo>
                    <a:pt x="1847" y="1384"/>
                  </a:lnTo>
                  <a:lnTo>
                    <a:pt x="1847" y="1384"/>
                  </a:lnTo>
                  <a:lnTo>
                    <a:pt x="1847" y="1384"/>
                  </a:lnTo>
                  <a:lnTo>
                    <a:pt x="1852" y="1384"/>
                  </a:lnTo>
                  <a:lnTo>
                    <a:pt x="1852" y="1384"/>
                  </a:lnTo>
                  <a:lnTo>
                    <a:pt x="1852" y="1380"/>
                  </a:lnTo>
                  <a:lnTo>
                    <a:pt x="1852" y="1380"/>
                  </a:lnTo>
                  <a:lnTo>
                    <a:pt x="1856" y="1380"/>
                  </a:lnTo>
                  <a:lnTo>
                    <a:pt x="1856" y="1380"/>
                  </a:lnTo>
                  <a:lnTo>
                    <a:pt x="1856" y="1380"/>
                  </a:lnTo>
                  <a:lnTo>
                    <a:pt x="1856" y="1380"/>
                  </a:lnTo>
                  <a:lnTo>
                    <a:pt x="1861" y="1380"/>
                  </a:lnTo>
                  <a:lnTo>
                    <a:pt x="1861" y="1380"/>
                  </a:lnTo>
                  <a:lnTo>
                    <a:pt x="1861" y="1380"/>
                  </a:lnTo>
                  <a:lnTo>
                    <a:pt x="1861" y="1380"/>
                  </a:lnTo>
                  <a:lnTo>
                    <a:pt x="1865" y="1380"/>
                  </a:lnTo>
                  <a:lnTo>
                    <a:pt x="1865" y="1380"/>
                  </a:lnTo>
                  <a:lnTo>
                    <a:pt x="1865" y="1380"/>
                  </a:lnTo>
                  <a:lnTo>
                    <a:pt x="1865" y="1380"/>
                  </a:lnTo>
                  <a:lnTo>
                    <a:pt x="1869" y="1375"/>
                  </a:lnTo>
                  <a:lnTo>
                    <a:pt x="1869" y="1375"/>
                  </a:lnTo>
                  <a:lnTo>
                    <a:pt x="1869" y="1375"/>
                  </a:lnTo>
                  <a:lnTo>
                    <a:pt x="1869" y="1375"/>
                  </a:lnTo>
                  <a:lnTo>
                    <a:pt x="1874" y="1375"/>
                  </a:lnTo>
                  <a:lnTo>
                    <a:pt x="1874" y="1375"/>
                  </a:lnTo>
                  <a:lnTo>
                    <a:pt x="1874" y="1375"/>
                  </a:lnTo>
                  <a:lnTo>
                    <a:pt x="1874" y="1375"/>
                  </a:lnTo>
                  <a:lnTo>
                    <a:pt x="1874" y="1375"/>
                  </a:lnTo>
                  <a:lnTo>
                    <a:pt x="1878" y="1375"/>
                  </a:lnTo>
                  <a:lnTo>
                    <a:pt x="1878" y="1375"/>
                  </a:lnTo>
                  <a:lnTo>
                    <a:pt x="1878" y="1375"/>
                  </a:lnTo>
                  <a:lnTo>
                    <a:pt x="1878" y="1375"/>
                  </a:lnTo>
                  <a:lnTo>
                    <a:pt x="1878" y="1375"/>
                  </a:lnTo>
                  <a:lnTo>
                    <a:pt x="1883" y="1371"/>
                  </a:lnTo>
                  <a:lnTo>
                    <a:pt x="1883" y="1371"/>
                  </a:lnTo>
                  <a:lnTo>
                    <a:pt x="1883" y="1371"/>
                  </a:lnTo>
                  <a:lnTo>
                    <a:pt x="1883" y="1371"/>
                  </a:lnTo>
                  <a:lnTo>
                    <a:pt x="1883" y="1371"/>
                  </a:lnTo>
                  <a:lnTo>
                    <a:pt x="1887" y="1371"/>
                  </a:lnTo>
                  <a:lnTo>
                    <a:pt x="1887" y="1371"/>
                  </a:lnTo>
                  <a:lnTo>
                    <a:pt x="1887" y="1371"/>
                  </a:lnTo>
                  <a:lnTo>
                    <a:pt x="1887" y="1371"/>
                  </a:lnTo>
                  <a:lnTo>
                    <a:pt x="1887" y="1371"/>
                  </a:lnTo>
                  <a:lnTo>
                    <a:pt x="1887" y="1371"/>
                  </a:lnTo>
                  <a:lnTo>
                    <a:pt x="1887" y="1371"/>
                  </a:lnTo>
                  <a:lnTo>
                    <a:pt x="1887" y="1371"/>
                  </a:lnTo>
                  <a:lnTo>
                    <a:pt x="1892" y="1371"/>
                  </a:lnTo>
                  <a:lnTo>
                    <a:pt x="1892" y="1371"/>
                  </a:lnTo>
                  <a:lnTo>
                    <a:pt x="1892" y="1371"/>
                  </a:lnTo>
                  <a:lnTo>
                    <a:pt x="1892" y="1371"/>
                  </a:lnTo>
                  <a:lnTo>
                    <a:pt x="1892" y="1371"/>
                  </a:lnTo>
                  <a:lnTo>
                    <a:pt x="1892" y="1371"/>
                  </a:lnTo>
                  <a:lnTo>
                    <a:pt x="1892" y="1371"/>
                  </a:lnTo>
                  <a:lnTo>
                    <a:pt x="1892" y="1371"/>
                  </a:lnTo>
                  <a:lnTo>
                    <a:pt x="1892" y="1366"/>
                  </a:lnTo>
                  <a:lnTo>
                    <a:pt x="1892" y="1366"/>
                  </a:lnTo>
                  <a:lnTo>
                    <a:pt x="1892" y="1366"/>
                  </a:lnTo>
                  <a:lnTo>
                    <a:pt x="1892" y="1366"/>
                  </a:lnTo>
                  <a:lnTo>
                    <a:pt x="1896" y="1366"/>
                  </a:lnTo>
                  <a:lnTo>
                    <a:pt x="1896" y="1366"/>
                  </a:lnTo>
                  <a:lnTo>
                    <a:pt x="1896" y="1366"/>
                  </a:lnTo>
                  <a:lnTo>
                    <a:pt x="1896" y="1366"/>
                  </a:lnTo>
                  <a:lnTo>
                    <a:pt x="1896" y="1366"/>
                  </a:lnTo>
                  <a:lnTo>
                    <a:pt x="1896" y="1366"/>
                  </a:lnTo>
                  <a:lnTo>
                    <a:pt x="1896" y="1366"/>
                  </a:lnTo>
                  <a:lnTo>
                    <a:pt x="1896" y="1366"/>
                  </a:lnTo>
                  <a:lnTo>
                    <a:pt x="1896" y="1366"/>
                  </a:lnTo>
                  <a:lnTo>
                    <a:pt x="1896" y="1366"/>
                  </a:lnTo>
                  <a:lnTo>
                    <a:pt x="1896" y="1366"/>
                  </a:lnTo>
                  <a:lnTo>
                    <a:pt x="1896" y="1366"/>
                  </a:lnTo>
                  <a:lnTo>
                    <a:pt x="1896" y="1366"/>
                  </a:lnTo>
                  <a:lnTo>
                    <a:pt x="1896" y="1366"/>
                  </a:lnTo>
                  <a:lnTo>
                    <a:pt x="1896" y="1366"/>
                  </a:lnTo>
                  <a:lnTo>
                    <a:pt x="1901" y="1366"/>
                  </a:lnTo>
                  <a:lnTo>
                    <a:pt x="1901" y="1366"/>
                  </a:lnTo>
                  <a:lnTo>
                    <a:pt x="1901" y="1366"/>
                  </a:lnTo>
                  <a:lnTo>
                    <a:pt x="1901" y="1366"/>
                  </a:lnTo>
                  <a:lnTo>
                    <a:pt x="1901" y="1366"/>
                  </a:lnTo>
                  <a:lnTo>
                    <a:pt x="1901" y="1366"/>
                  </a:lnTo>
                  <a:lnTo>
                    <a:pt x="1901" y="1366"/>
                  </a:lnTo>
                  <a:lnTo>
                    <a:pt x="1901" y="1366"/>
                  </a:lnTo>
                  <a:lnTo>
                    <a:pt x="1901" y="1366"/>
                  </a:lnTo>
                  <a:lnTo>
                    <a:pt x="1901" y="1366"/>
                  </a:lnTo>
                  <a:lnTo>
                    <a:pt x="1901" y="1362"/>
                  </a:lnTo>
                  <a:lnTo>
                    <a:pt x="1901" y="1362"/>
                  </a:lnTo>
                  <a:lnTo>
                    <a:pt x="1901" y="1362"/>
                  </a:lnTo>
                  <a:lnTo>
                    <a:pt x="1901" y="1362"/>
                  </a:lnTo>
                  <a:lnTo>
                    <a:pt x="1901" y="1362"/>
                  </a:lnTo>
                  <a:lnTo>
                    <a:pt x="1901" y="1362"/>
                  </a:lnTo>
                  <a:lnTo>
                    <a:pt x="1901" y="1362"/>
                  </a:lnTo>
                  <a:lnTo>
                    <a:pt x="1901" y="1362"/>
                  </a:lnTo>
                  <a:lnTo>
                    <a:pt x="1905" y="1362"/>
                  </a:lnTo>
                  <a:lnTo>
                    <a:pt x="1905" y="1362"/>
                  </a:lnTo>
                  <a:lnTo>
                    <a:pt x="1905" y="1362"/>
                  </a:lnTo>
                  <a:lnTo>
                    <a:pt x="1905" y="1362"/>
                  </a:lnTo>
                  <a:lnTo>
                    <a:pt x="1905" y="1362"/>
                  </a:lnTo>
                  <a:lnTo>
                    <a:pt x="1905" y="1362"/>
                  </a:lnTo>
                  <a:lnTo>
                    <a:pt x="1905" y="1362"/>
                  </a:lnTo>
                  <a:lnTo>
                    <a:pt x="1905" y="1362"/>
                  </a:lnTo>
                  <a:lnTo>
                    <a:pt x="1905" y="1362"/>
                  </a:lnTo>
                  <a:lnTo>
                    <a:pt x="1905" y="1362"/>
                  </a:lnTo>
                  <a:lnTo>
                    <a:pt x="1905" y="1362"/>
                  </a:lnTo>
                  <a:lnTo>
                    <a:pt x="1905" y="1362"/>
                  </a:lnTo>
                  <a:lnTo>
                    <a:pt x="1905" y="1362"/>
                  </a:lnTo>
                  <a:lnTo>
                    <a:pt x="1905" y="1362"/>
                  </a:lnTo>
                  <a:lnTo>
                    <a:pt x="1905" y="1362"/>
                  </a:lnTo>
                  <a:lnTo>
                    <a:pt x="1905" y="1362"/>
                  </a:lnTo>
                  <a:lnTo>
                    <a:pt x="1905" y="1362"/>
                  </a:lnTo>
                  <a:lnTo>
                    <a:pt x="1905" y="1362"/>
                  </a:lnTo>
                  <a:lnTo>
                    <a:pt x="1901" y="1362"/>
                  </a:lnTo>
                  <a:lnTo>
                    <a:pt x="1901" y="1362"/>
                  </a:lnTo>
                  <a:lnTo>
                    <a:pt x="1901" y="1362"/>
                  </a:lnTo>
                  <a:lnTo>
                    <a:pt x="1901" y="1362"/>
                  </a:lnTo>
                  <a:lnTo>
                    <a:pt x="1901" y="1362"/>
                  </a:lnTo>
                  <a:lnTo>
                    <a:pt x="1901" y="1362"/>
                  </a:lnTo>
                  <a:lnTo>
                    <a:pt x="1901" y="1362"/>
                  </a:lnTo>
                  <a:lnTo>
                    <a:pt x="1901" y="1362"/>
                  </a:lnTo>
                  <a:lnTo>
                    <a:pt x="1901" y="1362"/>
                  </a:lnTo>
                  <a:lnTo>
                    <a:pt x="1901" y="1362"/>
                  </a:lnTo>
                  <a:lnTo>
                    <a:pt x="1901" y="1357"/>
                  </a:lnTo>
                  <a:lnTo>
                    <a:pt x="1901" y="1357"/>
                  </a:lnTo>
                  <a:lnTo>
                    <a:pt x="1901" y="1357"/>
                  </a:lnTo>
                  <a:lnTo>
                    <a:pt x="1901" y="1357"/>
                  </a:lnTo>
                  <a:lnTo>
                    <a:pt x="1901" y="1357"/>
                  </a:lnTo>
                  <a:lnTo>
                    <a:pt x="1901" y="1357"/>
                  </a:lnTo>
                  <a:lnTo>
                    <a:pt x="1901" y="1357"/>
                  </a:lnTo>
                  <a:lnTo>
                    <a:pt x="1901" y="1357"/>
                  </a:lnTo>
                  <a:lnTo>
                    <a:pt x="1901" y="1357"/>
                  </a:lnTo>
                  <a:lnTo>
                    <a:pt x="1901" y="1357"/>
                  </a:lnTo>
                  <a:lnTo>
                    <a:pt x="1901" y="1357"/>
                  </a:lnTo>
                  <a:lnTo>
                    <a:pt x="1901" y="1357"/>
                  </a:lnTo>
                  <a:lnTo>
                    <a:pt x="1901" y="1357"/>
                  </a:lnTo>
                  <a:lnTo>
                    <a:pt x="1896" y="1357"/>
                  </a:lnTo>
                  <a:lnTo>
                    <a:pt x="1896" y="1357"/>
                  </a:lnTo>
                  <a:lnTo>
                    <a:pt x="1896" y="1357"/>
                  </a:lnTo>
                  <a:lnTo>
                    <a:pt x="1896" y="1357"/>
                  </a:lnTo>
                  <a:lnTo>
                    <a:pt x="1896" y="1357"/>
                  </a:lnTo>
                  <a:lnTo>
                    <a:pt x="1896" y="1357"/>
                  </a:lnTo>
                  <a:lnTo>
                    <a:pt x="1896" y="1357"/>
                  </a:lnTo>
                  <a:lnTo>
                    <a:pt x="1896" y="1357"/>
                  </a:lnTo>
                  <a:lnTo>
                    <a:pt x="1896" y="1357"/>
                  </a:lnTo>
                  <a:lnTo>
                    <a:pt x="1896" y="1357"/>
                  </a:lnTo>
                  <a:lnTo>
                    <a:pt x="1896" y="1357"/>
                  </a:lnTo>
                  <a:lnTo>
                    <a:pt x="1896" y="1357"/>
                  </a:lnTo>
                  <a:lnTo>
                    <a:pt x="1896" y="1357"/>
                  </a:lnTo>
                  <a:lnTo>
                    <a:pt x="1896" y="1357"/>
                  </a:lnTo>
                  <a:lnTo>
                    <a:pt x="1896" y="1357"/>
                  </a:lnTo>
                  <a:lnTo>
                    <a:pt x="1896" y="1357"/>
                  </a:lnTo>
                  <a:lnTo>
                    <a:pt x="1896" y="1357"/>
                  </a:lnTo>
                  <a:lnTo>
                    <a:pt x="1896" y="1357"/>
                  </a:lnTo>
                  <a:lnTo>
                    <a:pt x="1892" y="1357"/>
                  </a:lnTo>
                  <a:lnTo>
                    <a:pt x="1892" y="1357"/>
                  </a:lnTo>
                  <a:lnTo>
                    <a:pt x="1892" y="1357"/>
                  </a:lnTo>
                  <a:lnTo>
                    <a:pt x="1892" y="1357"/>
                  </a:lnTo>
                  <a:lnTo>
                    <a:pt x="1892" y="1357"/>
                  </a:lnTo>
                  <a:lnTo>
                    <a:pt x="1892" y="1353"/>
                  </a:lnTo>
                  <a:lnTo>
                    <a:pt x="1892" y="1353"/>
                  </a:lnTo>
                  <a:lnTo>
                    <a:pt x="1892" y="1353"/>
                  </a:lnTo>
                  <a:lnTo>
                    <a:pt x="1892" y="1353"/>
                  </a:lnTo>
                  <a:lnTo>
                    <a:pt x="1892" y="1353"/>
                  </a:lnTo>
                  <a:lnTo>
                    <a:pt x="1887" y="1353"/>
                  </a:lnTo>
                  <a:lnTo>
                    <a:pt x="1887" y="1353"/>
                  </a:lnTo>
                  <a:lnTo>
                    <a:pt x="1887" y="1353"/>
                  </a:lnTo>
                  <a:lnTo>
                    <a:pt x="1887" y="1353"/>
                  </a:lnTo>
                  <a:lnTo>
                    <a:pt x="1887" y="1353"/>
                  </a:lnTo>
                  <a:lnTo>
                    <a:pt x="1887" y="1353"/>
                  </a:lnTo>
                  <a:lnTo>
                    <a:pt x="1887" y="1353"/>
                  </a:lnTo>
                  <a:lnTo>
                    <a:pt x="1883" y="1353"/>
                  </a:lnTo>
                  <a:lnTo>
                    <a:pt x="1883" y="1353"/>
                  </a:lnTo>
                  <a:lnTo>
                    <a:pt x="1883" y="1353"/>
                  </a:lnTo>
                  <a:lnTo>
                    <a:pt x="1883" y="1353"/>
                  </a:lnTo>
                  <a:lnTo>
                    <a:pt x="1883" y="1353"/>
                  </a:lnTo>
                  <a:lnTo>
                    <a:pt x="1883" y="1353"/>
                  </a:lnTo>
                  <a:lnTo>
                    <a:pt x="1878" y="1353"/>
                  </a:lnTo>
                  <a:lnTo>
                    <a:pt x="1878" y="1348"/>
                  </a:lnTo>
                  <a:lnTo>
                    <a:pt x="1878" y="1348"/>
                  </a:lnTo>
                  <a:lnTo>
                    <a:pt x="1878" y="1348"/>
                  </a:lnTo>
                  <a:lnTo>
                    <a:pt x="1878" y="1348"/>
                  </a:lnTo>
                  <a:lnTo>
                    <a:pt x="1878" y="1348"/>
                  </a:lnTo>
                  <a:lnTo>
                    <a:pt x="1874" y="1348"/>
                  </a:lnTo>
                  <a:lnTo>
                    <a:pt x="1874" y="1348"/>
                  </a:lnTo>
                  <a:lnTo>
                    <a:pt x="1874" y="1348"/>
                  </a:lnTo>
                  <a:lnTo>
                    <a:pt x="1874" y="1348"/>
                  </a:lnTo>
                  <a:lnTo>
                    <a:pt x="1874" y="1348"/>
                  </a:lnTo>
                  <a:lnTo>
                    <a:pt x="1874" y="1348"/>
                  </a:lnTo>
                  <a:lnTo>
                    <a:pt x="1869" y="1348"/>
                  </a:lnTo>
                  <a:lnTo>
                    <a:pt x="1869" y="1348"/>
                  </a:lnTo>
                  <a:lnTo>
                    <a:pt x="1869" y="1348"/>
                  </a:lnTo>
                  <a:lnTo>
                    <a:pt x="1869" y="1348"/>
                  </a:lnTo>
                  <a:lnTo>
                    <a:pt x="1869" y="1348"/>
                  </a:lnTo>
                  <a:lnTo>
                    <a:pt x="1865" y="1348"/>
                  </a:lnTo>
                  <a:lnTo>
                    <a:pt x="1865" y="1348"/>
                  </a:lnTo>
                  <a:lnTo>
                    <a:pt x="1865" y="1348"/>
                  </a:lnTo>
                  <a:lnTo>
                    <a:pt x="1865" y="1348"/>
                  </a:lnTo>
                  <a:lnTo>
                    <a:pt x="1865" y="1348"/>
                  </a:lnTo>
                  <a:lnTo>
                    <a:pt x="1861" y="1348"/>
                  </a:lnTo>
                  <a:lnTo>
                    <a:pt x="1861" y="1348"/>
                  </a:lnTo>
                  <a:lnTo>
                    <a:pt x="1861" y="1344"/>
                  </a:lnTo>
                  <a:lnTo>
                    <a:pt x="1861" y="1344"/>
                  </a:lnTo>
                  <a:lnTo>
                    <a:pt x="1861" y="1344"/>
                  </a:lnTo>
                  <a:lnTo>
                    <a:pt x="1856" y="1344"/>
                  </a:lnTo>
                  <a:lnTo>
                    <a:pt x="1856" y="1344"/>
                  </a:lnTo>
                  <a:lnTo>
                    <a:pt x="1856" y="1344"/>
                  </a:lnTo>
                  <a:lnTo>
                    <a:pt x="1856" y="1344"/>
                  </a:lnTo>
                  <a:lnTo>
                    <a:pt x="1856" y="1344"/>
                  </a:lnTo>
                  <a:lnTo>
                    <a:pt x="1852" y="1344"/>
                  </a:lnTo>
                  <a:lnTo>
                    <a:pt x="1852" y="1344"/>
                  </a:lnTo>
                  <a:lnTo>
                    <a:pt x="1852" y="1344"/>
                  </a:lnTo>
                  <a:lnTo>
                    <a:pt x="1852" y="1344"/>
                  </a:lnTo>
                  <a:lnTo>
                    <a:pt x="1847" y="1344"/>
                  </a:lnTo>
                  <a:lnTo>
                    <a:pt x="1847" y="1344"/>
                  </a:lnTo>
                  <a:lnTo>
                    <a:pt x="1847" y="1344"/>
                  </a:lnTo>
                  <a:lnTo>
                    <a:pt x="1847" y="1344"/>
                  </a:lnTo>
                  <a:lnTo>
                    <a:pt x="1847" y="1344"/>
                  </a:lnTo>
                  <a:lnTo>
                    <a:pt x="1843" y="1344"/>
                  </a:lnTo>
                  <a:lnTo>
                    <a:pt x="1843" y="1344"/>
                  </a:lnTo>
                  <a:lnTo>
                    <a:pt x="1843" y="1344"/>
                  </a:lnTo>
                  <a:lnTo>
                    <a:pt x="1843" y="1344"/>
                  </a:lnTo>
                  <a:lnTo>
                    <a:pt x="1838" y="1344"/>
                  </a:lnTo>
                  <a:lnTo>
                    <a:pt x="1838" y="1344"/>
                  </a:lnTo>
                  <a:lnTo>
                    <a:pt x="1838" y="1344"/>
                  </a:lnTo>
                  <a:lnTo>
                    <a:pt x="1838" y="1344"/>
                  </a:lnTo>
                  <a:lnTo>
                    <a:pt x="1834" y="1344"/>
                  </a:lnTo>
                  <a:lnTo>
                    <a:pt x="1834" y="1344"/>
                  </a:lnTo>
                  <a:lnTo>
                    <a:pt x="1834" y="1344"/>
                  </a:lnTo>
                  <a:lnTo>
                    <a:pt x="1834" y="1344"/>
                  </a:lnTo>
                  <a:lnTo>
                    <a:pt x="1829" y="1339"/>
                  </a:lnTo>
                  <a:lnTo>
                    <a:pt x="1829" y="1339"/>
                  </a:lnTo>
                  <a:lnTo>
                    <a:pt x="1829" y="1339"/>
                  </a:lnTo>
                  <a:lnTo>
                    <a:pt x="1829" y="1339"/>
                  </a:lnTo>
                  <a:lnTo>
                    <a:pt x="1825" y="1339"/>
                  </a:lnTo>
                  <a:lnTo>
                    <a:pt x="1825" y="1339"/>
                  </a:lnTo>
                  <a:lnTo>
                    <a:pt x="1825" y="1339"/>
                  </a:lnTo>
                  <a:lnTo>
                    <a:pt x="1825" y="1339"/>
                  </a:lnTo>
                  <a:lnTo>
                    <a:pt x="1820" y="1339"/>
                  </a:lnTo>
                  <a:lnTo>
                    <a:pt x="1820" y="1339"/>
                  </a:lnTo>
                  <a:lnTo>
                    <a:pt x="1820" y="1339"/>
                  </a:lnTo>
                  <a:lnTo>
                    <a:pt x="1820" y="1339"/>
                  </a:lnTo>
                  <a:lnTo>
                    <a:pt x="1816" y="1339"/>
                  </a:lnTo>
                  <a:lnTo>
                    <a:pt x="1816" y="1339"/>
                  </a:lnTo>
                  <a:lnTo>
                    <a:pt x="1816" y="1339"/>
                  </a:lnTo>
                  <a:lnTo>
                    <a:pt x="1816" y="1339"/>
                  </a:lnTo>
                  <a:lnTo>
                    <a:pt x="1811" y="1339"/>
                  </a:lnTo>
                  <a:lnTo>
                    <a:pt x="1811" y="1339"/>
                  </a:lnTo>
                  <a:lnTo>
                    <a:pt x="1811" y="1339"/>
                  </a:lnTo>
                  <a:lnTo>
                    <a:pt x="1807" y="1339"/>
                  </a:lnTo>
                  <a:lnTo>
                    <a:pt x="1807" y="1339"/>
                  </a:lnTo>
                  <a:lnTo>
                    <a:pt x="1807" y="1339"/>
                  </a:lnTo>
                  <a:lnTo>
                    <a:pt x="1807" y="1339"/>
                  </a:lnTo>
                  <a:lnTo>
                    <a:pt x="1802" y="1339"/>
                  </a:lnTo>
                  <a:lnTo>
                    <a:pt x="1802" y="1339"/>
                  </a:lnTo>
                  <a:lnTo>
                    <a:pt x="1802" y="1339"/>
                  </a:lnTo>
                  <a:lnTo>
                    <a:pt x="1802" y="1339"/>
                  </a:lnTo>
                  <a:lnTo>
                    <a:pt x="1798" y="1339"/>
                  </a:lnTo>
                  <a:lnTo>
                    <a:pt x="1798" y="1339"/>
                  </a:lnTo>
                  <a:lnTo>
                    <a:pt x="1798" y="1339"/>
                  </a:lnTo>
                  <a:lnTo>
                    <a:pt x="1793" y="1339"/>
                  </a:lnTo>
                  <a:lnTo>
                    <a:pt x="1793" y="1339"/>
                  </a:lnTo>
                  <a:lnTo>
                    <a:pt x="1793" y="1339"/>
                  </a:lnTo>
                  <a:lnTo>
                    <a:pt x="1793" y="1339"/>
                  </a:lnTo>
                  <a:lnTo>
                    <a:pt x="1789" y="1339"/>
                  </a:lnTo>
                  <a:lnTo>
                    <a:pt x="1789" y="1339"/>
                  </a:lnTo>
                  <a:lnTo>
                    <a:pt x="1789" y="1339"/>
                  </a:lnTo>
                  <a:lnTo>
                    <a:pt x="1784" y="1339"/>
                  </a:lnTo>
                  <a:lnTo>
                    <a:pt x="1784" y="1339"/>
                  </a:lnTo>
                  <a:lnTo>
                    <a:pt x="1784" y="1339"/>
                  </a:lnTo>
                  <a:lnTo>
                    <a:pt x="1784" y="1339"/>
                  </a:lnTo>
                  <a:lnTo>
                    <a:pt x="1780" y="1339"/>
                  </a:lnTo>
                  <a:lnTo>
                    <a:pt x="1780" y="1339"/>
                  </a:lnTo>
                  <a:lnTo>
                    <a:pt x="1780" y="1339"/>
                  </a:lnTo>
                  <a:lnTo>
                    <a:pt x="1776" y="1339"/>
                  </a:lnTo>
                  <a:lnTo>
                    <a:pt x="1776" y="1339"/>
                  </a:lnTo>
                  <a:lnTo>
                    <a:pt x="1776" y="1339"/>
                  </a:lnTo>
                  <a:lnTo>
                    <a:pt x="1776" y="1339"/>
                  </a:lnTo>
                  <a:lnTo>
                    <a:pt x="1771" y="1339"/>
                  </a:lnTo>
                  <a:lnTo>
                    <a:pt x="1771" y="1339"/>
                  </a:lnTo>
                  <a:lnTo>
                    <a:pt x="1771" y="1339"/>
                  </a:lnTo>
                  <a:lnTo>
                    <a:pt x="1767" y="1339"/>
                  </a:lnTo>
                  <a:lnTo>
                    <a:pt x="1767" y="1339"/>
                  </a:lnTo>
                  <a:lnTo>
                    <a:pt x="1767" y="1339"/>
                  </a:lnTo>
                  <a:lnTo>
                    <a:pt x="1762" y="1339"/>
                  </a:lnTo>
                  <a:lnTo>
                    <a:pt x="1762" y="1339"/>
                  </a:lnTo>
                  <a:lnTo>
                    <a:pt x="1762" y="1339"/>
                  </a:lnTo>
                  <a:lnTo>
                    <a:pt x="1762" y="1339"/>
                  </a:lnTo>
                  <a:lnTo>
                    <a:pt x="1758" y="1339"/>
                  </a:lnTo>
                  <a:lnTo>
                    <a:pt x="1758" y="1339"/>
                  </a:lnTo>
                  <a:lnTo>
                    <a:pt x="1758" y="1339"/>
                  </a:lnTo>
                  <a:lnTo>
                    <a:pt x="1753" y="1339"/>
                  </a:lnTo>
                  <a:lnTo>
                    <a:pt x="1753" y="1339"/>
                  </a:lnTo>
                  <a:lnTo>
                    <a:pt x="1753" y="1339"/>
                  </a:lnTo>
                  <a:lnTo>
                    <a:pt x="1749" y="1339"/>
                  </a:lnTo>
                  <a:lnTo>
                    <a:pt x="1749" y="1339"/>
                  </a:lnTo>
                  <a:lnTo>
                    <a:pt x="1749" y="1339"/>
                  </a:lnTo>
                  <a:lnTo>
                    <a:pt x="1744" y="1339"/>
                  </a:lnTo>
                  <a:lnTo>
                    <a:pt x="1744" y="1335"/>
                  </a:lnTo>
                  <a:lnTo>
                    <a:pt x="1744" y="1335"/>
                  </a:lnTo>
                  <a:lnTo>
                    <a:pt x="1744" y="1335"/>
                  </a:lnTo>
                  <a:lnTo>
                    <a:pt x="1740" y="1335"/>
                  </a:lnTo>
                  <a:lnTo>
                    <a:pt x="1740" y="1335"/>
                  </a:lnTo>
                  <a:lnTo>
                    <a:pt x="1740" y="1335"/>
                  </a:lnTo>
                  <a:lnTo>
                    <a:pt x="1735" y="1335"/>
                  </a:lnTo>
                  <a:lnTo>
                    <a:pt x="1735" y="1335"/>
                  </a:lnTo>
                  <a:lnTo>
                    <a:pt x="1735" y="1335"/>
                  </a:lnTo>
                  <a:lnTo>
                    <a:pt x="1731" y="1339"/>
                  </a:lnTo>
                  <a:lnTo>
                    <a:pt x="1731" y="1339"/>
                  </a:lnTo>
                  <a:lnTo>
                    <a:pt x="1731" y="1339"/>
                  </a:lnTo>
                  <a:lnTo>
                    <a:pt x="1726" y="1339"/>
                  </a:lnTo>
                  <a:lnTo>
                    <a:pt x="1726" y="1339"/>
                  </a:lnTo>
                  <a:lnTo>
                    <a:pt x="1726" y="1339"/>
                  </a:lnTo>
                  <a:lnTo>
                    <a:pt x="1722" y="1339"/>
                  </a:lnTo>
                  <a:lnTo>
                    <a:pt x="1722" y="1339"/>
                  </a:lnTo>
                  <a:lnTo>
                    <a:pt x="1722" y="1339"/>
                  </a:lnTo>
                  <a:lnTo>
                    <a:pt x="1717" y="1339"/>
                  </a:lnTo>
                  <a:lnTo>
                    <a:pt x="1717" y="1339"/>
                  </a:lnTo>
                  <a:lnTo>
                    <a:pt x="1717" y="1339"/>
                  </a:lnTo>
                  <a:lnTo>
                    <a:pt x="1713" y="1339"/>
                  </a:lnTo>
                  <a:lnTo>
                    <a:pt x="1713" y="1339"/>
                  </a:lnTo>
                  <a:lnTo>
                    <a:pt x="1713" y="1339"/>
                  </a:lnTo>
                  <a:lnTo>
                    <a:pt x="1708" y="1339"/>
                  </a:lnTo>
                  <a:lnTo>
                    <a:pt x="1708" y="1339"/>
                  </a:lnTo>
                  <a:lnTo>
                    <a:pt x="1708" y="1339"/>
                  </a:lnTo>
                  <a:lnTo>
                    <a:pt x="1704" y="1339"/>
                  </a:lnTo>
                  <a:lnTo>
                    <a:pt x="1704" y="1339"/>
                  </a:lnTo>
                  <a:lnTo>
                    <a:pt x="1704" y="1339"/>
                  </a:lnTo>
                  <a:lnTo>
                    <a:pt x="1700" y="1339"/>
                  </a:lnTo>
                  <a:lnTo>
                    <a:pt x="1700" y="1339"/>
                  </a:lnTo>
                  <a:lnTo>
                    <a:pt x="1700" y="1339"/>
                  </a:lnTo>
                  <a:lnTo>
                    <a:pt x="1695" y="1339"/>
                  </a:lnTo>
                  <a:lnTo>
                    <a:pt x="1695" y="1339"/>
                  </a:lnTo>
                  <a:lnTo>
                    <a:pt x="1695" y="1339"/>
                  </a:lnTo>
                  <a:lnTo>
                    <a:pt x="1691" y="1339"/>
                  </a:lnTo>
                  <a:lnTo>
                    <a:pt x="1691" y="1339"/>
                  </a:lnTo>
                  <a:lnTo>
                    <a:pt x="1691" y="1339"/>
                  </a:lnTo>
                  <a:lnTo>
                    <a:pt x="1691" y="1339"/>
                  </a:lnTo>
                  <a:lnTo>
                    <a:pt x="1686" y="1339"/>
                  </a:lnTo>
                  <a:lnTo>
                    <a:pt x="1686" y="1339"/>
                  </a:lnTo>
                  <a:lnTo>
                    <a:pt x="1686" y="1339"/>
                  </a:lnTo>
                  <a:lnTo>
                    <a:pt x="1682" y="1339"/>
                  </a:lnTo>
                  <a:lnTo>
                    <a:pt x="1682" y="1339"/>
                  </a:lnTo>
                  <a:lnTo>
                    <a:pt x="1677" y="1339"/>
                  </a:lnTo>
                  <a:lnTo>
                    <a:pt x="1677" y="1339"/>
                  </a:lnTo>
                  <a:lnTo>
                    <a:pt x="1677" y="1339"/>
                  </a:lnTo>
                  <a:lnTo>
                    <a:pt x="1673" y="1339"/>
                  </a:lnTo>
                  <a:lnTo>
                    <a:pt x="1673" y="1339"/>
                  </a:lnTo>
                  <a:lnTo>
                    <a:pt x="1673" y="1339"/>
                  </a:lnTo>
                  <a:lnTo>
                    <a:pt x="1668" y="1339"/>
                  </a:lnTo>
                  <a:lnTo>
                    <a:pt x="1668" y="1339"/>
                  </a:lnTo>
                  <a:lnTo>
                    <a:pt x="1668" y="1339"/>
                  </a:lnTo>
                  <a:lnTo>
                    <a:pt x="1664" y="1339"/>
                  </a:lnTo>
                  <a:lnTo>
                    <a:pt x="1664" y="1339"/>
                  </a:lnTo>
                  <a:lnTo>
                    <a:pt x="1664" y="1339"/>
                  </a:lnTo>
                  <a:lnTo>
                    <a:pt x="1659" y="1339"/>
                  </a:lnTo>
                  <a:lnTo>
                    <a:pt x="1659" y="1339"/>
                  </a:lnTo>
                  <a:lnTo>
                    <a:pt x="1659" y="1339"/>
                  </a:lnTo>
                  <a:lnTo>
                    <a:pt x="1655" y="1339"/>
                  </a:lnTo>
                  <a:lnTo>
                    <a:pt x="1655" y="1339"/>
                  </a:lnTo>
                  <a:lnTo>
                    <a:pt x="1655" y="1339"/>
                  </a:lnTo>
                  <a:lnTo>
                    <a:pt x="1650" y="1339"/>
                  </a:lnTo>
                  <a:lnTo>
                    <a:pt x="1650" y="1339"/>
                  </a:lnTo>
                  <a:lnTo>
                    <a:pt x="1650" y="1339"/>
                  </a:lnTo>
                  <a:lnTo>
                    <a:pt x="1646" y="1339"/>
                  </a:lnTo>
                  <a:lnTo>
                    <a:pt x="1646" y="1339"/>
                  </a:lnTo>
                  <a:lnTo>
                    <a:pt x="1646" y="1339"/>
                  </a:lnTo>
                  <a:lnTo>
                    <a:pt x="1641" y="1339"/>
                  </a:lnTo>
                  <a:lnTo>
                    <a:pt x="1641" y="1339"/>
                  </a:lnTo>
                  <a:lnTo>
                    <a:pt x="1641" y="1339"/>
                  </a:lnTo>
                  <a:lnTo>
                    <a:pt x="1637" y="1339"/>
                  </a:lnTo>
                  <a:lnTo>
                    <a:pt x="1637" y="1339"/>
                  </a:lnTo>
                  <a:lnTo>
                    <a:pt x="1637" y="1339"/>
                  </a:lnTo>
                  <a:lnTo>
                    <a:pt x="1632" y="1339"/>
                  </a:lnTo>
                  <a:lnTo>
                    <a:pt x="1632" y="1339"/>
                  </a:lnTo>
                  <a:lnTo>
                    <a:pt x="1632" y="1339"/>
                  </a:lnTo>
                  <a:lnTo>
                    <a:pt x="1628" y="1339"/>
                  </a:lnTo>
                  <a:lnTo>
                    <a:pt x="1628" y="1339"/>
                  </a:lnTo>
                  <a:lnTo>
                    <a:pt x="1628" y="1339"/>
                  </a:lnTo>
                  <a:lnTo>
                    <a:pt x="1623" y="1344"/>
                  </a:lnTo>
                  <a:lnTo>
                    <a:pt x="1623" y="1344"/>
                  </a:lnTo>
                  <a:lnTo>
                    <a:pt x="1623" y="1344"/>
                  </a:lnTo>
                  <a:lnTo>
                    <a:pt x="1619" y="1344"/>
                  </a:lnTo>
                  <a:lnTo>
                    <a:pt x="1619" y="1344"/>
                  </a:lnTo>
                  <a:lnTo>
                    <a:pt x="1619" y="1344"/>
                  </a:lnTo>
                  <a:lnTo>
                    <a:pt x="1615" y="1344"/>
                  </a:lnTo>
                  <a:lnTo>
                    <a:pt x="1615" y="1344"/>
                  </a:lnTo>
                  <a:lnTo>
                    <a:pt x="1615" y="1344"/>
                  </a:lnTo>
                  <a:lnTo>
                    <a:pt x="1610" y="1344"/>
                  </a:lnTo>
                  <a:lnTo>
                    <a:pt x="1610" y="1344"/>
                  </a:lnTo>
                  <a:lnTo>
                    <a:pt x="1610" y="1344"/>
                  </a:lnTo>
                  <a:lnTo>
                    <a:pt x="1606" y="1344"/>
                  </a:lnTo>
                  <a:lnTo>
                    <a:pt x="1606" y="1344"/>
                  </a:lnTo>
                  <a:lnTo>
                    <a:pt x="1606" y="1344"/>
                  </a:lnTo>
                  <a:lnTo>
                    <a:pt x="1601" y="1344"/>
                  </a:lnTo>
                  <a:lnTo>
                    <a:pt x="1601" y="1344"/>
                  </a:lnTo>
                  <a:lnTo>
                    <a:pt x="1601" y="1344"/>
                  </a:lnTo>
                  <a:lnTo>
                    <a:pt x="1597" y="1344"/>
                  </a:lnTo>
                  <a:lnTo>
                    <a:pt x="1592" y="1344"/>
                  </a:lnTo>
                  <a:lnTo>
                    <a:pt x="1592" y="1344"/>
                  </a:lnTo>
                  <a:lnTo>
                    <a:pt x="1588" y="1344"/>
                  </a:lnTo>
                  <a:lnTo>
                    <a:pt x="1583" y="1344"/>
                  </a:lnTo>
                  <a:lnTo>
                    <a:pt x="1583" y="1344"/>
                  </a:lnTo>
                  <a:lnTo>
                    <a:pt x="1579" y="1344"/>
                  </a:lnTo>
                  <a:lnTo>
                    <a:pt x="1574" y="1344"/>
                  </a:lnTo>
                  <a:lnTo>
                    <a:pt x="1574" y="1348"/>
                  </a:lnTo>
                  <a:lnTo>
                    <a:pt x="1574" y="1348"/>
                  </a:lnTo>
                  <a:lnTo>
                    <a:pt x="1570" y="1348"/>
                  </a:lnTo>
                  <a:lnTo>
                    <a:pt x="1570" y="1348"/>
                  </a:lnTo>
                  <a:lnTo>
                    <a:pt x="1570" y="1348"/>
                  </a:lnTo>
                  <a:lnTo>
                    <a:pt x="1565" y="1348"/>
                  </a:lnTo>
                  <a:lnTo>
                    <a:pt x="1565" y="1348"/>
                  </a:lnTo>
                  <a:lnTo>
                    <a:pt x="1565" y="1348"/>
                  </a:lnTo>
                  <a:lnTo>
                    <a:pt x="1561" y="1348"/>
                  </a:lnTo>
                  <a:lnTo>
                    <a:pt x="1561" y="1348"/>
                  </a:lnTo>
                  <a:lnTo>
                    <a:pt x="1561" y="1348"/>
                  </a:lnTo>
                  <a:lnTo>
                    <a:pt x="1556" y="1348"/>
                  </a:lnTo>
                  <a:lnTo>
                    <a:pt x="1556" y="1348"/>
                  </a:lnTo>
                  <a:lnTo>
                    <a:pt x="1556" y="1348"/>
                  </a:lnTo>
                  <a:lnTo>
                    <a:pt x="1552" y="1348"/>
                  </a:lnTo>
                  <a:lnTo>
                    <a:pt x="1552" y="1348"/>
                  </a:lnTo>
                  <a:lnTo>
                    <a:pt x="1552" y="1348"/>
                  </a:lnTo>
                  <a:lnTo>
                    <a:pt x="1552" y="1348"/>
                  </a:lnTo>
                  <a:lnTo>
                    <a:pt x="1547" y="1348"/>
                  </a:lnTo>
                  <a:lnTo>
                    <a:pt x="1547" y="1348"/>
                  </a:lnTo>
                  <a:lnTo>
                    <a:pt x="1547" y="1348"/>
                  </a:lnTo>
                  <a:lnTo>
                    <a:pt x="1543" y="1348"/>
                  </a:lnTo>
                  <a:lnTo>
                    <a:pt x="1543" y="1348"/>
                  </a:lnTo>
                  <a:lnTo>
                    <a:pt x="1543" y="1348"/>
                  </a:lnTo>
                  <a:lnTo>
                    <a:pt x="1539" y="1348"/>
                  </a:lnTo>
                  <a:lnTo>
                    <a:pt x="1539" y="1348"/>
                  </a:lnTo>
                  <a:lnTo>
                    <a:pt x="1539" y="1353"/>
                  </a:lnTo>
                  <a:lnTo>
                    <a:pt x="1534" y="1353"/>
                  </a:lnTo>
                  <a:lnTo>
                    <a:pt x="1534" y="1353"/>
                  </a:lnTo>
                  <a:lnTo>
                    <a:pt x="1534" y="1353"/>
                  </a:lnTo>
                  <a:lnTo>
                    <a:pt x="1530" y="1353"/>
                  </a:lnTo>
                  <a:lnTo>
                    <a:pt x="1530" y="1353"/>
                  </a:lnTo>
                  <a:lnTo>
                    <a:pt x="1530" y="1353"/>
                  </a:lnTo>
                  <a:lnTo>
                    <a:pt x="1525" y="1353"/>
                  </a:lnTo>
                  <a:lnTo>
                    <a:pt x="1525" y="1353"/>
                  </a:lnTo>
                  <a:lnTo>
                    <a:pt x="1525" y="1353"/>
                  </a:lnTo>
                  <a:lnTo>
                    <a:pt x="1521" y="1353"/>
                  </a:lnTo>
                  <a:lnTo>
                    <a:pt x="1521" y="1353"/>
                  </a:lnTo>
                  <a:lnTo>
                    <a:pt x="1521" y="1353"/>
                  </a:lnTo>
                  <a:lnTo>
                    <a:pt x="1516" y="1353"/>
                  </a:lnTo>
                  <a:lnTo>
                    <a:pt x="1516" y="1353"/>
                  </a:lnTo>
                  <a:lnTo>
                    <a:pt x="1516" y="1353"/>
                  </a:lnTo>
                  <a:lnTo>
                    <a:pt x="1512" y="1353"/>
                  </a:lnTo>
                  <a:lnTo>
                    <a:pt x="1512" y="1353"/>
                  </a:lnTo>
                  <a:lnTo>
                    <a:pt x="1512" y="1353"/>
                  </a:lnTo>
                  <a:lnTo>
                    <a:pt x="1507" y="1353"/>
                  </a:lnTo>
                  <a:lnTo>
                    <a:pt x="1507" y="1353"/>
                  </a:lnTo>
                  <a:lnTo>
                    <a:pt x="1507" y="1353"/>
                  </a:lnTo>
                  <a:lnTo>
                    <a:pt x="1507" y="1353"/>
                  </a:lnTo>
                  <a:lnTo>
                    <a:pt x="1503" y="1357"/>
                  </a:lnTo>
                  <a:lnTo>
                    <a:pt x="1503" y="1357"/>
                  </a:lnTo>
                  <a:lnTo>
                    <a:pt x="1503" y="1357"/>
                  </a:lnTo>
                  <a:lnTo>
                    <a:pt x="1498" y="1357"/>
                  </a:lnTo>
                  <a:lnTo>
                    <a:pt x="1498" y="1357"/>
                  </a:lnTo>
                  <a:lnTo>
                    <a:pt x="1498" y="1357"/>
                  </a:lnTo>
                  <a:lnTo>
                    <a:pt x="1494" y="1357"/>
                  </a:lnTo>
                  <a:lnTo>
                    <a:pt x="1494" y="1357"/>
                  </a:lnTo>
                  <a:lnTo>
                    <a:pt x="1494" y="1357"/>
                  </a:lnTo>
                  <a:lnTo>
                    <a:pt x="1489" y="1357"/>
                  </a:lnTo>
                  <a:lnTo>
                    <a:pt x="1489" y="1357"/>
                  </a:lnTo>
                  <a:lnTo>
                    <a:pt x="1489" y="1357"/>
                  </a:lnTo>
                  <a:lnTo>
                    <a:pt x="1489" y="1357"/>
                  </a:lnTo>
                  <a:lnTo>
                    <a:pt x="1485" y="1357"/>
                  </a:lnTo>
                  <a:lnTo>
                    <a:pt x="1485" y="1357"/>
                  </a:lnTo>
                  <a:lnTo>
                    <a:pt x="1485" y="1357"/>
                  </a:lnTo>
                  <a:lnTo>
                    <a:pt x="1480" y="1357"/>
                  </a:lnTo>
                  <a:lnTo>
                    <a:pt x="1480" y="1357"/>
                  </a:lnTo>
                  <a:lnTo>
                    <a:pt x="1480" y="1357"/>
                  </a:lnTo>
                  <a:lnTo>
                    <a:pt x="1476" y="1357"/>
                  </a:lnTo>
                  <a:lnTo>
                    <a:pt x="1476" y="1357"/>
                  </a:lnTo>
                  <a:lnTo>
                    <a:pt x="1476" y="1362"/>
                  </a:lnTo>
                  <a:lnTo>
                    <a:pt x="1476" y="1362"/>
                  </a:lnTo>
                  <a:lnTo>
                    <a:pt x="1471" y="1362"/>
                  </a:lnTo>
                  <a:lnTo>
                    <a:pt x="1471" y="1362"/>
                  </a:lnTo>
                  <a:lnTo>
                    <a:pt x="1471" y="1362"/>
                  </a:lnTo>
                  <a:lnTo>
                    <a:pt x="1467" y="1362"/>
                  </a:lnTo>
                  <a:lnTo>
                    <a:pt x="1467" y="1362"/>
                  </a:lnTo>
                  <a:lnTo>
                    <a:pt x="1467" y="1362"/>
                  </a:lnTo>
                  <a:lnTo>
                    <a:pt x="1467" y="1362"/>
                  </a:lnTo>
                  <a:lnTo>
                    <a:pt x="1462" y="1362"/>
                  </a:lnTo>
                  <a:lnTo>
                    <a:pt x="1462" y="1362"/>
                  </a:lnTo>
                  <a:lnTo>
                    <a:pt x="1462" y="1362"/>
                  </a:lnTo>
                  <a:lnTo>
                    <a:pt x="1458" y="1362"/>
                  </a:lnTo>
                  <a:lnTo>
                    <a:pt x="1458" y="1362"/>
                  </a:lnTo>
                  <a:lnTo>
                    <a:pt x="1458" y="1362"/>
                  </a:lnTo>
                  <a:lnTo>
                    <a:pt x="1458" y="1362"/>
                  </a:lnTo>
                  <a:lnTo>
                    <a:pt x="1454" y="1362"/>
                  </a:lnTo>
                  <a:lnTo>
                    <a:pt x="1454" y="1362"/>
                  </a:lnTo>
                  <a:lnTo>
                    <a:pt x="1454" y="1362"/>
                  </a:lnTo>
                  <a:lnTo>
                    <a:pt x="1449" y="1366"/>
                  </a:lnTo>
                  <a:lnTo>
                    <a:pt x="1449" y="1366"/>
                  </a:lnTo>
                  <a:lnTo>
                    <a:pt x="1449" y="1366"/>
                  </a:lnTo>
                  <a:lnTo>
                    <a:pt x="1449" y="1366"/>
                  </a:lnTo>
                  <a:lnTo>
                    <a:pt x="1445" y="1366"/>
                  </a:lnTo>
                  <a:lnTo>
                    <a:pt x="1445" y="1366"/>
                  </a:lnTo>
                  <a:lnTo>
                    <a:pt x="1445" y="1366"/>
                  </a:lnTo>
                  <a:lnTo>
                    <a:pt x="1445" y="1366"/>
                  </a:lnTo>
                  <a:lnTo>
                    <a:pt x="1440" y="1366"/>
                  </a:lnTo>
                  <a:lnTo>
                    <a:pt x="1440" y="1366"/>
                  </a:lnTo>
                  <a:lnTo>
                    <a:pt x="1440" y="1366"/>
                  </a:lnTo>
                  <a:lnTo>
                    <a:pt x="1436" y="1366"/>
                  </a:lnTo>
                  <a:lnTo>
                    <a:pt x="1436" y="1366"/>
                  </a:lnTo>
                  <a:lnTo>
                    <a:pt x="1436" y="1366"/>
                  </a:lnTo>
                  <a:lnTo>
                    <a:pt x="1436" y="1366"/>
                  </a:lnTo>
                  <a:lnTo>
                    <a:pt x="1431" y="1366"/>
                  </a:lnTo>
                  <a:lnTo>
                    <a:pt x="1431" y="1366"/>
                  </a:lnTo>
                  <a:lnTo>
                    <a:pt x="1431" y="1366"/>
                  </a:lnTo>
                  <a:lnTo>
                    <a:pt x="1431" y="1371"/>
                  </a:lnTo>
                  <a:lnTo>
                    <a:pt x="1427" y="1371"/>
                  </a:lnTo>
                  <a:lnTo>
                    <a:pt x="1427" y="1371"/>
                  </a:lnTo>
                  <a:lnTo>
                    <a:pt x="1427" y="1371"/>
                  </a:lnTo>
                  <a:lnTo>
                    <a:pt x="1427" y="1371"/>
                  </a:lnTo>
                  <a:lnTo>
                    <a:pt x="1422" y="1371"/>
                  </a:lnTo>
                  <a:lnTo>
                    <a:pt x="1422" y="1371"/>
                  </a:lnTo>
                  <a:lnTo>
                    <a:pt x="1422" y="1371"/>
                  </a:lnTo>
                  <a:lnTo>
                    <a:pt x="1422" y="1371"/>
                  </a:lnTo>
                  <a:lnTo>
                    <a:pt x="1418" y="1371"/>
                  </a:lnTo>
                  <a:lnTo>
                    <a:pt x="1418" y="1371"/>
                  </a:lnTo>
                  <a:lnTo>
                    <a:pt x="1418" y="1371"/>
                  </a:lnTo>
                  <a:lnTo>
                    <a:pt x="1418" y="1371"/>
                  </a:lnTo>
                  <a:lnTo>
                    <a:pt x="1413" y="1371"/>
                  </a:lnTo>
                  <a:lnTo>
                    <a:pt x="1413" y="1371"/>
                  </a:lnTo>
                  <a:lnTo>
                    <a:pt x="1413" y="1371"/>
                  </a:lnTo>
                  <a:lnTo>
                    <a:pt x="1413" y="1371"/>
                  </a:lnTo>
                  <a:lnTo>
                    <a:pt x="1409" y="1375"/>
                  </a:lnTo>
                  <a:lnTo>
                    <a:pt x="1409" y="1375"/>
                  </a:lnTo>
                  <a:lnTo>
                    <a:pt x="1409" y="1375"/>
                  </a:lnTo>
                  <a:lnTo>
                    <a:pt x="1409" y="1375"/>
                  </a:lnTo>
                  <a:lnTo>
                    <a:pt x="1404" y="1375"/>
                  </a:lnTo>
                  <a:lnTo>
                    <a:pt x="1404" y="1375"/>
                  </a:lnTo>
                  <a:lnTo>
                    <a:pt x="1404" y="1375"/>
                  </a:lnTo>
                  <a:lnTo>
                    <a:pt x="1404" y="1375"/>
                  </a:lnTo>
                  <a:lnTo>
                    <a:pt x="1404" y="1375"/>
                  </a:lnTo>
                  <a:lnTo>
                    <a:pt x="1400" y="1375"/>
                  </a:lnTo>
                  <a:lnTo>
                    <a:pt x="1400" y="1375"/>
                  </a:lnTo>
                  <a:lnTo>
                    <a:pt x="1400" y="1375"/>
                  </a:lnTo>
                  <a:lnTo>
                    <a:pt x="1400" y="1375"/>
                  </a:lnTo>
                  <a:lnTo>
                    <a:pt x="1395" y="1375"/>
                  </a:lnTo>
                  <a:lnTo>
                    <a:pt x="1395" y="1375"/>
                  </a:lnTo>
                  <a:lnTo>
                    <a:pt x="1395" y="1375"/>
                  </a:lnTo>
                  <a:lnTo>
                    <a:pt x="1395" y="1380"/>
                  </a:lnTo>
                  <a:lnTo>
                    <a:pt x="1395" y="1380"/>
                  </a:lnTo>
                  <a:lnTo>
                    <a:pt x="1391" y="1380"/>
                  </a:lnTo>
                  <a:lnTo>
                    <a:pt x="1391" y="1380"/>
                  </a:lnTo>
                  <a:lnTo>
                    <a:pt x="1391" y="1380"/>
                  </a:lnTo>
                  <a:lnTo>
                    <a:pt x="1391" y="1380"/>
                  </a:lnTo>
                  <a:lnTo>
                    <a:pt x="1391" y="1380"/>
                  </a:lnTo>
                  <a:lnTo>
                    <a:pt x="1386" y="1380"/>
                  </a:lnTo>
                  <a:lnTo>
                    <a:pt x="1386" y="1380"/>
                  </a:lnTo>
                  <a:lnTo>
                    <a:pt x="1386" y="1380"/>
                  </a:lnTo>
                  <a:lnTo>
                    <a:pt x="1386" y="1380"/>
                  </a:lnTo>
                  <a:lnTo>
                    <a:pt x="1386" y="1380"/>
                  </a:lnTo>
                  <a:lnTo>
                    <a:pt x="1382" y="1380"/>
                  </a:lnTo>
                  <a:lnTo>
                    <a:pt x="1382" y="1380"/>
                  </a:lnTo>
                  <a:lnTo>
                    <a:pt x="1382" y="1380"/>
                  </a:lnTo>
                  <a:lnTo>
                    <a:pt x="1382" y="1380"/>
                  </a:lnTo>
                  <a:lnTo>
                    <a:pt x="1382" y="1380"/>
                  </a:lnTo>
                  <a:lnTo>
                    <a:pt x="1378" y="1384"/>
                  </a:lnTo>
                  <a:lnTo>
                    <a:pt x="1378" y="1384"/>
                  </a:lnTo>
                  <a:lnTo>
                    <a:pt x="1378" y="1384"/>
                  </a:lnTo>
                  <a:lnTo>
                    <a:pt x="1378" y="1384"/>
                  </a:lnTo>
                  <a:lnTo>
                    <a:pt x="1378" y="1384"/>
                  </a:lnTo>
                  <a:lnTo>
                    <a:pt x="1378" y="1384"/>
                  </a:lnTo>
                  <a:lnTo>
                    <a:pt x="1373" y="1384"/>
                  </a:lnTo>
                  <a:lnTo>
                    <a:pt x="1373" y="1384"/>
                  </a:lnTo>
                  <a:lnTo>
                    <a:pt x="1373" y="1384"/>
                  </a:lnTo>
                  <a:lnTo>
                    <a:pt x="1373" y="1384"/>
                  </a:lnTo>
                  <a:lnTo>
                    <a:pt x="1373" y="1384"/>
                  </a:lnTo>
                  <a:lnTo>
                    <a:pt x="1373" y="1384"/>
                  </a:lnTo>
                  <a:lnTo>
                    <a:pt x="1369" y="1384"/>
                  </a:lnTo>
                  <a:lnTo>
                    <a:pt x="1369" y="1384"/>
                  </a:lnTo>
                  <a:lnTo>
                    <a:pt x="1369" y="1384"/>
                  </a:lnTo>
                  <a:lnTo>
                    <a:pt x="1369" y="1384"/>
                  </a:lnTo>
                  <a:lnTo>
                    <a:pt x="1369" y="1389"/>
                  </a:lnTo>
                  <a:lnTo>
                    <a:pt x="1369" y="1389"/>
                  </a:lnTo>
                  <a:lnTo>
                    <a:pt x="1364" y="1389"/>
                  </a:lnTo>
                  <a:lnTo>
                    <a:pt x="1364" y="1389"/>
                  </a:lnTo>
                  <a:lnTo>
                    <a:pt x="1364" y="1389"/>
                  </a:lnTo>
                  <a:lnTo>
                    <a:pt x="1364" y="1389"/>
                  </a:lnTo>
                  <a:lnTo>
                    <a:pt x="1364" y="1389"/>
                  </a:lnTo>
                  <a:lnTo>
                    <a:pt x="1364" y="1389"/>
                  </a:lnTo>
                  <a:lnTo>
                    <a:pt x="1364" y="1389"/>
                  </a:lnTo>
                  <a:lnTo>
                    <a:pt x="1360" y="1389"/>
                  </a:lnTo>
                  <a:lnTo>
                    <a:pt x="1360" y="1389"/>
                  </a:lnTo>
                  <a:lnTo>
                    <a:pt x="1360" y="1389"/>
                  </a:lnTo>
                  <a:lnTo>
                    <a:pt x="1360" y="1389"/>
                  </a:lnTo>
                  <a:lnTo>
                    <a:pt x="1360" y="1389"/>
                  </a:lnTo>
                  <a:lnTo>
                    <a:pt x="1360" y="1389"/>
                  </a:lnTo>
                  <a:lnTo>
                    <a:pt x="1360" y="1389"/>
                  </a:lnTo>
                  <a:lnTo>
                    <a:pt x="1355" y="1393"/>
                  </a:lnTo>
                  <a:lnTo>
                    <a:pt x="1355" y="1393"/>
                  </a:lnTo>
                  <a:lnTo>
                    <a:pt x="1355" y="1393"/>
                  </a:lnTo>
                  <a:lnTo>
                    <a:pt x="1355" y="1393"/>
                  </a:lnTo>
                  <a:lnTo>
                    <a:pt x="1355" y="1393"/>
                  </a:lnTo>
                  <a:lnTo>
                    <a:pt x="1355" y="1393"/>
                  </a:lnTo>
                  <a:lnTo>
                    <a:pt x="1355" y="1393"/>
                  </a:lnTo>
                  <a:lnTo>
                    <a:pt x="1355" y="1393"/>
                  </a:lnTo>
                  <a:lnTo>
                    <a:pt x="1355" y="1393"/>
                  </a:lnTo>
                  <a:lnTo>
                    <a:pt x="1351" y="1393"/>
                  </a:lnTo>
                  <a:lnTo>
                    <a:pt x="1351" y="1393"/>
                  </a:lnTo>
                  <a:lnTo>
                    <a:pt x="1351" y="1393"/>
                  </a:lnTo>
                  <a:lnTo>
                    <a:pt x="1351" y="1393"/>
                  </a:lnTo>
                  <a:lnTo>
                    <a:pt x="1351" y="1393"/>
                  </a:lnTo>
                  <a:lnTo>
                    <a:pt x="1351" y="1393"/>
                  </a:lnTo>
                  <a:lnTo>
                    <a:pt x="1351" y="1393"/>
                  </a:lnTo>
                  <a:lnTo>
                    <a:pt x="1351" y="1398"/>
                  </a:lnTo>
                  <a:lnTo>
                    <a:pt x="1351" y="1398"/>
                  </a:lnTo>
                  <a:lnTo>
                    <a:pt x="1351" y="1398"/>
                  </a:lnTo>
                  <a:lnTo>
                    <a:pt x="1346" y="1398"/>
                  </a:lnTo>
                  <a:lnTo>
                    <a:pt x="1346" y="1398"/>
                  </a:lnTo>
                  <a:lnTo>
                    <a:pt x="1346" y="1398"/>
                  </a:lnTo>
                  <a:lnTo>
                    <a:pt x="1346" y="1398"/>
                  </a:lnTo>
                  <a:lnTo>
                    <a:pt x="1346" y="1398"/>
                  </a:lnTo>
                  <a:lnTo>
                    <a:pt x="1346" y="1398"/>
                  </a:lnTo>
                  <a:lnTo>
                    <a:pt x="1346" y="1398"/>
                  </a:lnTo>
                  <a:lnTo>
                    <a:pt x="1346" y="1398"/>
                  </a:lnTo>
                  <a:lnTo>
                    <a:pt x="1346" y="1398"/>
                  </a:lnTo>
                  <a:lnTo>
                    <a:pt x="1346" y="1398"/>
                  </a:lnTo>
                  <a:lnTo>
                    <a:pt x="1346" y="1398"/>
                  </a:lnTo>
                  <a:lnTo>
                    <a:pt x="1346" y="1398"/>
                  </a:lnTo>
                  <a:lnTo>
                    <a:pt x="1346" y="1398"/>
                  </a:lnTo>
                  <a:lnTo>
                    <a:pt x="1346" y="1398"/>
                  </a:lnTo>
                  <a:lnTo>
                    <a:pt x="1346" y="1398"/>
                  </a:lnTo>
                  <a:lnTo>
                    <a:pt x="1346" y="1398"/>
                  </a:lnTo>
                  <a:lnTo>
                    <a:pt x="1346" y="1398"/>
                  </a:lnTo>
                  <a:lnTo>
                    <a:pt x="1346" y="1398"/>
                  </a:lnTo>
                  <a:lnTo>
                    <a:pt x="1346" y="1398"/>
                  </a:lnTo>
                  <a:lnTo>
                    <a:pt x="1346" y="1398"/>
                  </a:lnTo>
                  <a:lnTo>
                    <a:pt x="1346" y="1398"/>
                  </a:lnTo>
                  <a:lnTo>
                    <a:pt x="1346" y="1398"/>
                  </a:lnTo>
                  <a:lnTo>
                    <a:pt x="1346" y="1398"/>
                  </a:lnTo>
                  <a:lnTo>
                    <a:pt x="1346" y="1398"/>
                  </a:lnTo>
                  <a:lnTo>
                    <a:pt x="1346" y="1398"/>
                  </a:lnTo>
                  <a:lnTo>
                    <a:pt x="1346" y="1398"/>
                  </a:lnTo>
                  <a:lnTo>
                    <a:pt x="1346" y="1398"/>
                  </a:lnTo>
                  <a:lnTo>
                    <a:pt x="1346" y="1398"/>
                  </a:lnTo>
                  <a:lnTo>
                    <a:pt x="1346" y="1398"/>
                  </a:lnTo>
                  <a:lnTo>
                    <a:pt x="1346" y="1398"/>
                  </a:lnTo>
                  <a:lnTo>
                    <a:pt x="1346" y="1398"/>
                  </a:lnTo>
                  <a:lnTo>
                    <a:pt x="1346" y="1398"/>
                  </a:lnTo>
                  <a:lnTo>
                    <a:pt x="1342" y="1398"/>
                  </a:lnTo>
                  <a:lnTo>
                    <a:pt x="1342" y="1402"/>
                  </a:lnTo>
                  <a:lnTo>
                    <a:pt x="1342" y="1402"/>
                  </a:lnTo>
                  <a:lnTo>
                    <a:pt x="1342" y="1402"/>
                  </a:lnTo>
                  <a:lnTo>
                    <a:pt x="1342" y="1402"/>
                  </a:lnTo>
                  <a:lnTo>
                    <a:pt x="1342" y="1402"/>
                  </a:lnTo>
                  <a:lnTo>
                    <a:pt x="1337" y="1406"/>
                  </a:lnTo>
                  <a:lnTo>
                    <a:pt x="1337" y="1406"/>
                  </a:lnTo>
                  <a:lnTo>
                    <a:pt x="1337" y="1406"/>
                  </a:lnTo>
                  <a:lnTo>
                    <a:pt x="1337" y="1406"/>
                  </a:lnTo>
                  <a:lnTo>
                    <a:pt x="1337" y="1406"/>
                  </a:lnTo>
                  <a:lnTo>
                    <a:pt x="1337" y="1406"/>
                  </a:lnTo>
                  <a:lnTo>
                    <a:pt x="1333" y="1411"/>
                  </a:lnTo>
                  <a:lnTo>
                    <a:pt x="1333" y="1411"/>
                  </a:lnTo>
                  <a:lnTo>
                    <a:pt x="1333" y="1411"/>
                  </a:lnTo>
                  <a:lnTo>
                    <a:pt x="1333" y="1411"/>
                  </a:lnTo>
                  <a:lnTo>
                    <a:pt x="1333" y="1411"/>
                  </a:lnTo>
                  <a:lnTo>
                    <a:pt x="1333" y="1411"/>
                  </a:lnTo>
                  <a:lnTo>
                    <a:pt x="1333" y="1415"/>
                  </a:lnTo>
                  <a:lnTo>
                    <a:pt x="1328" y="1415"/>
                  </a:lnTo>
                  <a:lnTo>
                    <a:pt x="1328" y="1415"/>
                  </a:lnTo>
                  <a:lnTo>
                    <a:pt x="1328" y="1415"/>
                  </a:lnTo>
                  <a:lnTo>
                    <a:pt x="1328" y="1415"/>
                  </a:lnTo>
                  <a:lnTo>
                    <a:pt x="1328" y="1415"/>
                  </a:lnTo>
                  <a:lnTo>
                    <a:pt x="1328" y="1420"/>
                  </a:lnTo>
                  <a:lnTo>
                    <a:pt x="1328" y="1420"/>
                  </a:lnTo>
                  <a:lnTo>
                    <a:pt x="1328" y="1420"/>
                  </a:lnTo>
                  <a:lnTo>
                    <a:pt x="1324" y="1420"/>
                  </a:lnTo>
                  <a:lnTo>
                    <a:pt x="1324" y="1420"/>
                  </a:lnTo>
                  <a:lnTo>
                    <a:pt x="1324" y="1420"/>
                  </a:lnTo>
                  <a:lnTo>
                    <a:pt x="1324" y="1420"/>
                  </a:lnTo>
                  <a:lnTo>
                    <a:pt x="1324" y="1424"/>
                  </a:lnTo>
                  <a:lnTo>
                    <a:pt x="1324" y="1424"/>
                  </a:lnTo>
                  <a:lnTo>
                    <a:pt x="1324" y="1424"/>
                  </a:lnTo>
                  <a:lnTo>
                    <a:pt x="1324" y="1424"/>
                  </a:lnTo>
                  <a:lnTo>
                    <a:pt x="1324" y="1424"/>
                  </a:lnTo>
                  <a:lnTo>
                    <a:pt x="1324" y="1424"/>
                  </a:lnTo>
                  <a:lnTo>
                    <a:pt x="1324" y="1424"/>
                  </a:lnTo>
                  <a:lnTo>
                    <a:pt x="1319" y="1424"/>
                  </a:lnTo>
                  <a:lnTo>
                    <a:pt x="1319" y="1424"/>
                  </a:lnTo>
                  <a:lnTo>
                    <a:pt x="1319" y="1424"/>
                  </a:lnTo>
                  <a:lnTo>
                    <a:pt x="1319" y="1424"/>
                  </a:lnTo>
                  <a:lnTo>
                    <a:pt x="1319" y="1429"/>
                  </a:lnTo>
                  <a:lnTo>
                    <a:pt x="1319" y="1429"/>
                  </a:lnTo>
                  <a:lnTo>
                    <a:pt x="1319" y="1429"/>
                  </a:lnTo>
                  <a:lnTo>
                    <a:pt x="1319" y="1429"/>
                  </a:lnTo>
                  <a:lnTo>
                    <a:pt x="1319" y="1429"/>
                  </a:lnTo>
                  <a:lnTo>
                    <a:pt x="1319" y="1429"/>
                  </a:lnTo>
                  <a:lnTo>
                    <a:pt x="1319" y="1429"/>
                  </a:lnTo>
                  <a:lnTo>
                    <a:pt x="1319" y="1429"/>
                  </a:lnTo>
                  <a:lnTo>
                    <a:pt x="1319" y="1429"/>
                  </a:lnTo>
                  <a:lnTo>
                    <a:pt x="1319" y="1429"/>
                  </a:lnTo>
                  <a:lnTo>
                    <a:pt x="1319" y="1429"/>
                  </a:lnTo>
                  <a:lnTo>
                    <a:pt x="1319" y="1429"/>
                  </a:lnTo>
                  <a:lnTo>
                    <a:pt x="1319" y="1429"/>
                  </a:lnTo>
                  <a:lnTo>
                    <a:pt x="1319" y="1429"/>
                  </a:lnTo>
                  <a:lnTo>
                    <a:pt x="1319" y="1429"/>
                  </a:lnTo>
                  <a:lnTo>
                    <a:pt x="1319" y="1433"/>
                  </a:lnTo>
                  <a:lnTo>
                    <a:pt x="1319" y="1433"/>
                  </a:lnTo>
                  <a:lnTo>
                    <a:pt x="1319" y="1433"/>
                  </a:lnTo>
                  <a:lnTo>
                    <a:pt x="1315" y="1433"/>
                  </a:lnTo>
                  <a:lnTo>
                    <a:pt x="1315" y="1433"/>
                  </a:lnTo>
                  <a:lnTo>
                    <a:pt x="1315" y="1433"/>
                  </a:lnTo>
                  <a:lnTo>
                    <a:pt x="1315" y="1433"/>
                  </a:lnTo>
                  <a:lnTo>
                    <a:pt x="1315" y="1433"/>
                  </a:lnTo>
                  <a:lnTo>
                    <a:pt x="1315" y="1433"/>
                  </a:lnTo>
                  <a:lnTo>
                    <a:pt x="1315" y="1433"/>
                  </a:lnTo>
                  <a:lnTo>
                    <a:pt x="1315" y="1433"/>
                  </a:lnTo>
                  <a:lnTo>
                    <a:pt x="1315" y="1433"/>
                  </a:lnTo>
                  <a:lnTo>
                    <a:pt x="1315" y="1433"/>
                  </a:lnTo>
                  <a:lnTo>
                    <a:pt x="1315" y="1433"/>
                  </a:lnTo>
                  <a:lnTo>
                    <a:pt x="1315" y="1433"/>
                  </a:lnTo>
                  <a:lnTo>
                    <a:pt x="1315" y="1433"/>
                  </a:lnTo>
                  <a:lnTo>
                    <a:pt x="1315" y="1438"/>
                  </a:lnTo>
                  <a:lnTo>
                    <a:pt x="1315" y="1438"/>
                  </a:lnTo>
                  <a:lnTo>
                    <a:pt x="1315" y="1438"/>
                  </a:lnTo>
                  <a:lnTo>
                    <a:pt x="1315" y="1438"/>
                  </a:lnTo>
                  <a:lnTo>
                    <a:pt x="1315" y="1438"/>
                  </a:lnTo>
                  <a:lnTo>
                    <a:pt x="1315" y="1438"/>
                  </a:lnTo>
                  <a:lnTo>
                    <a:pt x="1315" y="1438"/>
                  </a:lnTo>
                  <a:lnTo>
                    <a:pt x="1315" y="1438"/>
                  </a:lnTo>
                  <a:lnTo>
                    <a:pt x="1315" y="1438"/>
                  </a:lnTo>
                  <a:lnTo>
                    <a:pt x="1315" y="1438"/>
                  </a:lnTo>
                  <a:lnTo>
                    <a:pt x="1315" y="1438"/>
                  </a:lnTo>
                  <a:lnTo>
                    <a:pt x="1315" y="1438"/>
                  </a:lnTo>
                  <a:lnTo>
                    <a:pt x="1315" y="1438"/>
                  </a:lnTo>
                  <a:lnTo>
                    <a:pt x="1315" y="1438"/>
                  </a:lnTo>
                  <a:lnTo>
                    <a:pt x="1315" y="1438"/>
                  </a:lnTo>
                  <a:lnTo>
                    <a:pt x="1315" y="1438"/>
                  </a:lnTo>
                  <a:lnTo>
                    <a:pt x="1315" y="1438"/>
                  </a:lnTo>
                  <a:lnTo>
                    <a:pt x="1315" y="1438"/>
                  </a:lnTo>
                  <a:lnTo>
                    <a:pt x="1315" y="1438"/>
                  </a:lnTo>
                  <a:lnTo>
                    <a:pt x="1315" y="1442"/>
                  </a:lnTo>
                  <a:lnTo>
                    <a:pt x="1315" y="1442"/>
                  </a:lnTo>
                  <a:lnTo>
                    <a:pt x="1315" y="1442"/>
                  </a:lnTo>
                  <a:lnTo>
                    <a:pt x="1310" y="1442"/>
                  </a:lnTo>
                  <a:lnTo>
                    <a:pt x="1310" y="1442"/>
                  </a:lnTo>
                  <a:lnTo>
                    <a:pt x="1310" y="1442"/>
                  </a:lnTo>
                  <a:lnTo>
                    <a:pt x="1310" y="1442"/>
                  </a:lnTo>
                  <a:lnTo>
                    <a:pt x="1310" y="1442"/>
                  </a:lnTo>
                  <a:lnTo>
                    <a:pt x="1310" y="1442"/>
                  </a:lnTo>
                  <a:lnTo>
                    <a:pt x="1310" y="1442"/>
                  </a:lnTo>
                  <a:lnTo>
                    <a:pt x="1310" y="1442"/>
                  </a:lnTo>
                  <a:lnTo>
                    <a:pt x="1310" y="1442"/>
                  </a:lnTo>
                  <a:lnTo>
                    <a:pt x="1310" y="1442"/>
                  </a:lnTo>
                  <a:lnTo>
                    <a:pt x="1310" y="1442"/>
                  </a:lnTo>
                  <a:lnTo>
                    <a:pt x="1310" y="1442"/>
                  </a:lnTo>
                  <a:lnTo>
                    <a:pt x="1310" y="1442"/>
                  </a:lnTo>
                  <a:lnTo>
                    <a:pt x="1310" y="1442"/>
                  </a:lnTo>
                  <a:lnTo>
                    <a:pt x="1310" y="1442"/>
                  </a:lnTo>
                  <a:lnTo>
                    <a:pt x="1310" y="1442"/>
                  </a:lnTo>
                  <a:lnTo>
                    <a:pt x="1310" y="1442"/>
                  </a:lnTo>
                  <a:lnTo>
                    <a:pt x="1310" y="1442"/>
                  </a:lnTo>
                  <a:lnTo>
                    <a:pt x="1310" y="1447"/>
                  </a:lnTo>
                  <a:lnTo>
                    <a:pt x="1310" y="1447"/>
                  </a:lnTo>
                  <a:lnTo>
                    <a:pt x="1310" y="1447"/>
                  </a:lnTo>
                  <a:lnTo>
                    <a:pt x="1310" y="1447"/>
                  </a:lnTo>
                  <a:lnTo>
                    <a:pt x="1310" y="1447"/>
                  </a:lnTo>
                  <a:lnTo>
                    <a:pt x="1310" y="1447"/>
                  </a:lnTo>
                  <a:lnTo>
                    <a:pt x="1310" y="1447"/>
                  </a:lnTo>
                  <a:lnTo>
                    <a:pt x="1310" y="1447"/>
                  </a:lnTo>
                  <a:lnTo>
                    <a:pt x="1310" y="1447"/>
                  </a:lnTo>
                  <a:lnTo>
                    <a:pt x="1310" y="1447"/>
                  </a:lnTo>
                  <a:lnTo>
                    <a:pt x="1310" y="1447"/>
                  </a:lnTo>
                  <a:lnTo>
                    <a:pt x="1310" y="1447"/>
                  </a:lnTo>
                  <a:lnTo>
                    <a:pt x="1310" y="1447"/>
                  </a:lnTo>
                  <a:lnTo>
                    <a:pt x="1310" y="1447"/>
                  </a:lnTo>
                  <a:lnTo>
                    <a:pt x="1310" y="1447"/>
                  </a:lnTo>
                  <a:lnTo>
                    <a:pt x="1310" y="1447"/>
                  </a:lnTo>
                  <a:lnTo>
                    <a:pt x="1310" y="1447"/>
                  </a:lnTo>
                  <a:lnTo>
                    <a:pt x="1310" y="1447"/>
                  </a:lnTo>
                  <a:lnTo>
                    <a:pt x="1310" y="1447"/>
                  </a:lnTo>
                  <a:lnTo>
                    <a:pt x="1310" y="1447"/>
                  </a:lnTo>
                  <a:lnTo>
                    <a:pt x="1310" y="1447"/>
                  </a:lnTo>
                  <a:lnTo>
                    <a:pt x="1310" y="1447"/>
                  </a:lnTo>
                  <a:lnTo>
                    <a:pt x="1310" y="1447"/>
                  </a:lnTo>
                  <a:lnTo>
                    <a:pt x="1310" y="1447"/>
                  </a:lnTo>
                  <a:lnTo>
                    <a:pt x="1310" y="1447"/>
                  </a:lnTo>
                  <a:lnTo>
                    <a:pt x="1310" y="1447"/>
                  </a:lnTo>
                  <a:lnTo>
                    <a:pt x="1310" y="1447"/>
                  </a:lnTo>
                  <a:lnTo>
                    <a:pt x="1310" y="1447"/>
                  </a:lnTo>
                  <a:lnTo>
                    <a:pt x="1310" y="1451"/>
                  </a:lnTo>
                  <a:lnTo>
                    <a:pt x="1310" y="1451"/>
                  </a:lnTo>
                  <a:lnTo>
                    <a:pt x="1310" y="1451"/>
                  </a:lnTo>
                  <a:lnTo>
                    <a:pt x="1310" y="1451"/>
                  </a:lnTo>
                  <a:lnTo>
                    <a:pt x="1310" y="1451"/>
                  </a:lnTo>
                  <a:lnTo>
                    <a:pt x="1310" y="1451"/>
                  </a:lnTo>
                  <a:lnTo>
                    <a:pt x="1310" y="1451"/>
                  </a:lnTo>
                  <a:lnTo>
                    <a:pt x="1310" y="1451"/>
                  </a:lnTo>
                  <a:lnTo>
                    <a:pt x="1310" y="1451"/>
                  </a:lnTo>
                  <a:lnTo>
                    <a:pt x="1310" y="1451"/>
                  </a:lnTo>
                  <a:lnTo>
                    <a:pt x="1310" y="1451"/>
                  </a:lnTo>
                  <a:lnTo>
                    <a:pt x="1310" y="1451"/>
                  </a:lnTo>
                  <a:lnTo>
                    <a:pt x="1310" y="1451"/>
                  </a:lnTo>
                  <a:lnTo>
                    <a:pt x="1310" y="1451"/>
                  </a:lnTo>
                  <a:lnTo>
                    <a:pt x="1310" y="1451"/>
                  </a:lnTo>
                  <a:lnTo>
                    <a:pt x="1310" y="1451"/>
                  </a:lnTo>
                  <a:lnTo>
                    <a:pt x="1310" y="1451"/>
                  </a:lnTo>
                  <a:lnTo>
                    <a:pt x="1310" y="1451"/>
                  </a:lnTo>
                  <a:lnTo>
                    <a:pt x="1310" y="1451"/>
                  </a:lnTo>
                  <a:lnTo>
                    <a:pt x="1310" y="1451"/>
                  </a:lnTo>
                  <a:lnTo>
                    <a:pt x="1310" y="1451"/>
                  </a:lnTo>
                  <a:lnTo>
                    <a:pt x="1310" y="1451"/>
                  </a:lnTo>
                  <a:lnTo>
                    <a:pt x="1310" y="1451"/>
                  </a:lnTo>
                  <a:lnTo>
                    <a:pt x="1310" y="1451"/>
                  </a:lnTo>
                  <a:lnTo>
                    <a:pt x="1310" y="1451"/>
                  </a:lnTo>
                  <a:lnTo>
                    <a:pt x="1310" y="1451"/>
                  </a:lnTo>
                  <a:lnTo>
                    <a:pt x="1310" y="1451"/>
                  </a:lnTo>
                  <a:lnTo>
                    <a:pt x="1310" y="1451"/>
                  </a:lnTo>
                  <a:lnTo>
                    <a:pt x="1310" y="1451"/>
                  </a:lnTo>
                  <a:lnTo>
                    <a:pt x="1310" y="1451"/>
                  </a:lnTo>
                  <a:lnTo>
                    <a:pt x="1310" y="1451"/>
                  </a:lnTo>
                  <a:lnTo>
                    <a:pt x="1310" y="1451"/>
                  </a:lnTo>
                  <a:lnTo>
                    <a:pt x="1310" y="1451"/>
                  </a:lnTo>
                  <a:lnTo>
                    <a:pt x="1310" y="1451"/>
                  </a:lnTo>
                  <a:lnTo>
                    <a:pt x="1310" y="1451"/>
                  </a:lnTo>
                  <a:lnTo>
                    <a:pt x="1310" y="1451"/>
                  </a:lnTo>
                  <a:lnTo>
                    <a:pt x="1310" y="1451"/>
                  </a:lnTo>
                  <a:lnTo>
                    <a:pt x="1310" y="1451"/>
                  </a:lnTo>
                  <a:lnTo>
                    <a:pt x="1310" y="1451"/>
                  </a:lnTo>
                  <a:lnTo>
                    <a:pt x="1310" y="1456"/>
                  </a:lnTo>
                  <a:lnTo>
                    <a:pt x="1310" y="1456"/>
                  </a:lnTo>
                  <a:lnTo>
                    <a:pt x="1310" y="1456"/>
                  </a:lnTo>
                  <a:lnTo>
                    <a:pt x="1310" y="1456"/>
                  </a:lnTo>
                  <a:lnTo>
                    <a:pt x="1310" y="1456"/>
                  </a:lnTo>
                  <a:lnTo>
                    <a:pt x="1310" y="1456"/>
                  </a:lnTo>
                  <a:lnTo>
                    <a:pt x="1310" y="1456"/>
                  </a:lnTo>
                  <a:lnTo>
                    <a:pt x="1310" y="1456"/>
                  </a:lnTo>
                  <a:lnTo>
                    <a:pt x="1310" y="1456"/>
                  </a:lnTo>
                  <a:lnTo>
                    <a:pt x="1310" y="1456"/>
                  </a:lnTo>
                  <a:lnTo>
                    <a:pt x="1310" y="1456"/>
                  </a:lnTo>
                  <a:lnTo>
                    <a:pt x="1310" y="1456"/>
                  </a:lnTo>
                  <a:lnTo>
                    <a:pt x="1310" y="1456"/>
                  </a:lnTo>
                  <a:lnTo>
                    <a:pt x="1310" y="1456"/>
                  </a:lnTo>
                  <a:lnTo>
                    <a:pt x="1310" y="1456"/>
                  </a:lnTo>
                  <a:lnTo>
                    <a:pt x="1310" y="1456"/>
                  </a:lnTo>
                  <a:lnTo>
                    <a:pt x="1310" y="1456"/>
                  </a:lnTo>
                  <a:lnTo>
                    <a:pt x="1310" y="1456"/>
                  </a:lnTo>
                  <a:lnTo>
                    <a:pt x="1310" y="1456"/>
                  </a:lnTo>
                  <a:lnTo>
                    <a:pt x="1310" y="1456"/>
                  </a:lnTo>
                  <a:lnTo>
                    <a:pt x="1310" y="1456"/>
                  </a:lnTo>
                  <a:lnTo>
                    <a:pt x="1310" y="1456"/>
                  </a:lnTo>
                  <a:lnTo>
                    <a:pt x="1310" y="1456"/>
                  </a:lnTo>
                  <a:lnTo>
                    <a:pt x="1310" y="1456"/>
                  </a:lnTo>
                  <a:lnTo>
                    <a:pt x="1310" y="1456"/>
                  </a:lnTo>
                  <a:lnTo>
                    <a:pt x="1310" y="1456"/>
                  </a:lnTo>
                  <a:lnTo>
                    <a:pt x="1310" y="1456"/>
                  </a:lnTo>
                  <a:lnTo>
                    <a:pt x="1310" y="1456"/>
                  </a:lnTo>
                  <a:lnTo>
                    <a:pt x="1310" y="1456"/>
                  </a:lnTo>
                  <a:lnTo>
                    <a:pt x="1310" y="1456"/>
                  </a:lnTo>
                  <a:lnTo>
                    <a:pt x="1310" y="1456"/>
                  </a:lnTo>
                  <a:lnTo>
                    <a:pt x="1310" y="1456"/>
                  </a:lnTo>
                  <a:lnTo>
                    <a:pt x="1310" y="1456"/>
                  </a:lnTo>
                  <a:lnTo>
                    <a:pt x="1310" y="1456"/>
                  </a:lnTo>
                  <a:lnTo>
                    <a:pt x="1310" y="1456"/>
                  </a:lnTo>
                  <a:lnTo>
                    <a:pt x="1310" y="1456"/>
                  </a:lnTo>
                  <a:lnTo>
                    <a:pt x="1315" y="1456"/>
                  </a:lnTo>
                  <a:lnTo>
                    <a:pt x="1315" y="1456"/>
                  </a:lnTo>
                  <a:lnTo>
                    <a:pt x="1315" y="1456"/>
                  </a:lnTo>
                  <a:lnTo>
                    <a:pt x="1315" y="1456"/>
                  </a:lnTo>
                  <a:lnTo>
                    <a:pt x="1315" y="1456"/>
                  </a:lnTo>
                  <a:lnTo>
                    <a:pt x="1315" y="1456"/>
                  </a:lnTo>
                  <a:lnTo>
                    <a:pt x="1315" y="1456"/>
                  </a:lnTo>
                  <a:lnTo>
                    <a:pt x="1315" y="1456"/>
                  </a:lnTo>
                  <a:lnTo>
                    <a:pt x="1315" y="1456"/>
                  </a:lnTo>
                  <a:lnTo>
                    <a:pt x="1315" y="1456"/>
                  </a:lnTo>
                  <a:lnTo>
                    <a:pt x="1315" y="1456"/>
                  </a:lnTo>
                  <a:lnTo>
                    <a:pt x="1315" y="1456"/>
                  </a:lnTo>
                  <a:lnTo>
                    <a:pt x="1315" y="1456"/>
                  </a:lnTo>
                  <a:lnTo>
                    <a:pt x="1315" y="1456"/>
                  </a:lnTo>
                  <a:lnTo>
                    <a:pt x="1315" y="1456"/>
                  </a:lnTo>
                  <a:lnTo>
                    <a:pt x="1315" y="1456"/>
                  </a:lnTo>
                  <a:lnTo>
                    <a:pt x="1315" y="1456"/>
                  </a:lnTo>
                  <a:lnTo>
                    <a:pt x="1315" y="1456"/>
                  </a:lnTo>
                  <a:lnTo>
                    <a:pt x="1315" y="1460"/>
                  </a:lnTo>
                  <a:lnTo>
                    <a:pt x="1315" y="1460"/>
                  </a:lnTo>
                  <a:lnTo>
                    <a:pt x="1315" y="1460"/>
                  </a:lnTo>
                  <a:lnTo>
                    <a:pt x="1315" y="1460"/>
                  </a:lnTo>
                  <a:lnTo>
                    <a:pt x="1315" y="1460"/>
                  </a:lnTo>
                  <a:lnTo>
                    <a:pt x="1315" y="1460"/>
                  </a:lnTo>
                  <a:lnTo>
                    <a:pt x="1315" y="1460"/>
                  </a:lnTo>
                  <a:lnTo>
                    <a:pt x="1315" y="1460"/>
                  </a:lnTo>
                  <a:lnTo>
                    <a:pt x="1315" y="1460"/>
                  </a:lnTo>
                  <a:lnTo>
                    <a:pt x="1315" y="1460"/>
                  </a:lnTo>
                  <a:lnTo>
                    <a:pt x="1315" y="1460"/>
                  </a:lnTo>
                  <a:lnTo>
                    <a:pt x="1315" y="1460"/>
                  </a:lnTo>
                  <a:lnTo>
                    <a:pt x="1315" y="1460"/>
                  </a:lnTo>
                  <a:lnTo>
                    <a:pt x="1315" y="1460"/>
                  </a:lnTo>
                  <a:lnTo>
                    <a:pt x="1315" y="1460"/>
                  </a:lnTo>
                  <a:lnTo>
                    <a:pt x="1315" y="1460"/>
                  </a:lnTo>
                  <a:lnTo>
                    <a:pt x="1315" y="1460"/>
                  </a:lnTo>
                  <a:lnTo>
                    <a:pt x="1315" y="1460"/>
                  </a:lnTo>
                  <a:lnTo>
                    <a:pt x="1315" y="1460"/>
                  </a:lnTo>
                  <a:lnTo>
                    <a:pt x="1315" y="1460"/>
                  </a:lnTo>
                  <a:lnTo>
                    <a:pt x="1315" y="1460"/>
                  </a:lnTo>
                  <a:lnTo>
                    <a:pt x="1315" y="1460"/>
                  </a:lnTo>
                  <a:lnTo>
                    <a:pt x="1315" y="1460"/>
                  </a:lnTo>
                  <a:lnTo>
                    <a:pt x="1315" y="1460"/>
                  </a:lnTo>
                  <a:lnTo>
                    <a:pt x="1315" y="1460"/>
                  </a:lnTo>
                  <a:lnTo>
                    <a:pt x="1315" y="1460"/>
                  </a:lnTo>
                  <a:lnTo>
                    <a:pt x="1315" y="1460"/>
                  </a:lnTo>
                  <a:lnTo>
                    <a:pt x="1319" y="1460"/>
                  </a:lnTo>
                  <a:lnTo>
                    <a:pt x="1319" y="1460"/>
                  </a:lnTo>
                  <a:lnTo>
                    <a:pt x="1319" y="1460"/>
                  </a:lnTo>
                  <a:lnTo>
                    <a:pt x="1319" y="1460"/>
                  </a:lnTo>
                  <a:lnTo>
                    <a:pt x="1319" y="1460"/>
                  </a:lnTo>
                  <a:lnTo>
                    <a:pt x="1319" y="1460"/>
                  </a:lnTo>
                  <a:lnTo>
                    <a:pt x="1319" y="1460"/>
                  </a:lnTo>
                  <a:lnTo>
                    <a:pt x="1319" y="1460"/>
                  </a:lnTo>
                  <a:lnTo>
                    <a:pt x="1319" y="1460"/>
                  </a:lnTo>
                  <a:lnTo>
                    <a:pt x="1319" y="1460"/>
                  </a:lnTo>
                  <a:lnTo>
                    <a:pt x="1319" y="1460"/>
                  </a:lnTo>
                  <a:lnTo>
                    <a:pt x="1319" y="1460"/>
                  </a:lnTo>
                  <a:lnTo>
                    <a:pt x="1319" y="1460"/>
                  </a:lnTo>
                  <a:lnTo>
                    <a:pt x="1319" y="1460"/>
                  </a:lnTo>
                  <a:lnTo>
                    <a:pt x="1319" y="1460"/>
                  </a:lnTo>
                  <a:lnTo>
                    <a:pt x="1319" y="1460"/>
                  </a:lnTo>
                  <a:lnTo>
                    <a:pt x="1319" y="1460"/>
                  </a:lnTo>
                  <a:lnTo>
                    <a:pt x="1319" y="1460"/>
                  </a:lnTo>
                  <a:lnTo>
                    <a:pt x="1319" y="1460"/>
                  </a:lnTo>
                  <a:lnTo>
                    <a:pt x="1319" y="1460"/>
                  </a:lnTo>
                  <a:lnTo>
                    <a:pt x="1319" y="1460"/>
                  </a:lnTo>
                  <a:lnTo>
                    <a:pt x="1324" y="1465"/>
                  </a:lnTo>
                  <a:lnTo>
                    <a:pt x="1324" y="1465"/>
                  </a:lnTo>
                  <a:lnTo>
                    <a:pt x="1324" y="1465"/>
                  </a:lnTo>
                  <a:lnTo>
                    <a:pt x="1324" y="1465"/>
                  </a:lnTo>
                  <a:lnTo>
                    <a:pt x="1324" y="1465"/>
                  </a:lnTo>
                  <a:lnTo>
                    <a:pt x="1324" y="1465"/>
                  </a:lnTo>
                  <a:lnTo>
                    <a:pt x="1324" y="1465"/>
                  </a:lnTo>
                  <a:lnTo>
                    <a:pt x="1324" y="1465"/>
                  </a:lnTo>
                  <a:lnTo>
                    <a:pt x="1324" y="1465"/>
                  </a:lnTo>
                  <a:lnTo>
                    <a:pt x="1324" y="1465"/>
                  </a:lnTo>
                  <a:lnTo>
                    <a:pt x="1324" y="1465"/>
                  </a:lnTo>
                  <a:lnTo>
                    <a:pt x="1328" y="1465"/>
                  </a:lnTo>
                  <a:lnTo>
                    <a:pt x="1328" y="1465"/>
                  </a:lnTo>
                  <a:lnTo>
                    <a:pt x="1328" y="1465"/>
                  </a:lnTo>
                  <a:lnTo>
                    <a:pt x="1328" y="1465"/>
                  </a:lnTo>
                  <a:lnTo>
                    <a:pt x="1328" y="1465"/>
                  </a:lnTo>
                  <a:lnTo>
                    <a:pt x="1328" y="1465"/>
                  </a:lnTo>
                  <a:lnTo>
                    <a:pt x="1328" y="1465"/>
                  </a:lnTo>
                  <a:lnTo>
                    <a:pt x="1328" y="1465"/>
                  </a:lnTo>
                  <a:lnTo>
                    <a:pt x="1328" y="1465"/>
                  </a:lnTo>
                  <a:lnTo>
                    <a:pt x="1333" y="1465"/>
                  </a:lnTo>
                  <a:lnTo>
                    <a:pt x="1333" y="1465"/>
                  </a:lnTo>
                  <a:lnTo>
                    <a:pt x="1333" y="1465"/>
                  </a:lnTo>
                  <a:lnTo>
                    <a:pt x="1333" y="1465"/>
                  </a:lnTo>
                  <a:lnTo>
                    <a:pt x="1333" y="1465"/>
                  </a:lnTo>
                  <a:lnTo>
                    <a:pt x="1333" y="1465"/>
                  </a:lnTo>
                  <a:lnTo>
                    <a:pt x="1333" y="1465"/>
                  </a:lnTo>
                  <a:lnTo>
                    <a:pt x="1333" y="1465"/>
                  </a:lnTo>
                  <a:lnTo>
                    <a:pt x="1337" y="1465"/>
                  </a:lnTo>
                  <a:lnTo>
                    <a:pt x="1337" y="1465"/>
                  </a:lnTo>
                  <a:lnTo>
                    <a:pt x="1337" y="1465"/>
                  </a:lnTo>
                  <a:lnTo>
                    <a:pt x="1337" y="1465"/>
                  </a:lnTo>
                  <a:lnTo>
                    <a:pt x="1337" y="1465"/>
                  </a:lnTo>
                  <a:lnTo>
                    <a:pt x="1337" y="1465"/>
                  </a:lnTo>
                  <a:lnTo>
                    <a:pt x="1337" y="1469"/>
                  </a:lnTo>
                  <a:lnTo>
                    <a:pt x="1337" y="1469"/>
                  </a:lnTo>
                  <a:lnTo>
                    <a:pt x="1342" y="1469"/>
                  </a:lnTo>
                  <a:lnTo>
                    <a:pt x="1342" y="1469"/>
                  </a:lnTo>
                  <a:lnTo>
                    <a:pt x="1342" y="1469"/>
                  </a:lnTo>
                  <a:lnTo>
                    <a:pt x="1342" y="1469"/>
                  </a:lnTo>
                  <a:lnTo>
                    <a:pt x="1342" y="1469"/>
                  </a:lnTo>
                  <a:lnTo>
                    <a:pt x="1342" y="1469"/>
                  </a:lnTo>
                  <a:lnTo>
                    <a:pt x="1342" y="1469"/>
                  </a:lnTo>
                  <a:lnTo>
                    <a:pt x="1346" y="1469"/>
                  </a:lnTo>
                  <a:lnTo>
                    <a:pt x="1346" y="1469"/>
                  </a:lnTo>
                  <a:lnTo>
                    <a:pt x="1346" y="1469"/>
                  </a:lnTo>
                  <a:lnTo>
                    <a:pt x="1346" y="1469"/>
                  </a:lnTo>
                  <a:lnTo>
                    <a:pt x="1346" y="1469"/>
                  </a:lnTo>
                  <a:lnTo>
                    <a:pt x="1346" y="1469"/>
                  </a:lnTo>
                  <a:lnTo>
                    <a:pt x="1346" y="1469"/>
                  </a:lnTo>
                  <a:lnTo>
                    <a:pt x="1351" y="1469"/>
                  </a:lnTo>
                  <a:lnTo>
                    <a:pt x="1351" y="1469"/>
                  </a:lnTo>
                  <a:lnTo>
                    <a:pt x="1351" y="1469"/>
                  </a:lnTo>
                  <a:lnTo>
                    <a:pt x="1351" y="1469"/>
                  </a:lnTo>
                  <a:lnTo>
                    <a:pt x="1351" y="1469"/>
                  </a:lnTo>
                  <a:lnTo>
                    <a:pt x="1351" y="1469"/>
                  </a:lnTo>
                  <a:lnTo>
                    <a:pt x="1351" y="1469"/>
                  </a:lnTo>
                  <a:lnTo>
                    <a:pt x="1355" y="1469"/>
                  </a:lnTo>
                  <a:lnTo>
                    <a:pt x="1355" y="1469"/>
                  </a:lnTo>
                  <a:lnTo>
                    <a:pt x="1355" y="1469"/>
                  </a:lnTo>
                  <a:lnTo>
                    <a:pt x="1355" y="1469"/>
                  </a:lnTo>
                  <a:lnTo>
                    <a:pt x="1355" y="1469"/>
                  </a:lnTo>
                  <a:lnTo>
                    <a:pt x="1355" y="1469"/>
                  </a:lnTo>
                  <a:lnTo>
                    <a:pt x="1360" y="1469"/>
                  </a:lnTo>
                  <a:lnTo>
                    <a:pt x="1360" y="1469"/>
                  </a:lnTo>
                  <a:lnTo>
                    <a:pt x="1360" y="1469"/>
                  </a:lnTo>
                  <a:lnTo>
                    <a:pt x="1360" y="1469"/>
                  </a:lnTo>
                  <a:lnTo>
                    <a:pt x="1360" y="1469"/>
                  </a:lnTo>
                  <a:lnTo>
                    <a:pt x="1360" y="1469"/>
                  </a:lnTo>
                  <a:lnTo>
                    <a:pt x="1364" y="1469"/>
                  </a:lnTo>
                  <a:lnTo>
                    <a:pt x="1364" y="1469"/>
                  </a:lnTo>
                  <a:lnTo>
                    <a:pt x="1364" y="1469"/>
                  </a:lnTo>
                  <a:lnTo>
                    <a:pt x="1364" y="1469"/>
                  </a:lnTo>
                  <a:lnTo>
                    <a:pt x="1364" y="1469"/>
                  </a:lnTo>
                  <a:lnTo>
                    <a:pt x="1364" y="1469"/>
                  </a:lnTo>
                  <a:lnTo>
                    <a:pt x="1369" y="1469"/>
                  </a:lnTo>
                  <a:lnTo>
                    <a:pt x="1369" y="1469"/>
                  </a:lnTo>
                  <a:lnTo>
                    <a:pt x="1369" y="1469"/>
                  </a:lnTo>
                  <a:lnTo>
                    <a:pt x="1369" y="1469"/>
                  </a:lnTo>
                  <a:lnTo>
                    <a:pt x="1369" y="1469"/>
                  </a:lnTo>
                  <a:lnTo>
                    <a:pt x="1369" y="1469"/>
                  </a:lnTo>
                  <a:lnTo>
                    <a:pt x="1373" y="1469"/>
                  </a:lnTo>
                  <a:lnTo>
                    <a:pt x="1373" y="1469"/>
                  </a:lnTo>
                  <a:lnTo>
                    <a:pt x="1373" y="1469"/>
                  </a:lnTo>
                  <a:lnTo>
                    <a:pt x="1373" y="1469"/>
                  </a:lnTo>
                  <a:lnTo>
                    <a:pt x="1373" y="1469"/>
                  </a:lnTo>
                  <a:lnTo>
                    <a:pt x="1373" y="1469"/>
                  </a:lnTo>
                  <a:lnTo>
                    <a:pt x="1378" y="1469"/>
                  </a:lnTo>
                  <a:lnTo>
                    <a:pt x="1378" y="1469"/>
                  </a:lnTo>
                  <a:lnTo>
                    <a:pt x="1378" y="1469"/>
                  </a:lnTo>
                  <a:lnTo>
                    <a:pt x="1378" y="1469"/>
                  </a:lnTo>
                  <a:lnTo>
                    <a:pt x="1378" y="1469"/>
                  </a:lnTo>
                  <a:lnTo>
                    <a:pt x="1378" y="1469"/>
                  </a:lnTo>
                  <a:lnTo>
                    <a:pt x="1382" y="1469"/>
                  </a:lnTo>
                  <a:lnTo>
                    <a:pt x="1382" y="1469"/>
                  </a:lnTo>
                  <a:lnTo>
                    <a:pt x="1382" y="1469"/>
                  </a:lnTo>
                  <a:lnTo>
                    <a:pt x="1382" y="1469"/>
                  </a:lnTo>
                  <a:lnTo>
                    <a:pt x="1382" y="1469"/>
                  </a:lnTo>
                  <a:lnTo>
                    <a:pt x="1386" y="1469"/>
                  </a:lnTo>
                  <a:lnTo>
                    <a:pt x="1386" y="1469"/>
                  </a:lnTo>
                  <a:lnTo>
                    <a:pt x="1386" y="1469"/>
                  </a:lnTo>
                  <a:lnTo>
                    <a:pt x="1386" y="1469"/>
                  </a:lnTo>
                  <a:lnTo>
                    <a:pt x="1386" y="1469"/>
                  </a:lnTo>
                  <a:lnTo>
                    <a:pt x="1391" y="1469"/>
                  </a:lnTo>
                  <a:lnTo>
                    <a:pt x="1391" y="1469"/>
                  </a:lnTo>
                  <a:lnTo>
                    <a:pt x="1391" y="1469"/>
                  </a:lnTo>
                  <a:lnTo>
                    <a:pt x="1391" y="1469"/>
                  </a:lnTo>
                  <a:lnTo>
                    <a:pt x="1391" y="1469"/>
                  </a:lnTo>
                  <a:lnTo>
                    <a:pt x="1391" y="1469"/>
                  </a:lnTo>
                  <a:lnTo>
                    <a:pt x="1395" y="1469"/>
                  </a:lnTo>
                  <a:lnTo>
                    <a:pt x="1395" y="1469"/>
                  </a:lnTo>
                  <a:lnTo>
                    <a:pt x="1395" y="1469"/>
                  </a:lnTo>
                  <a:lnTo>
                    <a:pt x="1395" y="1469"/>
                  </a:lnTo>
                  <a:lnTo>
                    <a:pt x="1395" y="1469"/>
                  </a:lnTo>
                  <a:lnTo>
                    <a:pt x="1400" y="1469"/>
                  </a:lnTo>
                  <a:lnTo>
                    <a:pt x="1400" y="1469"/>
                  </a:lnTo>
                  <a:lnTo>
                    <a:pt x="1400" y="1469"/>
                  </a:lnTo>
                  <a:lnTo>
                    <a:pt x="1400" y="1469"/>
                  </a:lnTo>
                  <a:lnTo>
                    <a:pt x="1400" y="1469"/>
                  </a:lnTo>
                  <a:lnTo>
                    <a:pt x="1404" y="1469"/>
                  </a:lnTo>
                  <a:lnTo>
                    <a:pt x="1404" y="1469"/>
                  </a:lnTo>
                  <a:lnTo>
                    <a:pt x="1404" y="1469"/>
                  </a:lnTo>
                  <a:lnTo>
                    <a:pt x="1404" y="1469"/>
                  </a:lnTo>
                  <a:lnTo>
                    <a:pt x="1404" y="1469"/>
                  </a:lnTo>
                  <a:lnTo>
                    <a:pt x="1409" y="1469"/>
                  </a:lnTo>
                  <a:lnTo>
                    <a:pt x="1409" y="1469"/>
                  </a:lnTo>
                  <a:lnTo>
                    <a:pt x="1409" y="1469"/>
                  </a:lnTo>
                  <a:lnTo>
                    <a:pt x="1409" y="1469"/>
                  </a:lnTo>
                  <a:lnTo>
                    <a:pt x="1409" y="1469"/>
                  </a:lnTo>
                  <a:lnTo>
                    <a:pt x="1409" y="1469"/>
                  </a:lnTo>
                  <a:lnTo>
                    <a:pt x="1413" y="1469"/>
                  </a:lnTo>
                  <a:lnTo>
                    <a:pt x="1413" y="1465"/>
                  </a:lnTo>
                  <a:lnTo>
                    <a:pt x="1413" y="1465"/>
                  </a:lnTo>
                  <a:lnTo>
                    <a:pt x="1413" y="1465"/>
                  </a:lnTo>
                  <a:lnTo>
                    <a:pt x="1413" y="1465"/>
                  </a:lnTo>
                  <a:lnTo>
                    <a:pt x="1418" y="1465"/>
                  </a:lnTo>
                  <a:lnTo>
                    <a:pt x="1418" y="1465"/>
                  </a:lnTo>
                  <a:lnTo>
                    <a:pt x="1418" y="1465"/>
                  </a:lnTo>
                  <a:lnTo>
                    <a:pt x="1418" y="1465"/>
                  </a:lnTo>
                  <a:lnTo>
                    <a:pt x="1418" y="1465"/>
                  </a:lnTo>
                  <a:lnTo>
                    <a:pt x="1422" y="1465"/>
                  </a:lnTo>
                  <a:lnTo>
                    <a:pt x="1422" y="1465"/>
                  </a:lnTo>
                  <a:lnTo>
                    <a:pt x="1422" y="1465"/>
                  </a:lnTo>
                  <a:lnTo>
                    <a:pt x="1422" y="1465"/>
                  </a:lnTo>
                  <a:lnTo>
                    <a:pt x="1427" y="1465"/>
                  </a:lnTo>
                  <a:lnTo>
                    <a:pt x="1427" y="1465"/>
                  </a:lnTo>
                  <a:lnTo>
                    <a:pt x="1431" y="1465"/>
                  </a:lnTo>
                  <a:lnTo>
                    <a:pt x="1431" y="1465"/>
                  </a:lnTo>
                  <a:lnTo>
                    <a:pt x="1431" y="1465"/>
                  </a:lnTo>
                  <a:lnTo>
                    <a:pt x="1436" y="1465"/>
                  </a:lnTo>
                  <a:lnTo>
                    <a:pt x="1436" y="1465"/>
                  </a:lnTo>
                  <a:lnTo>
                    <a:pt x="1440" y="1465"/>
                  </a:lnTo>
                  <a:lnTo>
                    <a:pt x="1440" y="1465"/>
                  </a:lnTo>
                  <a:lnTo>
                    <a:pt x="1440" y="1465"/>
                  </a:lnTo>
                  <a:lnTo>
                    <a:pt x="1445" y="1465"/>
                  </a:lnTo>
                  <a:lnTo>
                    <a:pt x="1445" y="1465"/>
                  </a:lnTo>
                  <a:lnTo>
                    <a:pt x="1449" y="1460"/>
                  </a:lnTo>
                  <a:lnTo>
                    <a:pt x="1449" y="1460"/>
                  </a:lnTo>
                  <a:lnTo>
                    <a:pt x="1449" y="1460"/>
                  </a:lnTo>
                  <a:lnTo>
                    <a:pt x="1454" y="1460"/>
                  </a:lnTo>
                  <a:lnTo>
                    <a:pt x="1454" y="1460"/>
                  </a:lnTo>
                  <a:lnTo>
                    <a:pt x="1458" y="1460"/>
                  </a:lnTo>
                  <a:lnTo>
                    <a:pt x="1458" y="1460"/>
                  </a:lnTo>
                  <a:lnTo>
                    <a:pt x="1458" y="1460"/>
                  </a:lnTo>
                  <a:lnTo>
                    <a:pt x="1462" y="1460"/>
                  </a:lnTo>
                  <a:lnTo>
                    <a:pt x="1462" y="1460"/>
                  </a:lnTo>
                  <a:lnTo>
                    <a:pt x="1467" y="1460"/>
                  </a:lnTo>
                  <a:lnTo>
                    <a:pt x="1467" y="1460"/>
                  </a:lnTo>
                  <a:lnTo>
                    <a:pt x="1467" y="1460"/>
                  </a:lnTo>
                  <a:lnTo>
                    <a:pt x="1471" y="1460"/>
                  </a:lnTo>
                  <a:lnTo>
                    <a:pt x="1471" y="1460"/>
                  </a:lnTo>
                  <a:lnTo>
                    <a:pt x="1476" y="1456"/>
                  </a:lnTo>
                  <a:lnTo>
                    <a:pt x="1476" y="1456"/>
                  </a:lnTo>
                  <a:lnTo>
                    <a:pt x="1476" y="1456"/>
                  </a:lnTo>
                  <a:lnTo>
                    <a:pt x="1480" y="1456"/>
                  </a:lnTo>
                  <a:lnTo>
                    <a:pt x="1480" y="1456"/>
                  </a:lnTo>
                  <a:lnTo>
                    <a:pt x="1480" y="1456"/>
                  </a:lnTo>
                  <a:lnTo>
                    <a:pt x="1485" y="1456"/>
                  </a:lnTo>
                  <a:lnTo>
                    <a:pt x="1485" y="1456"/>
                  </a:lnTo>
                  <a:lnTo>
                    <a:pt x="1489" y="1456"/>
                  </a:lnTo>
                  <a:lnTo>
                    <a:pt x="1489" y="1456"/>
                  </a:lnTo>
                  <a:lnTo>
                    <a:pt x="1489" y="1456"/>
                  </a:lnTo>
                  <a:lnTo>
                    <a:pt x="1494" y="1456"/>
                  </a:lnTo>
                  <a:lnTo>
                    <a:pt x="1494" y="1456"/>
                  </a:lnTo>
                  <a:lnTo>
                    <a:pt x="1494" y="1451"/>
                  </a:lnTo>
                  <a:lnTo>
                    <a:pt x="1498" y="1451"/>
                  </a:lnTo>
                  <a:lnTo>
                    <a:pt x="1498" y="1451"/>
                  </a:lnTo>
                  <a:lnTo>
                    <a:pt x="1498" y="1451"/>
                  </a:lnTo>
                  <a:lnTo>
                    <a:pt x="1498" y="1451"/>
                  </a:lnTo>
                  <a:lnTo>
                    <a:pt x="1503" y="1451"/>
                  </a:lnTo>
                  <a:lnTo>
                    <a:pt x="1503" y="1451"/>
                  </a:lnTo>
                  <a:lnTo>
                    <a:pt x="1503" y="1451"/>
                  </a:lnTo>
                  <a:lnTo>
                    <a:pt x="1503" y="1451"/>
                  </a:lnTo>
                  <a:lnTo>
                    <a:pt x="1507" y="1451"/>
                  </a:lnTo>
                  <a:lnTo>
                    <a:pt x="1507" y="1451"/>
                  </a:lnTo>
                  <a:lnTo>
                    <a:pt x="1507" y="1451"/>
                  </a:lnTo>
                  <a:lnTo>
                    <a:pt x="1507" y="1451"/>
                  </a:lnTo>
                  <a:lnTo>
                    <a:pt x="1512" y="1447"/>
                  </a:lnTo>
                  <a:lnTo>
                    <a:pt x="1512" y="1447"/>
                  </a:lnTo>
                  <a:lnTo>
                    <a:pt x="1512" y="1447"/>
                  </a:lnTo>
                  <a:lnTo>
                    <a:pt x="1512" y="1447"/>
                  </a:lnTo>
                  <a:lnTo>
                    <a:pt x="1516" y="1447"/>
                  </a:lnTo>
                  <a:lnTo>
                    <a:pt x="1516" y="1447"/>
                  </a:lnTo>
                  <a:lnTo>
                    <a:pt x="1516" y="1447"/>
                  </a:lnTo>
                  <a:lnTo>
                    <a:pt x="1516" y="1447"/>
                  </a:lnTo>
                  <a:lnTo>
                    <a:pt x="1521" y="1447"/>
                  </a:lnTo>
                  <a:lnTo>
                    <a:pt x="1521" y="1447"/>
                  </a:lnTo>
                  <a:lnTo>
                    <a:pt x="1521" y="1447"/>
                  </a:lnTo>
                  <a:lnTo>
                    <a:pt x="1521" y="1447"/>
                  </a:lnTo>
                  <a:lnTo>
                    <a:pt x="1525" y="1447"/>
                  </a:lnTo>
                  <a:lnTo>
                    <a:pt x="1525" y="1447"/>
                  </a:lnTo>
                  <a:lnTo>
                    <a:pt x="1525" y="1442"/>
                  </a:lnTo>
                  <a:lnTo>
                    <a:pt x="1525" y="1442"/>
                  </a:lnTo>
                  <a:lnTo>
                    <a:pt x="1530" y="1442"/>
                  </a:lnTo>
                  <a:lnTo>
                    <a:pt x="1530" y="1442"/>
                  </a:lnTo>
                  <a:lnTo>
                    <a:pt x="1530" y="1442"/>
                  </a:lnTo>
                  <a:lnTo>
                    <a:pt x="1530" y="1442"/>
                  </a:lnTo>
                  <a:lnTo>
                    <a:pt x="1534" y="1442"/>
                  </a:lnTo>
                  <a:lnTo>
                    <a:pt x="1534" y="1442"/>
                  </a:lnTo>
                  <a:lnTo>
                    <a:pt x="1534" y="1442"/>
                  </a:lnTo>
                  <a:lnTo>
                    <a:pt x="1534" y="1442"/>
                  </a:lnTo>
                  <a:lnTo>
                    <a:pt x="1539" y="1442"/>
                  </a:lnTo>
                  <a:lnTo>
                    <a:pt x="1539" y="1442"/>
                  </a:lnTo>
                  <a:lnTo>
                    <a:pt x="1539" y="1442"/>
                  </a:lnTo>
                  <a:lnTo>
                    <a:pt x="1539" y="1442"/>
                  </a:lnTo>
                  <a:lnTo>
                    <a:pt x="1543" y="1442"/>
                  </a:lnTo>
                  <a:lnTo>
                    <a:pt x="1543" y="1442"/>
                  </a:lnTo>
                  <a:lnTo>
                    <a:pt x="1543" y="1442"/>
                  </a:lnTo>
                  <a:lnTo>
                    <a:pt x="1547" y="1438"/>
                  </a:lnTo>
                  <a:lnTo>
                    <a:pt x="1547" y="1438"/>
                  </a:lnTo>
                  <a:lnTo>
                    <a:pt x="1547" y="1438"/>
                  </a:lnTo>
                  <a:lnTo>
                    <a:pt x="1547" y="1438"/>
                  </a:lnTo>
                  <a:lnTo>
                    <a:pt x="1547" y="1438"/>
                  </a:lnTo>
                  <a:lnTo>
                    <a:pt x="1552" y="1438"/>
                  </a:lnTo>
                  <a:lnTo>
                    <a:pt x="1552" y="1438"/>
                  </a:lnTo>
                  <a:lnTo>
                    <a:pt x="1552" y="1438"/>
                  </a:lnTo>
                  <a:lnTo>
                    <a:pt x="1552" y="1438"/>
                  </a:lnTo>
                  <a:lnTo>
                    <a:pt x="1552" y="1438"/>
                  </a:lnTo>
                  <a:lnTo>
                    <a:pt x="1556" y="1438"/>
                  </a:lnTo>
                  <a:lnTo>
                    <a:pt x="1556" y="1438"/>
                  </a:lnTo>
                  <a:lnTo>
                    <a:pt x="1556" y="1438"/>
                  </a:lnTo>
                  <a:lnTo>
                    <a:pt x="1556" y="1438"/>
                  </a:lnTo>
                  <a:lnTo>
                    <a:pt x="1556" y="1438"/>
                  </a:lnTo>
                  <a:lnTo>
                    <a:pt x="1556" y="1438"/>
                  </a:lnTo>
                  <a:lnTo>
                    <a:pt x="1556" y="1438"/>
                  </a:lnTo>
                  <a:lnTo>
                    <a:pt x="1556" y="1438"/>
                  </a:lnTo>
                  <a:lnTo>
                    <a:pt x="1556" y="1438"/>
                  </a:lnTo>
                  <a:lnTo>
                    <a:pt x="1561" y="1433"/>
                  </a:lnTo>
                  <a:lnTo>
                    <a:pt x="1561" y="1433"/>
                  </a:lnTo>
                  <a:lnTo>
                    <a:pt x="1561" y="1433"/>
                  </a:lnTo>
                  <a:lnTo>
                    <a:pt x="1561" y="1433"/>
                  </a:lnTo>
                  <a:lnTo>
                    <a:pt x="1561" y="1433"/>
                  </a:lnTo>
                  <a:lnTo>
                    <a:pt x="1561" y="1433"/>
                  </a:lnTo>
                  <a:lnTo>
                    <a:pt x="1561" y="1433"/>
                  </a:lnTo>
                  <a:lnTo>
                    <a:pt x="1561" y="1433"/>
                  </a:lnTo>
                  <a:lnTo>
                    <a:pt x="1561" y="1433"/>
                  </a:lnTo>
                  <a:lnTo>
                    <a:pt x="1561" y="1433"/>
                  </a:lnTo>
                  <a:lnTo>
                    <a:pt x="1561" y="1433"/>
                  </a:lnTo>
                  <a:lnTo>
                    <a:pt x="1561" y="1433"/>
                  </a:lnTo>
                  <a:lnTo>
                    <a:pt x="1561" y="1433"/>
                  </a:lnTo>
                  <a:lnTo>
                    <a:pt x="1565" y="1433"/>
                  </a:lnTo>
                  <a:lnTo>
                    <a:pt x="1565" y="1433"/>
                  </a:lnTo>
                  <a:lnTo>
                    <a:pt x="1565" y="1433"/>
                  </a:lnTo>
                  <a:lnTo>
                    <a:pt x="1565" y="1433"/>
                  </a:lnTo>
                  <a:lnTo>
                    <a:pt x="1565" y="1433"/>
                  </a:lnTo>
                  <a:lnTo>
                    <a:pt x="1565" y="1433"/>
                  </a:lnTo>
                  <a:lnTo>
                    <a:pt x="1565" y="1433"/>
                  </a:lnTo>
                  <a:lnTo>
                    <a:pt x="1565" y="1433"/>
                  </a:lnTo>
                  <a:lnTo>
                    <a:pt x="1565" y="1433"/>
                  </a:lnTo>
                  <a:lnTo>
                    <a:pt x="1565" y="1433"/>
                  </a:lnTo>
                  <a:lnTo>
                    <a:pt x="1565" y="1433"/>
                  </a:lnTo>
                  <a:lnTo>
                    <a:pt x="1565" y="1433"/>
                  </a:lnTo>
                  <a:lnTo>
                    <a:pt x="1565" y="1433"/>
                  </a:lnTo>
                  <a:lnTo>
                    <a:pt x="1565" y="1433"/>
                  </a:lnTo>
                  <a:lnTo>
                    <a:pt x="1570" y="1433"/>
                  </a:lnTo>
                  <a:lnTo>
                    <a:pt x="1570" y="1433"/>
                  </a:lnTo>
                  <a:lnTo>
                    <a:pt x="1570" y="1429"/>
                  </a:lnTo>
                  <a:lnTo>
                    <a:pt x="1570" y="1429"/>
                  </a:lnTo>
                  <a:lnTo>
                    <a:pt x="1570" y="1429"/>
                  </a:lnTo>
                  <a:lnTo>
                    <a:pt x="1570" y="1429"/>
                  </a:lnTo>
                  <a:lnTo>
                    <a:pt x="1570" y="1429"/>
                  </a:lnTo>
                  <a:lnTo>
                    <a:pt x="1570" y="1429"/>
                  </a:lnTo>
                  <a:lnTo>
                    <a:pt x="1570" y="1429"/>
                  </a:lnTo>
                  <a:lnTo>
                    <a:pt x="1570" y="1429"/>
                  </a:lnTo>
                  <a:lnTo>
                    <a:pt x="1574" y="1429"/>
                  </a:lnTo>
                  <a:lnTo>
                    <a:pt x="1574" y="1429"/>
                  </a:lnTo>
                  <a:lnTo>
                    <a:pt x="1574" y="1429"/>
                  </a:lnTo>
                  <a:lnTo>
                    <a:pt x="1574" y="1429"/>
                  </a:lnTo>
                  <a:lnTo>
                    <a:pt x="1574" y="1429"/>
                  </a:lnTo>
                  <a:lnTo>
                    <a:pt x="1574" y="1429"/>
                  </a:lnTo>
                  <a:lnTo>
                    <a:pt x="1574" y="1429"/>
                  </a:lnTo>
                  <a:lnTo>
                    <a:pt x="1574" y="1429"/>
                  </a:lnTo>
                  <a:lnTo>
                    <a:pt x="1574" y="1429"/>
                  </a:lnTo>
                  <a:lnTo>
                    <a:pt x="1574" y="1429"/>
                  </a:lnTo>
                  <a:lnTo>
                    <a:pt x="1579" y="1429"/>
                  </a:lnTo>
                  <a:lnTo>
                    <a:pt x="1579" y="1429"/>
                  </a:lnTo>
                  <a:lnTo>
                    <a:pt x="1579" y="1429"/>
                  </a:lnTo>
                  <a:lnTo>
                    <a:pt x="1579" y="1429"/>
                  </a:lnTo>
                  <a:lnTo>
                    <a:pt x="1579" y="1429"/>
                  </a:lnTo>
                  <a:lnTo>
                    <a:pt x="1579" y="1429"/>
                  </a:lnTo>
                  <a:lnTo>
                    <a:pt x="1579" y="1429"/>
                  </a:lnTo>
                  <a:lnTo>
                    <a:pt x="1579" y="1429"/>
                  </a:lnTo>
                  <a:lnTo>
                    <a:pt x="1579" y="1429"/>
                  </a:lnTo>
                  <a:lnTo>
                    <a:pt x="1579" y="1429"/>
                  </a:lnTo>
                  <a:lnTo>
                    <a:pt x="1579" y="1429"/>
                  </a:lnTo>
                  <a:lnTo>
                    <a:pt x="1583" y="1429"/>
                  </a:lnTo>
                  <a:lnTo>
                    <a:pt x="1583" y="1429"/>
                  </a:lnTo>
                  <a:lnTo>
                    <a:pt x="1583" y="1424"/>
                  </a:lnTo>
                  <a:lnTo>
                    <a:pt x="1583" y="1424"/>
                  </a:lnTo>
                  <a:lnTo>
                    <a:pt x="1583" y="1424"/>
                  </a:lnTo>
                  <a:lnTo>
                    <a:pt x="1583" y="1424"/>
                  </a:lnTo>
                  <a:lnTo>
                    <a:pt x="1583" y="1424"/>
                  </a:lnTo>
                  <a:lnTo>
                    <a:pt x="1583" y="1424"/>
                  </a:lnTo>
                  <a:lnTo>
                    <a:pt x="1583" y="1424"/>
                  </a:lnTo>
                  <a:lnTo>
                    <a:pt x="1583" y="1424"/>
                  </a:lnTo>
                  <a:lnTo>
                    <a:pt x="1588" y="1424"/>
                  </a:lnTo>
                  <a:lnTo>
                    <a:pt x="1588" y="1424"/>
                  </a:lnTo>
                  <a:lnTo>
                    <a:pt x="1588" y="1424"/>
                  </a:lnTo>
                  <a:lnTo>
                    <a:pt x="1588" y="1424"/>
                  </a:lnTo>
                  <a:lnTo>
                    <a:pt x="1588" y="1424"/>
                  </a:lnTo>
                  <a:lnTo>
                    <a:pt x="1588" y="1424"/>
                  </a:lnTo>
                  <a:lnTo>
                    <a:pt x="1588" y="1424"/>
                  </a:lnTo>
                  <a:lnTo>
                    <a:pt x="1588" y="1424"/>
                  </a:lnTo>
                  <a:lnTo>
                    <a:pt x="1588" y="1424"/>
                  </a:lnTo>
                  <a:lnTo>
                    <a:pt x="1592" y="1424"/>
                  </a:lnTo>
                  <a:lnTo>
                    <a:pt x="1592" y="1424"/>
                  </a:lnTo>
                  <a:lnTo>
                    <a:pt x="1592" y="1424"/>
                  </a:lnTo>
                  <a:lnTo>
                    <a:pt x="1592" y="1424"/>
                  </a:lnTo>
                  <a:lnTo>
                    <a:pt x="1592" y="1424"/>
                  </a:lnTo>
                  <a:lnTo>
                    <a:pt x="1592" y="1424"/>
                  </a:lnTo>
                  <a:lnTo>
                    <a:pt x="1592" y="1424"/>
                  </a:lnTo>
                  <a:lnTo>
                    <a:pt x="1592" y="1424"/>
                  </a:lnTo>
                  <a:lnTo>
                    <a:pt x="1592" y="1424"/>
                  </a:lnTo>
                  <a:lnTo>
                    <a:pt x="1592" y="1424"/>
                  </a:lnTo>
                  <a:lnTo>
                    <a:pt x="1597" y="1424"/>
                  </a:lnTo>
                  <a:lnTo>
                    <a:pt x="1597" y="1424"/>
                  </a:lnTo>
                  <a:lnTo>
                    <a:pt x="1597" y="1424"/>
                  </a:lnTo>
                  <a:lnTo>
                    <a:pt x="1597" y="1424"/>
                  </a:lnTo>
                  <a:lnTo>
                    <a:pt x="1597" y="1424"/>
                  </a:lnTo>
                  <a:lnTo>
                    <a:pt x="1597" y="1424"/>
                  </a:lnTo>
                  <a:lnTo>
                    <a:pt x="1597" y="1424"/>
                  </a:lnTo>
                  <a:lnTo>
                    <a:pt x="1597" y="1424"/>
                  </a:lnTo>
                  <a:lnTo>
                    <a:pt x="1597" y="1424"/>
                  </a:lnTo>
                  <a:lnTo>
                    <a:pt x="1597" y="1424"/>
                  </a:lnTo>
                  <a:lnTo>
                    <a:pt x="1601" y="1424"/>
                  </a:lnTo>
                  <a:lnTo>
                    <a:pt x="1601" y="1424"/>
                  </a:lnTo>
                  <a:lnTo>
                    <a:pt x="1601" y="1424"/>
                  </a:lnTo>
                  <a:lnTo>
                    <a:pt x="1601" y="1424"/>
                  </a:lnTo>
                  <a:lnTo>
                    <a:pt x="1601" y="1424"/>
                  </a:lnTo>
                  <a:lnTo>
                    <a:pt x="1601" y="1424"/>
                  </a:lnTo>
                  <a:lnTo>
                    <a:pt x="1601" y="1424"/>
                  </a:lnTo>
                  <a:lnTo>
                    <a:pt x="1601" y="1424"/>
                  </a:lnTo>
                  <a:lnTo>
                    <a:pt x="1601" y="1424"/>
                  </a:lnTo>
                  <a:lnTo>
                    <a:pt x="1606" y="1424"/>
                  </a:lnTo>
                  <a:lnTo>
                    <a:pt x="1606" y="1424"/>
                  </a:lnTo>
                  <a:lnTo>
                    <a:pt x="1606" y="1424"/>
                  </a:lnTo>
                  <a:lnTo>
                    <a:pt x="1606" y="1424"/>
                  </a:lnTo>
                  <a:lnTo>
                    <a:pt x="1606" y="1424"/>
                  </a:lnTo>
                  <a:lnTo>
                    <a:pt x="1606" y="1424"/>
                  </a:lnTo>
                  <a:lnTo>
                    <a:pt x="1606" y="1424"/>
                  </a:lnTo>
                  <a:lnTo>
                    <a:pt x="1606" y="1424"/>
                  </a:lnTo>
                  <a:lnTo>
                    <a:pt x="1606" y="1424"/>
                  </a:lnTo>
                  <a:lnTo>
                    <a:pt x="1610" y="1424"/>
                  </a:lnTo>
                  <a:lnTo>
                    <a:pt x="1610" y="1424"/>
                  </a:lnTo>
                  <a:lnTo>
                    <a:pt x="1610" y="1424"/>
                  </a:lnTo>
                  <a:lnTo>
                    <a:pt x="1610" y="1424"/>
                  </a:lnTo>
                  <a:lnTo>
                    <a:pt x="1610" y="1424"/>
                  </a:lnTo>
                  <a:lnTo>
                    <a:pt x="1615" y="1424"/>
                  </a:lnTo>
                  <a:lnTo>
                    <a:pt x="1615" y="1424"/>
                  </a:lnTo>
                  <a:lnTo>
                    <a:pt x="1615" y="1424"/>
                  </a:lnTo>
                  <a:lnTo>
                    <a:pt x="1615" y="1424"/>
                  </a:lnTo>
                  <a:lnTo>
                    <a:pt x="1619" y="1424"/>
                  </a:lnTo>
                  <a:lnTo>
                    <a:pt x="1619" y="1424"/>
                  </a:lnTo>
                  <a:lnTo>
                    <a:pt x="1619" y="1424"/>
                  </a:lnTo>
                  <a:close/>
                  <a:moveTo>
                    <a:pt x="1163" y="473"/>
                  </a:moveTo>
                  <a:lnTo>
                    <a:pt x="1163" y="473"/>
                  </a:lnTo>
                  <a:lnTo>
                    <a:pt x="1163" y="473"/>
                  </a:lnTo>
                  <a:lnTo>
                    <a:pt x="1163" y="473"/>
                  </a:lnTo>
                  <a:close/>
                  <a:moveTo>
                    <a:pt x="1082" y="254"/>
                  </a:moveTo>
                  <a:lnTo>
                    <a:pt x="1082" y="259"/>
                  </a:lnTo>
                  <a:lnTo>
                    <a:pt x="1082" y="259"/>
                  </a:lnTo>
                  <a:lnTo>
                    <a:pt x="1082" y="263"/>
                  </a:lnTo>
                  <a:lnTo>
                    <a:pt x="1082" y="263"/>
                  </a:lnTo>
                  <a:lnTo>
                    <a:pt x="1082" y="268"/>
                  </a:lnTo>
                  <a:lnTo>
                    <a:pt x="1082" y="268"/>
                  </a:lnTo>
                  <a:lnTo>
                    <a:pt x="1082" y="272"/>
                  </a:lnTo>
                  <a:lnTo>
                    <a:pt x="1082" y="272"/>
                  </a:lnTo>
                  <a:lnTo>
                    <a:pt x="1082" y="277"/>
                  </a:lnTo>
                  <a:lnTo>
                    <a:pt x="1082" y="277"/>
                  </a:lnTo>
                  <a:lnTo>
                    <a:pt x="1082" y="281"/>
                  </a:lnTo>
                  <a:lnTo>
                    <a:pt x="1082" y="281"/>
                  </a:lnTo>
                  <a:lnTo>
                    <a:pt x="1082" y="285"/>
                  </a:lnTo>
                  <a:lnTo>
                    <a:pt x="1082" y="285"/>
                  </a:lnTo>
                  <a:lnTo>
                    <a:pt x="1082" y="290"/>
                  </a:lnTo>
                  <a:lnTo>
                    <a:pt x="1082" y="290"/>
                  </a:lnTo>
                  <a:lnTo>
                    <a:pt x="1082" y="294"/>
                  </a:lnTo>
                  <a:lnTo>
                    <a:pt x="1082" y="294"/>
                  </a:lnTo>
                  <a:lnTo>
                    <a:pt x="1082" y="299"/>
                  </a:lnTo>
                  <a:lnTo>
                    <a:pt x="1082" y="299"/>
                  </a:lnTo>
                  <a:lnTo>
                    <a:pt x="1082" y="299"/>
                  </a:lnTo>
                  <a:lnTo>
                    <a:pt x="1082" y="303"/>
                  </a:lnTo>
                  <a:lnTo>
                    <a:pt x="1082" y="303"/>
                  </a:lnTo>
                  <a:lnTo>
                    <a:pt x="1082" y="303"/>
                  </a:lnTo>
                  <a:lnTo>
                    <a:pt x="1082" y="303"/>
                  </a:lnTo>
                  <a:lnTo>
                    <a:pt x="1082" y="308"/>
                  </a:lnTo>
                  <a:lnTo>
                    <a:pt x="1082" y="308"/>
                  </a:lnTo>
                  <a:lnTo>
                    <a:pt x="1082" y="308"/>
                  </a:lnTo>
                  <a:lnTo>
                    <a:pt x="1082" y="308"/>
                  </a:lnTo>
                  <a:lnTo>
                    <a:pt x="1082" y="312"/>
                  </a:lnTo>
                  <a:lnTo>
                    <a:pt x="1082" y="312"/>
                  </a:lnTo>
                  <a:lnTo>
                    <a:pt x="1082" y="312"/>
                  </a:lnTo>
                  <a:lnTo>
                    <a:pt x="1082" y="312"/>
                  </a:lnTo>
                  <a:lnTo>
                    <a:pt x="1082" y="317"/>
                  </a:lnTo>
                  <a:lnTo>
                    <a:pt x="1082" y="317"/>
                  </a:lnTo>
                  <a:lnTo>
                    <a:pt x="1082" y="317"/>
                  </a:lnTo>
                  <a:lnTo>
                    <a:pt x="1082" y="317"/>
                  </a:lnTo>
                  <a:lnTo>
                    <a:pt x="1082" y="321"/>
                  </a:lnTo>
                  <a:lnTo>
                    <a:pt x="1082" y="321"/>
                  </a:lnTo>
                  <a:lnTo>
                    <a:pt x="1082" y="321"/>
                  </a:lnTo>
                  <a:lnTo>
                    <a:pt x="1082" y="321"/>
                  </a:lnTo>
                  <a:lnTo>
                    <a:pt x="1082" y="321"/>
                  </a:lnTo>
                  <a:lnTo>
                    <a:pt x="1082" y="326"/>
                  </a:lnTo>
                  <a:lnTo>
                    <a:pt x="1082" y="326"/>
                  </a:lnTo>
                  <a:lnTo>
                    <a:pt x="1082" y="326"/>
                  </a:lnTo>
                  <a:lnTo>
                    <a:pt x="1082" y="326"/>
                  </a:lnTo>
                  <a:lnTo>
                    <a:pt x="1082" y="330"/>
                  </a:lnTo>
                  <a:lnTo>
                    <a:pt x="1082" y="330"/>
                  </a:lnTo>
                  <a:lnTo>
                    <a:pt x="1082" y="330"/>
                  </a:lnTo>
                  <a:lnTo>
                    <a:pt x="1082" y="330"/>
                  </a:lnTo>
                  <a:lnTo>
                    <a:pt x="1082" y="335"/>
                  </a:lnTo>
                  <a:lnTo>
                    <a:pt x="1082" y="335"/>
                  </a:lnTo>
                  <a:lnTo>
                    <a:pt x="1082" y="335"/>
                  </a:lnTo>
                  <a:lnTo>
                    <a:pt x="1082" y="335"/>
                  </a:lnTo>
                  <a:lnTo>
                    <a:pt x="1082" y="339"/>
                  </a:lnTo>
                  <a:lnTo>
                    <a:pt x="1082" y="339"/>
                  </a:lnTo>
                  <a:lnTo>
                    <a:pt x="1082" y="339"/>
                  </a:lnTo>
                  <a:lnTo>
                    <a:pt x="1082" y="339"/>
                  </a:lnTo>
                  <a:lnTo>
                    <a:pt x="1082" y="339"/>
                  </a:lnTo>
                  <a:lnTo>
                    <a:pt x="1082" y="344"/>
                  </a:lnTo>
                  <a:lnTo>
                    <a:pt x="1087" y="344"/>
                  </a:lnTo>
                  <a:lnTo>
                    <a:pt x="1087" y="344"/>
                  </a:lnTo>
                  <a:lnTo>
                    <a:pt x="1087" y="344"/>
                  </a:lnTo>
                  <a:lnTo>
                    <a:pt x="1087" y="348"/>
                  </a:lnTo>
                  <a:lnTo>
                    <a:pt x="1087" y="348"/>
                  </a:lnTo>
                  <a:lnTo>
                    <a:pt x="1087" y="348"/>
                  </a:lnTo>
                  <a:lnTo>
                    <a:pt x="1087" y="348"/>
                  </a:lnTo>
                  <a:lnTo>
                    <a:pt x="1087" y="352"/>
                  </a:lnTo>
                  <a:lnTo>
                    <a:pt x="1087" y="352"/>
                  </a:lnTo>
                  <a:lnTo>
                    <a:pt x="1087" y="352"/>
                  </a:lnTo>
                  <a:lnTo>
                    <a:pt x="1087" y="352"/>
                  </a:lnTo>
                  <a:lnTo>
                    <a:pt x="1087" y="352"/>
                  </a:lnTo>
                  <a:lnTo>
                    <a:pt x="1087" y="357"/>
                  </a:lnTo>
                  <a:lnTo>
                    <a:pt x="1087" y="357"/>
                  </a:lnTo>
                  <a:lnTo>
                    <a:pt x="1087" y="357"/>
                  </a:lnTo>
                  <a:lnTo>
                    <a:pt x="1087" y="357"/>
                  </a:lnTo>
                  <a:lnTo>
                    <a:pt x="1087" y="361"/>
                  </a:lnTo>
                  <a:lnTo>
                    <a:pt x="1087" y="361"/>
                  </a:lnTo>
                  <a:lnTo>
                    <a:pt x="1087" y="361"/>
                  </a:lnTo>
                  <a:lnTo>
                    <a:pt x="1087" y="361"/>
                  </a:lnTo>
                  <a:lnTo>
                    <a:pt x="1087" y="361"/>
                  </a:lnTo>
                  <a:lnTo>
                    <a:pt x="1087" y="366"/>
                  </a:lnTo>
                  <a:lnTo>
                    <a:pt x="1087" y="366"/>
                  </a:lnTo>
                  <a:lnTo>
                    <a:pt x="1087" y="366"/>
                  </a:lnTo>
                  <a:lnTo>
                    <a:pt x="1087" y="366"/>
                  </a:lnTo>
                  <a:lnTo>
                    <a:pt x="1087" y="370"/>
                  </a:lnTo>
                  <a:lnTo>
                    <a:pt x="1087" y="370"/>
                  </a:lnTo>
                  <a:lnTo>
                    <a:pt x="1087" y="370"/>
                  </a:lnTo>
                  <a:lnTo>
                    <a:pt x="1087" y="370"/>
                  </a:lnTo>
                  <a:lnTo>
                    <a:pt x="1087" y="370"/>
                  </a:lnTo>
                  <a:lnTo>
                    <a:pt x="1087" y="375"/>
                  </a:lnTo>
                  <a:lnTo>
                    <a:pt x="1087" y="375"/>
                  </a:lnTo>
                  <a:lnTo>
                    <a:pt x="1087" y="375"/>
                  </a:lnTo>
                  <a:lnTo>
                    <a:pt x="1087" y="375"/>
                  </a:lnTo>
                  <a:lnTo>
                    <a:pt x="1087" y="379"/>
                  </a:lnTo>
                  <a:lnTo>
                    <a:pt x="1091" y="379"/>
                  </a:lnTo>
                  <a:lnTo>
                    <a:pt x="1091" y="379"/>
                  </a:lnTo>
                  <a:lnTo>
                    <a:pt x="1091" y="379"/>
                  </a:lnTo>
                  <a:lnTo>
                    <a:pt x="1091" y="379"/>
                  </a:lnTo>
                  <a:lnTo>
                    <a:pt x="1091" y="384"/>
                  </a:lnTo>
                  <a:lnTo>
                    <a:pt x="1091" y="384"/>
                  </a:lnTo>
                  <a:lnTo>
                    <a:pt x="1091" y="384"/>
                  </a:lnTo>
                  <a:lnTo>
                    <a:pt x="1091" y="384"/>
                  </a:lnTo>
                  <a:lnTo>
                    <a:pt x="1091" y="384"/>
                  </a:lnTo>
                  <a:lnTo>
                    <a:pt x="1091" y="388"/>
                  </a:lnTo>
                  <a:lnTo>
                    <a:pt x="1091" y="388"/>
                  </a:lnTo>
                  <a:lnTo>
                    <a:pt x="1091" y="388"/>
                  </a:lnTo>
                  <a:lnTo>
                    <a:pt x="1091" y="388"/>
                  </a:lnTo>
                  <a:lnTo>
                    <a:pt x="1091" y="388"/>
                  </a:lnTo>
                  <a:lnTo>
                    <a:pt x="1091" y="393"/>
                  </a:lnTo>
                  <a:lnTo>
                    <a:pt x="1091" y="393"/>
                  </a:lnTo>
                  <a:lnTo>
                    <a:pt x="1091" y="393"/>
                  </a:lnTo>
                  <a:lnTo>
                    <a:pt x="1091" y="393"/>
                  </a:lnTo>
                  <a:lnTo>
                    <a:pt x="1091" y="397"/>
                  </a:lnTo>
                  <a:lnTo>
                    <a:pt x="1091" y="397"/>
                  </a:lnTo>
                  <a:lnTo>
                    <a:pt x="1091" y="397"/>
                  </a:lnTo>
                  <a:lnTo>
                    <a:pt x="1091" y="397"/>
                  </a:lnTo>
                  <a:lnTo>
                    <a:pt x="1091" y="397"/>
                  </a:lnTo>
                  <a:lnTo>
                    <a:pt x="1091" y="402"/>
                  </a:lnTo>
                  <a:lnTo>
                    <a:pt x="1096" y="402"/>
                  </a:lnTo>
                  <a:lnTo>
                    <a:pt x="1096" y="402"/>
                  </a:lnTo>
                  <a:lnTo>
                    <a:pt x="1096" y="402"/>
                  </a:lnTo>
                  <a:lnTo>
                    <a:pt x="1096" y="402"/>
                  </a:lnTo>
                  <a:lnTo>
                    <a:pt x="1096" y="406"/>
                  </a:lnTo>
                  <a:lnTo>
                    <a:pt x="1096" y="406"/>
                  </a:lnTo>
                  <a:lnTo>
                    <a:pt x="1096" y="406"/>
                  </a:lnTo>
                  <a:lnTo>
                    <a:pt x="1096" y="406"/>
                  </a:lnTo>
                  <a:lnTo>
                    <a:pt x="1096" y="406"/>
                  </a:lnTo>
                  <a:lnTo>
                    <a:pt x="1096" y="410"/>
                  </a:lnTo>
                  <a:lnTo>
                    <a:pt x="1096" y="410"/>
                  </a:lnTo>
                  <a:lnTo>
                    <a:pt x="1096" y="410"/>
                  </a:lnTo>
                  <a:lnTo>
                    <a:pt x="1096" y="410"/>
                  </a:lnTo>
                  <a:lnTo>
                    <a:pt x="1096" y="410"/>
                  </a:lnTo>
                  <a:lnTo>
                    <a:pt x="1096" y="410"/>
                  </a:lnTo>
                  <a:lnTo>
                    <a:pt x="1096" y="415"/>
                  </a:lnTo>
                  <a:lnTo>
                    <a:pt x="1096" y="415"/>
                  </a:lnTo>
                  <a:lnTo>
                    <a:pt x="1096" y="415"/>
                  </a:lnTo>
                  <a:lnTo>
                    <a:pt x="1096" y="415"/>
                  </a:lnTo>
                  <a:lnTo>
                    <a:pt x="1096" y="415"/>
                  </a:lnTo>
                  <a:lnTo>
                    <a:pt x="1100" y="419"/>
                  </a:lnTo>
                  <a:lnTo>
                    <a:pt x="1100" y="419"/>
                  </a:lnTo>
                  <a:lnTo>
                    <a:pt x="1100" y="419"/>
                  </a:lnTo>
                  <a:lnTo>
                    <a:pt x="1100" y="419"/>
                  </a:lnTo>
                  <a:lnTo>
                    <a:pt x="1100" y="419"/>
                  </a:lnTo>
                  <a:lnTo>
                    <a:pt x="1100" y="424"/>
                  </a:lnTo>
                  <a:lnTo>
                    <a:pt x="1100" y="424"/>
                  </a:lnTo>
                  <a:lnTo>
                    <a:pt x="1100" y="424"/>
                  </a:lnTo>
                  <a:lnTo>
                    <a:pt x="1100" y="424"/>
                  </a:lnTo>
                  <a:lnTo>
                    <a:pt x="1100" y="424"/>
                  </a:lnTo>
                  <a:lnTo>
                    <a:pt x="1100" y="424"/>
                  </a:lnTo>
                  <a:lnTo>
                    <a:pt x="1100" y="428"/>
                  </a:lnTo>
                  <a:lnTo>
                    <a:pt x="1100" y="428"/>
                  </a:lnTo>
                  <a:lnTo>
                    <a:pt x="1100" y="428"/>
                  </a:lnTo>
                  <a:lnTo>
                    <a:pt x="1100" y="428"/>
                  </a:lnTo>
                  <a:lnTo>
                    <a:pt x="1100" y="428"/>
                  </a:lnTo>
                  <a:lnTo>
                    <a:pt x="1100" y="428"/>
                  </a:lnTo>
                  <a:lnTo>
                    <a:pt x="1105" y="433"/>
                  </a:lnTo>
                  <a:lnTo>
                    <a:pt x="1105" y="433"/>
                  </a:lnTo>
                  <a:lnTo>
                    <a:pt x="1105" y="433"/>
                  </a:lnTo>
                  <a:lnTo>
                    <a:pt x="1105" y="433"/>
                  </a:lnTo>
                  <a:lnTo>
                    <a:pt x="1105" y="433"/>
                  </a:lnTo>
                  <a:lnTo>
                    <a:pt x="1105" y="433"/>
                  </a:lnTo>
                  <a:lnTo>
                    <a:pt x="1105" y="437"/>
                  </a:lnTo>
                  <a:lnTo>
                    <a:pt x="1105" y="437"/>
                  </a:lnTo>
                  <a:lnTo>
                    <a:pt x="1105" y="437"/>
                  </a:lnTo>
                  <a:lnTo>
                    <a:pt x="1105" y="437"/>
                  </a:lnTo>
                  <a:lnTo>
                    <a:pt x="1105" y="437"/>
                  </a:lnTo>
                  <a:lnTo>
                    <a:pt x="1105" y="437"/>
                  </a:lnTo>
                  <a:lnTo>
                    <a:pt x="1105" y="442"/>
                  </a:lnTo>
                  <a:lnTo>
                    <a:pt x="1105" y="442"/>
                  </a:lnTo>
                  <a:lnTo>
                    <a:pt x="1105" y="442"/>
                  </a:lnTo>
                  <a:lnTo>
                    <a:pt x="1109" y="442"/>
                  </a:lnTo>
                  <a:lnTo>
                    <a:pt x="1109" y="442"/>
                  </a:lnTo>
                  <a:lnTo>
                    <a:pt x="1109" y="442"/>
                  </a:lnTo>
                  <a:lnTo>
                    <a:pt x="1109" y="446"/>
                  </a:lnTo>
                  <a:lnTo>
                    <a:pt x="1109" y="446"/>
                  </a:lnTo>
                  <a:lnTo>
                    <a:pt x="1109" y="446"/>
                  </a:lnTo>
                  <a:lnTo>
                    <a:pt x="1109" y="446"/>
                  </a:lnTo>
                  <a:lnTo>
                    <a:pt x="1109" y="446"/>
                  </a:lnTo>
                  <a:lnTo>
                    <a:pt x="1109" y="446"/>
                  </a:lnTo>
                  <a:lnTo>
                    <a:pt x="1109" y="451"/>
                  </a:lnTo>
                  <a:lnTo>
                    <a:pt x="1109" y="451"/>
                  </a:lnTo>
                  <a:lnTo>
                    <a:pt x="1109" y="451"/>
                  </a:lnTo>
                  <a:lnTo>
                    <a:pt x="1109" y="451"/>
                  </a:lnTo>
                  <a:lnTo>
                    <a:pt x="1109" y="451"/>
                  </a:lnTo>
                  <a:lnTo>
                    <a:pt x="1114" y="451"/>
                  </a:lnTo>
                  <a:lnTo>
                    <a:pt x="1114" y="451"/>
                  </a:lnTo>
                  <a:lnTo>
                    <a:pt x="1114" y="455"/>
                  </a:lnTo>
                  <a:lnTo>
                    <a:pt x="1114" y="455"/>
                  </a:lnTo>
                  <a:lnTo>
                    <a:pt x="1114" y="455"/>
                  </a:lnTo>
                  <a:lnTo>
                    <a:pt x="1114" y="455"/>
                  </a:lnTo>
                  <a:lnTo>
                    <a:pt x="1114" y="455"/>
                  </a:lnTo>
                  <a:lnTo>
                    <a:pt x="1114" y="455"/>
                  </a:lnTo>
                  <a:lnTo>
                    <a:pt x="1114" y="455"/>
                  </a:lnTo>
                  <a:lnTo>
                    <a:pt x="1114" y="455"/>
                  </a:lnTo>
                  <a:lnTo>
                    <a:pt x="1114" y="460"/>
                  </a:lnTo>
                  <a:lnTo>
                    <a:pt x="1114" y="460"/>
                  </a:lnTo>
                  <a:lnTo>
                    <a:pt x="1118" y="460"/>
                  </a:lnTo>
                  <a:lnTo>
                    <a:pt x="1118" y="460"/>
                  </a:lnTo>
                  <a:lnTo>
                    <a:pt x="1118" y="460"/>
                  </a:lnTo>
                  <a:lnTo>
                    <a:pt x="1118" y="460"/>
                  </a:lnTo>
                  <a:lnTo>
                    <a:pt x="1118" y="460"/>
                  </a:lnTo>
                  <a:lnTo>
                    <a:pt x="1118" y="464"/>
                  </a:lnTo>
                  <a:lnTo>
                    <a:pt x="1118" y="464"/>
                  </a:lnTo>
                  <a:lnTo>
                    <a:pt x="1118" y="464"/>
                  </a:lnTo>
                  <a:lnTo>
                    <a:pt x="1118" y="464"/>
                  </a:lnTo>
                  <a:lnTo>
                    <a:pt x="1118" y="464"/>
                  </a:lnTo>
                  <a:lnTo>
                    <a:pt x="1118" y="464"/>
                  </a:lnTo>
                  <a:lnTo>
                    <a:pt x="1118" y="464"/>
                  </a:lnTo>
                  <a:lnTo>
                    <a:pt x="1123" y="464"/>
                  </a:lnTo>
                  <a:lnTo>
                    <a:pt x="1123" y="464"/>
                  </a:lnTo>
                  <a:lnTo>
                    <a:pt x="1123" y="469"/>
                  </a:lnTo>
                  <a:lnTo>
                    <a:pt x="1123" y="469"/>
                  </a:lnTo>
                  <a:lnTo>
                    <a:pt x="1123" y="469"/>
                  </a:lnTo>
                  <a:lnTo>
                    <a:pt x="1123" y="469"/>
                  </a:lnTo>
                  <a:lnTo>
                    <a:pt x="1123" y="469"/>
                  </a:lnTo>
                  <a:lnTo>
                    <a:pt x="1123" y="469"/>
                  </a:lnTo>
                  <a:lnTo>
                    <a:pt x="1123" y="469"/>
                  </a:lnTo>
                  <a:lnTo>
                    <a:pt x="1123" y="469"/>
                  </a:lnTo>
                  <a:lnTo>
                    <a:pt x="1123" y="469"/>
                  </a:lnTo>
                  <a:lnTo>
                    <a:pt x="1123" y="469"/>
                  </a:lnTo>
                  <a:lnTo>
                    <a:pt x="1123" y="469"/>
                  </a:lnTo>
                  <a:lnTo>
                    <a:pt x="1123" y="469"/>
                  </a:lnTo>
                  <a:lnTo>
                    <a:pt x="1123" y="469"/>
                  </a:lnTo>
                  <a:lnTo>
                    <a:pt x="1123" y="469"/>
                  </a:lnTo>
                  <a:lnTo>
                    <a:pt x="1123" y="469"/>
                  </a:lnTo>
                  <a:lnTo>
                    <a:pt x="1123" y="469"/>
                  </a:lnTo>
                  <a:lnTo>
                    <a:pt x="1123" y="469"/>
                  </a:lnTo>
                  <a:lnTo>
                    <a:pt x="1123" y="469"/>
                  </a:lnTo>
                  <a:lnTo>
                    <a:pt x="1123" y="473"/>
                  </a:lnTo>
                  <a:lnTo>
                    <a:pt x="1127" y="473"/>
                  </a:lnTo>
                  <a:lnTo>
                    <a:pt x="1127" y="473"/>
                  </a:lnTo>
                  <a:lnTo>
                    <a:pt x="1127" y="473"/>
                  </a:lnTo>
                  <a:lnTo>
                    <a:pt x="1127" y="473"/>
                  </a:lnTo>
                  <a:lnTo>
                    <a:pt x="1127" y="473"/>
                  </a:lnTo>
                  <a:lnTo>
                    <a:pt x="1127" y="473"/>
                  </a:lnTo>
                  <a:lnTo>
                    <a:pt x="1127" y="473"/>
                  </a:lnTo>
                  <a:lnTo>
                    <a:pt x="1127" y="473"/>
                  </a:lnTo>
                  <a:lnTo>
                    <a:pt x="1127" y="473"/>
                  </a:lnTo>
                  <a:lnTo>
                    <a:pt x="1127" y="473"/>
                  </a:lnTo>
                  <a:lnTo>
                    <a:pt x="1127" y="473"/>
                  </a:lnTo>
                  <a:lnTo>
                    <a:pt x="1132" y="473"/>
                  </a:lnTo>
                  <a:lnTo>
                    <a:pt x="1132" y="473"/>
                  </a:lnTo>
                  <a:lnTo>
                    <a:pt x="1132" y="473"/>
                  </a:lnTo>
                  <a:lnTo>
                    <a:pt x="1132" y="473"/>
                  </a:lnTo>
                  <a:lnTo>
                    <a:pt x="1132" y="473"/>
                  </a:lnTo>
                  <a:lnTo>
                    <a:pt x="1132" y="473"/>
                  </a:lnTo>
                  <a:lnTo>
                    <a:pt x="1132" y="473"/>
                  </a:lnTo>
                  <a:lnTo>
                    <a:pt x="1136" y="473"/>
                  </a:lnTo>
                  <a:lnTo>
                    <a:pt x="1136" y="473"/>
                  </a:lnTo>
                  <a:lnTo>
                    <a:pt x="1136" y="473"/>
                  </a:lnTo>
                  <a:lnTo>
                    <a:pt x="1136" y="473"/>
                  </a:lnTo>
                  <a:lnTo>
                    <a:pt x="1136" y="473"/>
                  </a:lnTo>
                  <a:lnTo>
                    <a:pt x="1136" y="473"/>
                  </a:lnTo>
                  <a:lnTo>
                    <a:pt x="1136" y="473"/>
                  </a:lnTo>
                  <a:lnTo>
                    <a:pt x="1136" y="473"/>
                  </a:lnTo>
                  <a:lnTo>
                    <a:pt x="1136" y="473"/>
                  </a:lnTo>
                  <a:lnTo>
                    <a:pt x="1136" y="473"/>
                  </a:lnTo>
                  <a:lnTo>
                    <a:pt x="1141" y="473"/>
                  </a:lnTo>
                  <a:lnTo>
                    <a:pt x="1141" y="473"/>
                  </a:lnTo>
                  <a:lnTo>
                    <a:pt x="1141" y="473"/>
                  </a:lnTo>
                  <a:lnTo>
                    <a:pt x="1141" y="473"/>
                  </a:lnTo>
                  <a:lnTo>
                    <a:pt x="1141" y="473"/>
                  </a:lnTo>
                  <a:lnTo>
                    <a:pt x="1141" y="473"/>
                  </a:lnTo>
                  <a:lnTo>
                    <a:pt x="1141" y="473"/>
                  </a:lnTo>
                  <a:lnTo>
                    <a:pt x="1141" y="473"/>
                  </a:lnTo>
                  <a:lnTo>
                    <a:pt x="1145" y="473"/>
                  </a:lnTo>
                  <a:lnTo>
                    <a:pt x="1145" y="473"/>
                  </a:lnTo>
                  <a:lnTo>
                    <a:pt x="1145" y="473"/>
                  </a:lnTo>
                  <a:lnTo>
                    <a:pt x="1145" y="473"/>
                  </a:lnTo>
                  <a:lnTo>
                    <a:pt x="1145" y="473"/>
                  </a:lnTo>
                  <a:lnTo>
                    <a:pt x="1149" y="473"/>
                  </a:lnTo>
                  <a:lnTo>
                    <a:pt x="1149" y="473"/>
                  </a:lnTo>
                  <a:lnTo>
                    <a:pt x="1149" y="473"/>
                  </a:lnTo>
                  <a:lnTo>
                    <a:pt x="1149" y="473"/>
                  </a:lnTo>
                  <a:lnTo>
                    <a:pt x="1154" y="473"/>
                  </a:lnTo>
                  <a:lnTo>
                    <a:pt x="1154" y="473"/>
                  </a:lnTo>
                  <a:lnTo>
                    <a:pt x="1154" y="473"/>
                  </a:lnTo>
                  <a:lnTo>
                    <a:pt x="1154" y="473"/>
                  </a:lnTo>
                  <a:lnTo>
                    <a:pt x="1158" y="473"/>
                  </a:lnTo>
                  <a:lnTo>
                    <a:pt x="1158" y="473"/>
                  </a:lnTo>
                  <a:lnTo>
                    <a:pt x="1158" y="473"/>
                  </a:lnTo>
                  <a:lnTo>
                    <a:pt x="1158" y="473"/>
                  </a:lnTo>
                  <a:lnTo>
                    <a:pt x="1158" y="473"/>
                  </a:lnTo>
                  <a:lnTo>
                    <a:pt x="1163" y="473"/>
                  </a:lnTo>
                  <a:lnTo>
                    <a:pt x="1163" y="473"/>
                  </a:lnTo>
                  <a:lnTo>
                    <a:pt x="1163" y="473"/>
                  </a:lnTo>
                  <a:lnTo>
                    <a:pt x="1163" y="473"/>
                  </a:lnTo>
                  <a:lnTo>
                    <a:pt x="1163" y="473"/>
                  </a:lnTo>
                  <a:lnTo>
                    <a:pt x="1167" y="473"/>
                  </a:lnTo>
                  <a:lnTo>
                    <a:pt x="1167" y="473"/>
                  </a:lnTo>
                  <a:lnTo>
                    <a:pt x="1167" y="473"/>
                  </a:lnTo>
                  <a:lnTo>
                    <a:pt x="1167" y="473"/>
                  </a:lnTo>
                  <a:lnTo>
                    <a:pt x="1167" y="473"/>
                  </a:lnTo>
                  <a:lnTo>
                    <a:pt x="1167" y="469"/>
                  </a:lnTo>
                  <a:lnTo>
                    <a:pt x="1167" y="469"/>
                  </a:lnTo>
                  <a:lnTo>
                    <a:pt x="1167" y="469"/>
                  </a:lnTo>
                  <a:lnTo>
                    <a:pt x="1167" y="469"/>
                  </a:lnTo>
                  <a:lnTo>
                    <a:pt x="1167" y="469"/>
                  </a:lnTo>
                  <a:lnTo>
                    <a:pt x="1167" y="469"/>
                  </a:lnTo>
                  <a:lnTo>
                    <a:pt x="1172" y="469"/>
                  </a:lnTo>
                  <a:lnTo>
                    <a:pt x="1172" y="469"/>
                  </a:lnTo>
                  <a:lnTo>
                    <a:pt x="1172" y="469"/>
                  </a:lnTo>
                  <a:lnTo>
                    <a:pt x="1172" y="469"/>
                  </a:lnTo>
                  <a:lnTo>
                    <a:pt x="1172" y="469"/>
                  </a:lnTo>
                  <a:lnTo>
                    <a:pt x="1172" y="469"/>
                  </a:lnTo>
                  <a:lnTo>
                    <a:pt x="1172" y="469"/>
                  </a:lnTo>
                  <a:lnTo>
                    <a:pt x="1172" y="469"/>
                  </a:lnTo>
                  <a:lnTo>
                    <a:pt x="1172" y="469"/>
                  </a:lnTo>
                  <a:lnTo>
                    <a:pt x="1172" y="469"/>
                  </a:lnTo>
                  <a:lnTo>
                    <a:pt x="1172" y="469"/>
                  </a:lnTo>
                  <a:lnTo>
                    <a:pt x="1176" y="469"/>
                  </a:lnTo>
                  <a:lnTo>
                    <a:pt x="1176" y="464"/>
                  </a:lnTo>
                  <a:lnTo>
                    <a:pt x="1176" y="464"/>
                  </a:lnTo>
                  <a:lnTo>
                    <a:pt x="1176" y="464"/>
                  </a:lnTo>
                  <a:lnTo>
                    <a:pt x="1176" y="464"/>
                  </a:lnTo>
                  <a:lnTo>
                    <a:pt x="1176" y="464"/>
                  </a:lnTo>
                  <a:lnTo>
                    <a:pt x="1176" y="464"/>
                  </a:lnTo>
                  <a:lnTo>
                    <a:pt x="1176" y="464"/>
                  </a:lnTo>
                  <a:lnTo>
                    <a:pt x="1176" y="464"/>
                  </a:lnTo>
                  <a:lnTo>
                    <a:pt x="1176" y="464"/>
                  </a:lnTo>
                  <a:lnTo>
                    <a:pt x="1176" y="464"/>
                  </a:lnTo>
                  <a:lnTo>
                    <a:pt x="1181" y="464"/>
                  </a:lnTo>
                  <a:lnTo>
                    <a:pt x="1181" y="464"/>
                  </a:lnTo>
                  <a:lnTo>
                    <a:pt x="1181" y="464"/>
                  </a:lnTo>
                  <a:lnTo>
                    <a:pt x="1181" y="464"/>
                  </a:lnTo>
                  <a:lnTo>
                    <a:pt x="1181" y="464"/>
                  </a:lnTo>
                  <a:lnTo>
                    <a:pt x="1181" y="464"/>
                  </a:lnTo>
                  <a:lnTo>
                    <a:pt x="1181" y="464"/>
                  </a:lnTo>
                  <a:lnTo>
                    <a:pt x="1181" y="464"/>
                  </a:lnTo>
                  <a:lnTo>
                    <a:pt x="1181" y="464"/>
                  </a:lnTo>
                  <a:lnTo>
                    <a:pt x="1181" y="464"/>
                  </a:lnTo>
                  <a:lnTo>
                    <a:pt x="1181" y="464"/>
                  </a:lnTo>
                  <a:lnTo>
                    <a:pt x="1185" y="464"/>
                  </a:lnTo>
                  <a:lnTo>
                    <a:pt x="1185" y="464"/>
                  </a:lnTo>
                  <a:lnTo>
                    <a:pt x="1185" y="464"/>
                  </a:lnTo>
                  <a:lnTo>
                    <a:pt x="1185" y="464"/>
                  </a:lnTo>
                  <a:lnTo>
                    <a:pt x="1185" y="464"/>
                  </a:lnTo>
                  <a:lnTo>
                    <a:pt x="1185" y="464"/>
                  </a:lnTo>
                  <a:lnTo>
                    <a:pt x="1185" y="464"/>
                  </a:lnTo>
                  <a:lnTo>
                    <a:pt x="1185" y="464"/>
                  </a:lnTo>
                  <a:lnTo>
                    <a:pt x="1185" y="464"/>
                  </a:lnTo>
                  <a:lnTo>
                    <a:pt x="1185" y="464"/>
                  </a:lnTo>
                  <a:lnTo>
                    <a:pt x="1185" y="464"/>
                  </a:lnTo>
                  <a:lnTo>
                    <a:pt x="1185" y="464"/>
                  </a:lnTo>
                  <a:lnTo>
                    <a:pt x="1190" y="464"/>
                  </a:lnTo>
                  <a:lnTo>
                    <a:pt x="1190" y="464"/>
                  </a:lnTo>
                  <a:lnTo>
                    <a:pt x="1190" y="464"/>
                  </a:lnTo>
                  <a:lnTo>
                    <a:pt x="1190" y="464"/>
                  </a:lnTo>
                  <a:lnTo>
                    <a:pt x="1190" y="464"/>
                  </a:lnTo>
                  <a:lnTo>
                    <a:pt x="1190" y="464"/>
                  </a:lnTo>
                  <a:lnTo>
                    <a:pt x="1190" y="464"/>
                  </a:lnTo>
                  <a:lnTo>
                    <a:pt x="1190" y="464"/>
                  </a:lnTo>
                  <a:lnTo>
                    <a:pt x="1194" y="464"/>
                  </a:lnTo>
                  <a:lnTo>
                    <a:pt x="1194" y="464"/>
                  </a:lnTo>
                  <a:lnTo>
                    <a:pt x="1194" y="464"/>
                  </a:lnTo>
                  <a:lnTo>
                    <a:pt x="1194" y="464"/>
                  </a:lnTo>
                  <a:lnTo>
                    <a:pt x="1194" y="464"/>
                  </a:lnTo>
                  <a:lnTo>
                    <a:pt x="1199" y="464"/>
                  </a:lnTo>
                  <a:lnTo>
                    <a:pt x="1199" y="460"/>
                  </a:lnTo>
                  <a:lnTo>
                    <a:pt x="1199" y="460"/>
                  </a:lnTo>
                  <a:lnTo>
                    <a:pt x="1199" y="460"/>
                  </a:lnTo>
                  <a:lnTo>
                    <a:pt x="1199" y="460"/>
                  </a:lnTo>
                  <a:lnTo>
                    <a:pt x="1199" y="460"/>
                  </a:lnTo>
                  <a:lnTo>
                    <a:pt x="1199" y="460"/>
                  </a:lnTo>
                  <a:lnTo>
                    <a:pt x="1199" y="460"/>
                  </a:lnTo>
                  <a:lnTo>
                    <a:pt x="1199" y="460"/>
                  </a:lnTo>
                  <a:lnTo>
                    <a:pt x="1199" y="460"/>
                  </a:lnTo>
                  <a:lnTo>
                    <a:pt x="1203" y="460"/>
                  </a:lnTo>
                  <a:lnTo>
                    <a:pt x="1203" y="460"/>
                  </a:lnTo>
                  <a:lnTo>
                    <a:pt x="1203" y="460"/>
                  </a:lnTo>
                  <a:lnTo>
                    <a:pt x="1203" y="460"/>
                  </a:lnTo>
                  <a:lnTo>
                    <a:pt x="1203" y="460"/>
                  </a:lnTo>
                  <a:lnTo>
                    <a:pt x="1203" y="460"/>
                  </a:lnTo>
                  <a:lnTo>
                    <a:pt x="1203" y="460"/>
                  </a:lnTo>
                  <a:lnTo>
                    <a:pt x="1203" y="460"/>
                  </a:lnTo>
                  <a:lnTo>
                    <a:pt x="1203" y="460"/>
                  </a:lnTo>
                  <a:lnTo>
                    <a:pt x="1203" y="460"/>
                  </a:lnTo>
                  <a:lnTo>
                    <a:pt x="1203" y="460"/>
                  </a:lnTo>
                  <a:lnTo>
                    <a:pt x="1203" y="460"/>
                  </a:lnTo>
                  <a:lnTo>
                    <a:pt x="1203" y="460"/>
                  </a:lnTo>
                  <a:lnTo>
                    <a:pt x="1203" y="460"/>
                  </a:lnTo>
                  <a:lnTo>
                    <a:pt x="1203" y="460"/>
                  </a:lnTo>
                  <a:lnTo>
                    <a:pt x="1203" y="460"/>
                  </a:lnTo>
                  <a:lnTo>
                    <a:pt x="1203" y="460"/>
                  </a:lnTo>
                  <a:lnTo>
                    <a:pt x="1203" y="460"/>
                  </a:lnTo>
                  <a:lnTo>
                    <a:pt x="1203" y="460"/>
                  </a:lnTo>
                  <a:lnTo>
                    <a:pt x="1203" y="460"/>
                  </a:lnTo>
                  <a:lnTo>
                    <a:pt x="1203" y="460"/>
                  </a:lnTo>
                  <a:lnTo>
                    <a:pt x="1203" y="460"/>
                  </a:lnTo>
                  <a:lnTo>
                    <a:pt x="1203" y="460"/>
                  </a:lnTo>
                  <a:lnTo>
                    <a:pt x="1203" y="460"/>
                  </a:lnTo>
                  <a:lnTo>
                    <a:pt x="1203" y="460"/>
                  </a:lnTo>
                  <a:lnTo>
                    <a:pt x="1208" y="460"/>
                  </a:lnTo>
                  <a:lnTo>
                    <a:pt x="1208" y="460"/>
                  </a:lnTo>
                  <a:lnTo>
                    <a:pt x="1208" y="460"/>
                  </a:lnTo>
                  <a:lnTo>
                    <a:pt x="1208" y="460"/>
                  </a:lnTo>
                  <a:lnTo>
                    <a:pt x="1208" y="460"/>
                  </a:lnTo>
                  <a:lnTo>
                    <a:pt x="1208" y="460"/>
                  </a:lnTo>
                  <a:lnTo>
                    <a:pt x="1208" y="460"/>
                  </a:lnTo>
                  <a:lnTo>
                    <a:pt x="1208" y="460"/>
                  </a:lnTo>
                  <a:lnTo>
                    <a:pt x="1208" y="460"/>
                  </a:lnTo>
                  <a:lnTo>
                    <a:pt x="1208" y="460"/>
                  </a:lnTo>
                  <a:lnTo>
                    <a:pt x="1208" y="460"/>
                  </a:lnTo>
                  <a:lnTo>
                    <a:pt x="1208" y="460"/>
                  </a:lnTo>
                  <a:lnTo>
                    <a:pt x="1208" y="460"/>
                  </a:lnTo>
                  <a:lnTo>
                    <a:pt x="1208" y="460"/>
                  </a:lnTo>
                  <a:lnTo>
                    <a:pt x="1208" y="460"/>
                  </a:lnTo>
                  <a:lnTo>
                    <a:pt x="1208" y="460"/>
                  </a:lnTo>
                  <a:lnTo>
                    <a:pt x="1208" y="460"/>
                  </a:lnTo>
                  <a:lnTo>
                    <a:pt x="1208" y="460"/>
                  </a:lnTo>
                  <a:lnTo>
                    <a:pt x="1208" y="460"/>
                  </a:lnTo>
                  <a:lnTo>
                    <a:pt x="1208" y="460"/>
                  </a:lnTo>
                  <a:lnTo>
                    <a:pt x="1208" y="460"/>
                  </a:lnTo>
                  <a:lnTo>
                    <a:pt x="1208" y="460"/>
                  </a:lnTo>
                  <a:lnTo>
                    <a:pt x="1208" y="460"/>
                  </a:lnTo>
                  <a:lnTo>
                    <a:pt x="1208" y="460"/>
                  </a:lnTo>
                  <a:lnTo>
                    <a:pt x="1208" y="460"/>
                  </a:lnTo>
                  <a:lnTo>
                    <a:pt x="1208" y="460"/>
                  </a:lnTo>
                  <a:lnTo>
                    <a:pt x="1208" y="460"/>
                  </a:lnTo>
                  <a:lnTo>
                    <a:pt x="1208" y="460"/>
                  </a:lnTo>
                  <a:lnTo>
                    <a:pt x="1208" y="460"/>
                  </a:lnTo>
                  <a:lnTo>
                    <a:pt x="1208" y="460"/>
                  </a:lnTo>
                  <a:lnTo>
                    <a:pt x="1208" y="460"/>
                  </a:lnTo>
                  <a:lnTo>
                    <a:pt x="1208" y="460"/>
                  </a:lnTo>
                  <a:lnTo>
                    <a:pt x="1208" y="460"/>
                  </a:lnTo>
                  <a:lnTo>
                    <a:pt x="1208" y="460"/>
                  </a:lnTo>
                  <a:lnTo>
                    <a:pt x="1208" y="460"/>
                  </a:lnTo>
                  <a:lnTo>
                    <a:pt x="1208" y="460"/>
                  </a:lnTo>
                  <a:lnTo>
                    <a:pt x="1208" y="460"/>
                  </a:lnTo>
                  <a:lnTo>
                    <a:pt x="1208" y="460"/>
                  </a:lnTo>
                  <a:lnTo>
                    <a:pt x="1208" y="460"/>
                  </a:lnTo>
                  <a:lnTo>
                    <a:pt x="1208" y="460"/>
                  </a:lnTo>
                  <a:lnTo>
                    <a:pt x="1208" y="460"/>
                  </a:lnTo>
                  <a:lnTo>
                    <a:pt x="1208" y="460"/>
                  </a:lnTo>
                  <a:lnTo>
                    <a:pt x="1208" y="455"/>
                  </a:lnTo>
                  <a:lnTo>
                    <a:pt x="1208" y="455"/>
                  </a:lnTo>
                  <a:lnTo>
                    <a:pt x="1208" y="455"/>
                  </a:lnTo>
                  <a:lnTo>
                    <a:pt x="1212" y="455"/>
                  </a:lnTo>
                  <a:lnTo>
                    <a:pt x="1212" y="455"/>
                  </a:lnTo>
                  <a:lnTo>
                    <a:pt x="1212" y="455"/>
                  </a:lnTo>
                  <a:lnTo>
                    <a:pt x="1212" y="455"/>
                  </a:lnTo>
                  <a:lnTo>
                    <a:pt x="1212" y="455"/>
                  </a:lnTo>
                  <a:lnTo>
                    <a:pt x="1212" y="455"/>
                  </a:lnTo>
                  <a:lnTo>
                    <a:pt x="1212" y="455"/>
                  </a:lnTo>
                  <a:lnTo>
                    <a:pt x="1212" y="455"/>
                  </a:lnTo>
                  <a:lnTo>
                    <a:pt x="1212" y="455"/>
                  </a:lnTo>
                  <a:lnTo>
                    <a:pt x="1212" y="455"/>
                  </a:lnTo>
                  <a:lnTo>
                    <a:pt x="1212" y="455"/>
                  </a:lnTo>
                  <a:lnTo>
                    <a:pt x="1212" y="455"/>
                  </a:lnTo>
                  <a:lnTo>
                    <a:pt x="1212" y="455"/>
                  </a:lnTo>
                  <a:lnTo>
                    <a:pt x="1212" y="455"/>
                  </a:lnTo>
                  <a:lnTo>
                    <a:pt x="1212" y="455"/>
                  </a:lnTo>
                  <a:lnTo>
                    <a:pt x="1212" y="455"/>
                  </a:lnTo>
                  <a:lnTo>
                    <a:pt x="1212" y="455"/>
                  </a:lnTo>
                  <a:lnTo>
                    <a:pt x="1212" y="455"/>
                  </a:lnTo>
                  <a:lnTo>
                    <a:pt x="1212" y="455"/>
                  </a:lnTo>
                  <a:lnTo>
                    <a:pt x="1212" y="455"/>
                  </a:lnTo>
                  <a:lnTo>
                    <a:pt x="1212" y="451"/>
                  </a:lnTo>
                  <a:lnTo>
                    <a:pt x="1212" y="451"/>
                  </a:lnTo>
                  <a:lnTo>
                    <a:pt x="1212" y="451"/>
                  </a:lnTo>
                  <a:lnTo>
                    <a:pt x="1212" y="451"/>
                  </a:lnTo>
                  <a:lnTo>
                    <a:pt x="1212" y="451"/>
                  </a:lnTo>
                  <a:lnTo>
                    <a:pt x="1212" y="451"/>
                  </a:lnTo>
                  <a:lnTo>
                    <a:pt x="1212" y="451"/>
                  </a:lnTo>
                  <a:lnTo>
                    <a:pt x="1212" y="451"/>
                  </a:lnTo>
                  <a:lnTo>
                    <a:pt x="1212" y="451"/>
                  </a:lnTo>
                  <a:lnTo>
                    <a:pt x="1212" y="451"/>
                  </a:lnTo>
                  <a:lnTo>
                    <a:pt x="1212" y="451"/>
                  </a:lnTo>
                  <a:lnTo>
                    <a:pt x="1212" y="451"/>
                  </a:lnTo>
                  <a:lnTo>
                    <a:pt x="1212" y="451"/>
                  </a:lnTo>
                  <a:lnTo>
                    <a:pt x="1212" y="446"/>
                  </a:lnTo>
                  <a:lnTo>
                    <a:pt x="1212" y="446"/>
                  </a:lnTo>
                  <a:lnTo>
                    <a:pt x="1212" y="446"/>
                  </a:lnTo>
                  <a:lnTo>
                    <a:pt x="1212" y="446"/>
                  </a:lnTo>
                  <a:lnTo>
                    <a:pt x="1212" y="446"/>
                  </a:lnTo>
                  <a:lnTo>
                    <a:pt x="1212" y="446"/>
                  </a:lnTo>
                  <a:lnTo>
                    <a:pt x="1212" y="446"/>
                  </a:lnTo>
                  <a:lnTo>
                    <a:pt x="1212" y="446"/>
                  </a:lnTo>
                  <a:lnTo>
                    <a:pt x="1217" y="446"/>
                  </a:lnTo>
                  <a:lnTo>
                    <a:pt x="1217" y="446"/>
                  </a:lnTo>
                  <a:lnTo>
                    <a:pt x="1217" y="442"/>
                  </a:lnTo>
                  <a:lnTo>
                    <a:pt x="1217" y="442"/>
                  </a:lnTo>
                  <a:lnTo>
                    <a:pt x="1217" y="442"/>
                  </a:lnTo>
                  <a:lnTo>
                    <a:pt x="1217" y="442"/>
                  </a:lnTo>
                  <a:lnTo>
                    <a:pt x="1217" y="442"/>
                  </a:lnTo>
                  <a:lnTo>
                    <a:pt x="1217" y="442"/>
                  </a:lnTo>
                  <a:lnTo>
                    <a:pt x="1217" y="442"/>
                  </a:lnTo>
                  <a:lnTo>
                    <a:pt x="1217" y="442"/>
                  </a:lnTo>
                  <a:lnTo>
                    <a:pt x="1217" y="437"/>
                  </a:lnTo>
                  <a:lnTo>
                    <a:pt x="1217" y="437"/>
                  </a:lnTo>
                  <a:lnTo>
                    <a:pt x="1217" y="437"/>
                  </a:lnTo>
                  <a:lnTo>
                    <a:pt x="1217" y="437"/>
                  </a:lnTo>
                  <a:lnTo>
                    <a:pt x="1217" y="437"/>
                  </a:lnTo>
                  <a:lnTo>
                    <a:pt x="1217" y="437"/>
                  </a:lnTo>
                  <a:lnTo>
                    <a:pt x="1217" y="437"/>
                  </a:lnTo>
                  <a:lnTo>
                    <a:pt x="1217" y="437"/>
                  </a:lnTo>
                  <a:lnTo>
                    <a:pt x="1217" y="433"/>
                  </a:lnTo>
                  <a:lnTo>
                    <a:pt x="1217" y="433"/>
                  </a:lnTo>
                  <a:lnTo>
                    <a:pt x="1217" y="433"/>
                  </a:lnTo>
                  <a:lnTo>
                    <a:pt x="1217" y="433"/>
                  </a:lnTo>
                  <a:lnTo>
                    <a:pt x="1217" y="433"/>
                  </a:lnTo>
                  <a:lnTo>
                    <a:pt x="1217" y="433"/>
                  </a:lnTo>
                  <a:lnTo>
                    <a:pt x="1217" y="428"/>
                  </a:lnTo>
                  <a:lnTo>
                    <a:pt x="1217" y="428"/>
                  </a:lnTo>
                  <a:lnTo>
                    <a:pt x="1217" y="428"/>
                  </a:lnTo>
                  <a:lnTo>
                    <a:pt x="1217" y="428"/>
                  </a:lnTo>
                  <a:lnTo>
                    <a:pt x="1217" y="428"/>
                  </a:lnTo>
                  <a:lnTo>
                    <a:pt x="1217" y="428"/>
                  </a:lnTo>
                  <a:lnTo>
                    <a:pt x="1217" y="424"/>
                  </a:lnTo>
                  <a:lnTo>
                    <a:pt x="1217" y="424"/>
                  </a:lnTo>
                  <a:lnTo>
                    <a:pt x="1217" y="424"/>
                  </a:lnTo>
                  <a:lnTo>
                    <a:pt x="1217" y="424"/>
                  </a:lnTo>
                  <a:lnTo>
                    <a:pt x="1217" y="424"/>
                  </a:lnTo>
                  <a:lnTo>
                    <a:pt x="1217" y="424"/>
                  </a:lnTo>
                  <a:lnTo>
                    <a:pt x="1217" y="419"/>
                  </a:lnTo>
                  <a:lnTo>
                    <a:pt x="1217" y="419"/>
                  </a:lnTo>
                  <a:lnTo>
                    <a:pt x="1217" y="419"/>
                  </a:lnTo>
                  <a:lnTo>
                    <a:pt x="1217" y="419"/>
                  </a:lnTo>
                  <a:lnTo>
                    <a:pt x="1217" y="419"/>
                  </a:lnTo>
                  <a:lnTo>
                    <a:pt x="1217" y="419"/>
                  </a:lnTo>
                  <a:lnTo>
                    <a:pt x="1217" y="419"/>
                  </a:lnTo>
                  <a:lnTo>
                    <a:pt x="1217" y="419"/>
                  </a:lnTo>
                  <a:lnTo>
                    <a:pt x="1217" y="419"/>
                  </a:lnTo>
                  <a:lnTo>
                    <a:pt x="1217" y="419"/>
                  </a:lnTo>
                  <a:lnTo>
                    <a:pt x="1217" y="419"/>
                  </a:lnTo>
                  <a:lnTo>
                    <a:pt x="1217" y="419"/>
                  </a:lnTo>
                  <a:lnTo>
                    <a:pt x="1217" y="419"/>
                  </a:lnTo>
                  <a:lnTo>
                    <a:pt x="1217" y="419"/>
                  </a:lnTo>
                  <a:lnTo>
                    <a:pt x="1217" y="419"/>
                  </a:lnTo>
                  <a:lnTo>
                    <a:pt x="1217" y="419"/>
                  </a:lnTo>
                  <a:lnTo>
                    <a:pt x="1217" y="419"/>
                  </a:lnTo>
                  <a:lnTo>
                    <a:pt x="1217" y="419"/>
                  </a:lnTo>
                  <a:lnTo>
                    <a:pt x="1217" y="419"/>
                  </a:lnTo>
                  <a:lnTo>
                    <a:pt x="1217" y="419"/>
                  </a:lnTo>
                  <a:lnTo>
                    <a:pt x="1217" y="419"/>
                  </a:lnTo>
                  <a:lnTo>
                    <a:pt x="1217" y="419"/>
                  </a:lnTo>
                  <a:lnTo>
                    <a:pt x="1217" y="415"/>
                  </a:lnTo>
                  <a:lnTo>
                    <a:pt x="1217" y="415"/>
                  </a:lnTo>
                  <a:lnTo>
                    <a:pt x="1217" y="415"/>
                  </a:lnTo>
                  <a:lnTo>
                    <a:pt x="1217" y="415"/>
                  </a:lnTo>
                  <a:lnTo>
                    <a:pt x="1217" y="415"/>
                  </a:lnTo>
                  <a:lnTo>
                    <a:pt x="1217" y="415"/>
                  </a:lnTo>
                  <a:lnTo>
                    <a:pt x="1217" y="415"/>
                  </a:lnTo>
                  <a:lnTo>
                    <a:pt x="1217" y="415"/>
                  </a:lnTo>
                  <a:lnTo>
                    <a:pt x="1217" y="415"/>
                  </a:lnTo>
                  <a:lnTo>
                    <a:pt x="1217" y="415"/>
                  </a:lnTo>
                  <a:lnTo>
                    <a:pt x="1217" y="415"/>
                  </a:lnTo>
                  <a:lnTo>
                    <a:pt x="1217" y="415"/>
                  </a:lnTo>
                  <a:lnTo>
                    <a:pt x="1217" y="415"/>
                  </a:lnTo>
                  <a:lnTo>
                    <a:pt x="1217" y="415"/>
                  </a:lnTo>
                  <a:lnTo>
                    <a:pt x="1217" y="415"/>
                  </a:lnTo>
                  <a:lnTo>
                    <a:pt x="1212" y="415"/>
                  </a:lnTo>
                  <a:lnTo>
                    <a:pt x="1212" y="415"/>
                  </a:lnTo>
                  <a:lnTo>
                    <a:pt x="1212" y="415"/>
                  </a:lnTo>
                  <a:lnTo>
                    <a:pt x="1212" y="415"/>
                  </a:lnTo>
                  <a:lnTo>
                    <a:pt x="1212" y="415"/>
                  </a:lnTo>
                  <a:lnTo>
                    <a:pt x="1212" y="415"/>
                  </a:lnTo>
                  <a:lnTo>
                    <a:pt x="1212" y="410"/>
                  </a:lnTo>
                  <a:lnTo>
                    <a:pt x="1212" y="410"/>
                  </a:lnTo>
                  <a:lnTo>
                    <a:pt x="1212" y="410"/>
                  </a:lnTo>
                  <a:lnTo>
                    <a:pt x="1212" y="410"/>
                  </a:lnTo>
                  <a:lnTo>
                    <a:pt x="1212" y="410"/>
                  </a:lnTo>
                  <a:lnTo>
                    <a:pt x="1212" y="410"/>
                  </a:lnTo>
                  <a:lnTo>
                    <a:pt x="1212" y="410"/>
                  </a:lnTo>
                  <a:lnTo>
                    <a:pt x="1212" y="410"/>
                  </a:lnTo>
                  <a:lnTo>
                    <a:pt x="1212" y="410"/>
                  </a:lnTo>
                  <a:lnTo>
                    <a:pt x="1212" y="410"/>
                  </a:lnTo>
                  <a:lnTo>
                    <a:pt x="1212" y="410"/>
                  </a:lnTo>
                  <a:lnTo>
                    <a:pt x="1212" y="410"/>
                  </a:lnTo>
                  <a:lnTo>
                    <a:pt x="1212" y="410"/>
                  </a:lnTo>
                  <a:lnTo>
                    <a:pt x="1212" y="410"/>
                  </a:lnTo>
                  <a:lnTo>
                    <a:pt x="1212" y="410"/>
                  </a:lnTo>
                  <a:lnTo>
                    <a:pt x="1212" y="406"/>
                  </a:lnTo>
                  <a:lnTo>
                    <a:pt x="1212" y="406"/>
                  </a:lnTo>
                  <a:lnTo>
                    <a:pt x="1212" y="406"/>
                  </a:lnTo>
                  <a:lnTo>
                    <a:pt x="1212" y="406"/>
                  </a:lnTo>
                  <a:lnTo>
                    <a:pt x="1212" y="406"/>
                  </a:lnTo>
                  <a:lnTo>
                    <a:pt x="1208" y="406"/>
                  </a:lnTo>
                  <a:lnTo>
                    <a:pt x="1208" y="406"/>
                  </a:lnTo>
                  <a:lnTo>
                    <a:pt x="1208" y="406"/>
                  </a:lnTo>
                  <a:lnTo>
                    <a:pt x="1208" y="406"/>
                  </a:lnTo>
                  <a:lnTo>
                    <a:pt x="1208" y="406"/>
                  </a:lnTo>
                  <a:lnTo>
                    <a:pt x="1208" y="402"/>
                  </a:lnTo>
                  <a:lnTo>
                    <a:pt x="1208" y="402"/>
                  </a:lnTo>
                  <a:lnTo>
                    <a:pt x="1208" y="402"/>
                  </a:lnTo>
                  <a:lnTo>
                    <a:pt x="1208" y="402"/>
                  </a:lnTo>
                  <a:lnTo>
                    <a:pt x="1208" y="402"/>
                  </a:lnTo>
                  <a:lnTo>
                    <a:pt x="1203" y="402"/>
                  </a:lnTo>
                  <a:lnTo>
                    <a:pt x="1203" y="397"/>
                  </a:lnTo>
                  <a:lnTo>
                    <a:pt x="1203" y="397"/>
                  </a:lnTo>
                  <a:lnTo>
                    <a:pt x="1203" y="397"/>
                  </a:lnTo>
                  <a:lnTo>
                    <a:pt x="1203" y="397"/>
                  </a:lnTo>
                  <a:lnTo>
                    <a:pt x="1203" y="397"/>
                  </a:lnTo>
                  <a:lnTo>
                    <a:pt x="1203" y="397"/>
                  </a:lnTo>
                  <a:lnTo>
                    <a:pt x="1199" y="393"/>
                  </a:lnTo>
                  <a:lnTo>
                    <a:pt x="1199" y="393"/>
                  </a:lnTo>
                  <a:lnTo>
                    <a:pt x="1199" y="393"/>
                  </a:lnTo>
                  <a:lnTo>
                    <a:pt x="1199" y="393"/>
                  </a:lnTo>
                  <a:lnTo>
                    <a:pt x="1199" y="393"/>
                  </a:lnTo>
                  <a:lnTo>
                    <a:pt x="1199" y="388"/>
                  </a:lnTo>
                  <a:lnTo>
                    <a:pt x="1199" y="388"/>
                  </a:lnTo>
                  <a:lnTo>
                    <a:pt x="1194" y="388"/>
                  </a:lnTo>
                  <a:lnTo>
                    <a:pt x="1194" y="388"/>
                  </a:lnTo>
                  <a:lnTo>
                    <a:pt x="1194" y="388"/>
                  </a:lnTo>
                  <a:lnTo>
                    <a:pt x="1194" y="388"/>
                  </a:lnTo>
                  <a:lnTo>
                    <a:pt x="1194" y="384"/>
                  </a:lnTo>
                  <a:lnTo>
                    <a:pt x="1194" y="384"/>
                  </a:lnTo>
                  <a:lnTo>
                    <a:pt x="1190" y="384"/>
                  </a:lnTo>
                  <a:lnTo>
                    <a:pt x="1190" y="384"/>
                  </a:lnTo>
                  <a:lnTo>
                    <a:pt x="1190" y="384"/>
                  </a:lnTo>
                  <a:lnTo>
                    <a:pt x="1190" y="379"/>
                  </a:lnTo>
                  <a:lnTo>
                    <a:pt x="1190" y="379"/>
                  </a:lnTo>
                  <a:lnTo>
                    <a:pt x="1190" y="379"/>
                  </a:lnTo>
                  <a:lnTo>
                    <a:pt x="1185" y="379"/>
                  </a:lnTo>
                  <a:lnTo>
                    <a:pt x="1185" y="379"/>
                  </a:lnTo>
                  <a:lnTo>
                    <a:pt x="1185" y="375"/>
                  </a:lnTo>
                  <a:lnTo>
                    <a:pt x="1185" y="375"/>
                  </a:lnTo>
                  <a:lnTo>
                    <a:pt x="1185" y="375"/>
                  </a:lnTo>
                  <a:lnTo>
                    <a:pt x="1185" y="375"/>
                  </a:lnTo>
                  <a:lnTo>
                    <a:pt x="1181" y="375"/>
                  </a:lnTo>
                  <a:lnTo>
                    <a:pt x="1181" y="370"/>
                  </a:lnTo>
                  <a:lnTo>
                    <a:pt x="1181" y="370"/>
                  </a:lnTo>
                  <a:lnTo>
                    <a:pt x="1181" y="370"/>
                  </a:lnTo>
                  <a:lnTo>
                    <a:pt x="1181" y="370"/>
                  </a:lnTo>
                  <a:lnTo>
                    <a:pt x="1176" y="366"/>
                  </a:lnTo>
                  <a:lnTo>
                    <a:pt x="1176" y="366"/>
                  </a:lnTo>
                  <a:lnTo>
                    <a:pt x="1176" y="366"/>
                  </a:lnTo>
                  <a:lnTo>
                    <a:pt x="1172" y="361"/>
                  </a:lnTo>
                  <a:lnTo>
                    <a:pt x="1172" y="361"/>
                  </a:lnTo>
                  <a:lnTo>
                    <a:pt x="1167" y="357"/>
                  </a:lnTo>
                  <a:lnTo>
                    <a:pt x="1167" y="357"/>
                  </a:lnTo>
                  <a:lnTo>
                    <a:pt x="1167" y="352"/>
                  </a:lnTo>
                  <a:lnTo>
                    <a:pt x="1163" y="352"/>
                  </a:lnTo>
                  <a:lnTo>
                    <a:pt x="1163" y="348"/>
                  </a:lnTo>
                  <a:lnTo>
                    <a:pt x="1158" y="348"/>
                  </a:lnTo>
                  <a:lnTo>
                    <a:pt x="1158" y="344"/>
                  </a:lnTo>
                  <a:lnTo>
                    <a:pt x="1154" y="344"/>
                  </a:lnTo>
                  <a:lnTo>
                    <a:pt x="1149" y="339"/>
                  </a:lnTo>
                  <a:lnTo>
                    <a:pt x="1145" y="335"/>
                  </a:lnTo>
                  <a:lnTo>
                    <a:pt x="1145" y="330"/>
                  </a:lnTo>
                  <a:lnTo>
                    <a:pt x="1141" y="330"/>
                  </a:lnTo>
                  <a:lnTo>
                    <a:pt x="1141" y="326"/>
                  </a:lnTo>
                  <a:lnTo>
                    <a:pt x="1141" y="326"/>
                  </a:lnTo>
                  <a:lnTo>
                    <a:pt x="1136" y="321"/>
                  </a:lnTo>
                  <a:lnTo>
                    <a:pt x="1136" y="321"/>
                  </a:lnTo>
                  <a:lnTo>
                    <a:pt x="1132" y="317"/>
                  </a:lnTo>
                  <a:lnTo>
                    <a:pt x="1132" y="317"/>
                  </a:lnTo>
                  <a:lnTo>
                    <a:pt x="1127" y="312"/>
                  </a:lnTo>
                  <a:lnTo>
                    <a:pt x="1127" y="312"/>
                  </a:lnTo>
                  <a:lnTo>
                    <a:pt x="1127" y="308"/>
                  </a:lnTo>
                  <a:lnTo>
                    <a:pt x="1123" y="308"/>
                  </a:lnTo>
                  <a:lnTo>
                    <a:pt x="1123" y="308"/>
                  </a:lnTo>
                  <a:lnTo>
                    <a:pt x="1123" y="308"/>
                  </a:lnTo>
                  <a:lnTo>
                    <a:pt x="1123" y="303"/>
                  </a:lnTo>
                  <a:lnTo>
                    <a:pt x="1118" y="303"/>
                  </a:lnTo>
                  <a:lnTo>
                    <a:pt x="1118" y="303"/>
                  </a:lnTo>
                  <a:lnTo>
                    <a:pt x="1118" y="303"/>
                  </a:lnTo>
                  <a:lnTo>
                    <a:pt x="1118" y="299"/>
                  </a:lnTo>
                  <a:lnTo>
                    <a:pt x="1118" y="299"/>
                  </a:lnTo>
                  <a:lnTo>
                    <a:pt x="1114" y="299"/>
                  </a:lnTo>
                  <a:lnTo>
                    <a:pt x="1114" y="299"/>
                  </a:lnTo>
                  <a:lnTo>
                    <a:pt x="1114" y="294"/>
                  </a:lnTo>
                  <a:lnTo>
                    <a:pt x="1114" y="294"/>
                  </a:lnTo>
                  <a:lnTo>
                    <a:pt x="1114" y="294"/>
                  </a:lnTo>
                  <a:lnTo>
                    <a:pt x="1109" y="294"/>
                  </a:lnTo>
                  <a:lnTo>
                    <a:pt x="1109" y="290"/>
                  </a:lnTo>
                  <a:lnTo>
                    <a:pt x="1109" y="290"/>
                  </a:lnTo>
                  <a:lnTo>
                    <a:pt x="1109" y="290"/>
                  </a:lnTo>
                  <a:lnTo>
                    <a:pt x="1105" y="290"/>
                  </a:lnTo>
                  <a:lnTo>
                    <a:pt x="1105" y="285"/>
                  </a:lnTo>
                  <a:lnTo>
                    <a:pt x="1105" y="285"/>
                  </a:lnTo>
                  <a:lnTo>
                    <a:pt x="1105" y="285"/>
                  </a:lnTo>
                  <a:lnTo>
                    <a:pt x="1105" y="285"/>
                  </a:lnTo>
                  <a:lnTo>
                    <a:pt x="1100" y="281"/>
                  </a:lnTo>
                  <a:lnTo>
                    <a:pt x="1100" y="281"/>
                  </a:lnTo>
                  <a:lnTo>
                    <a:pt x="1100" y="281"/>
                  </a:lnTo>
                  <a:lnTo>
                    <a:pt x="1100" y="281"/>
                  </a:lnTo>
                  <a:lnTo>
                    <a:pt x="1100" y="277"/>
                  </a:lnTo>
                  <a:lnTo>
                    <a:pt x="1096" y="277"/>
                  </a:lnTo>
                  <a:lnTo>
                    <a:pt x="1096" y="277"/>
                  </a:lnTo>
                  <a:lnTo>
                    <a:pt x="1096" y="277"/>
                  </a:lnTo>
                  <a:lnTo>
                    <a:pt x="1096" y="272"/>
                  </a:lnTo>
                  <a:lnTo>
                    <a:pt x="1096" y="272"/>
                  </a:lnTo>
                  <a:lnTo>
                    <a:pt x="1096" y="272"/>
                  </a:lnTo>
                  <a:lnTo>
                    <a:pt x="1091" y="272"/>
                  </a:lnTo>
                  <a:lnTo>
                    <a:pt x="1091" y="272"/>
                  </a:lnTo>
                  <a:lnTo>
                    <a:pt x="1091" y="268"/>
                  </a:lnTo>
                  <a:lnTo>
                    <a:pt x="1091" y="268"/>
                  </a:lnTo>
                  <a:lnTo>
                    <a:pt x="1091" y="268"/>
                  </a:lnTo>
                  <a:lnTo>
                    <a:pt x="1087" y="268"/>
                  </a:lnTo>
                  <a:lnTo>
                    <a:pt x="1087" y="263"/>
                  </a:lnTo>
                  <a:lnTo>
                    <a:pt x="1087" y="263"/>
                  </a:lnTo>
                  <a:lnTo>
                    <a:pt x="1087" y="263"/>
                  </a:lnTo>
                  <a:lnTo>
                    <a:pt x="1087" y="263"/>
                  </a:lnTo>
                  <a:lnTo>
                    <a:pt x="1087" y="259"/>
                  </a:lnTo>
                  <a:lnTo>
                    <a:pt x="1082" y="259"/>
                  </a:lnTo>
                  <a:lnTo>
                    <a:pt x="1082" y="259"/>
                  </a:lnTo>
                  <a:lnTo>
                    <a:pt x="1082" y="259"/>
                  </a:lnTo>
                  <a:lnTo>
                    <a:pt x="1082" y="254"/>
                  </a:lnTo>
                  <a:lnTo>
                    <a:pt x="1082" y="254"/>
                  </a:lnTo>
                  <a:lnTo>
                    <a:pt x="1082" y="254"/>
                  </a:lnTo>
                  <a:close/>
                  <a:moveTo>
                    <a:pt x="1217" y="419"/>
                  </a:moveTo>
                  <a:lnTo>
                    <a:pt x="1217" y="419"/>
                  </a:lnTo>
                  <a:lnTo>
                    <a:pt x="1217" y="419"/>
                  </a:lnTo>
                  <a:lnTo>
                    <a:pt x="1217" y="419"/>
                  </a:lnTo>
                  <a:close/>
                  <a:moveTo>
                    <a:pt x="1064" y="71"/>
                  </a:moveTo>
                  <a:lnTo>
                    <a:pt x="1064" y="71"/>
                  </a:lnTo>
                  <a:lnTo>
                    <a:pt x="1064" y="71"/>
                  </a:lnTo>
                  <a:lnTo>
                    <a:pt x="1064" y="71"/>
                  </a:lnTo>
                  <a:lnTo>
                    <a:pt x="1064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E8E42039-32DB-F573-AF3E-47F9F4F44E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13" y="3281"/>
              <a:ext cx="1735" cy="594"/>
            </a:xfrm>
            <a:custGeom>
              <a:avLst/>
              <a:gdLst>
                <a:gd name="T0" fmla="*/ 122 w 388"/>
                <a:gd name="T1" fmla="*/ 133 h 133"/>
                <a:gd name="T2" fmla="*/ 76 w 388"/>
                <a:gd name="T3" fmla="*/ 130 h 133"/>
                <a:gd name="T4" fmla="*/ 35 w 388"/>
                <a:gd name="T5" fmla="*/ 119 h 133"/>
                <a:gd name="T6" fmla="*/ 8 w 388"/>
                <a:gd name="T7" fmla="*/ 97 h 133"/>
                <a:gd name="T8" fmla="*/ 0 w 388"/>
                <a:gd name="T9" fmla="*/ 66 h 133"/>
                <a:gd name="T10" fmla="*/ 38 w 388"/>
                <a:gd name="T11" fmla="*/ 14 h 133"/>
                <a:gd name="T12" fmla="*/ 55 w 388"/>
                <a:gd name="T13" fmla="*/ 6 h 133"/>
                <a:gd name="T14" fmla="*/ 57 w 388"/>
                <a:gd name="T15" fmla="*/ 11 h 133"/>
                <a:gd name="T16" fmla="*/ 41 w 388"/>
                <a:gd name="T17" fmla="*/ 19 h 133"/>
                <a:gd name="T18" fmla="*/ 6 w 388"/>
                <a:gd name="T19" fmla="*/ 67 h 133"/>
                <a:gd name="T20" fmla="*/ 13 w 388"/>
                <a:gd name="T21" fmla="*/ 94 h 133"/>
                <a:gd name="T22" fmla="*/ 38 w 388"/>
                <a:gd name="T23" fmla="*/ 114 h 133"/>
                <a:gd name="T24" fmla="*/ 76 w 388"/>
                <a:gd name="T25" fmla="*/ 124 h 133"/>
                <a:gd name="T26" fmla="*/ 122 w 388"/>
                <a:gd name="T27" fmla="*/ 127 h 133"/>
                <a:gd name="T28" fmla="*/ 190 w 388"/>
                <a:gd name="T29" fmla="*/ 124 h 133"/>
                <a:gd name="T30" fmla="*/ 217 w 388"/>
                <a:gd name="T31" fmla="*/ 120 h 133"/>
                <a:gd name="T32" fmla="*/ 280 w 388"/>
                <a:gd name="T33" fmla="*/ 120 h 133"/>
                <a:gd name="T34" fmla="*/ 297 w 388"/>
                <a:gd name="T35" fmla="*/ 120 h 133"/>
                <a:gd name="T36" fmla="*/ 310 w 388"/>
                <a:gd name="T37" fmla="*/ 112 h 133"/>
                <a:gd name="T38" fmla="*/ 369 w 388"/>
                <a:gd name="T39" fmla="*/ 72 h 133"/>
                <a:gd name="T40" fmla="*/ 377 w 388"/>
                <a:gd name="T41" fmla="*/ 50 h 133"/>
                <a:gd name="T42" fmla="*/ 341 w 388"/>
                <a:gd name="T43" fmla="*/ 15 h 133"/>
                <a:gd name="T44" fmla="*/ 326 w 388"/>
                <a:gd name="T45" fmla="*/ 7 h 133"/>
                <a:gd name="T46" fmla="*/ 324 w 388"/>
                <a:gd name="T47" fmla="*/ 2 h 133"/>
                <a:gd name="T48" fmla="*/ 329 w 388"/>
                <a:gd name="T49" fmla="*/ 1 h 133"/>
                <a:gd name="T50" fmla="*/ 344 w 388"/>
                <a:gd name="T51" fmla="*/ 10 h 133"/>
                <a:gd name="T52" fmla="*/ 382 w 388"/>
                <a:gd name="T53" fmla="*/ 47 h 133"/>
                <a:gd name="T54" fmla="*/ 373 w 388"/>
                <a:gd name="T55" fmla="*/ 76 h 133"/>
                <a:gd name="T56" fmla="*/ 313 w 388"/>
                <a:gd name="T57" fmla="*/ 117 h 133"/>
                <a:gd name="T58" fmla="*/ 300 w 388"/>
                <a:gd name="T59" fmla="*/ 125 h 133"/>
                <a:gd name="T60" fmla="*/ 285 w 388"/>
                <a:gd name="T61" fmla="*/ 126 h 133"/>
                <a:gd name="T62" fmla="*/ 255 w 388"/>
                <a:gd name="T63" fmla="*/ 126 h 133"/>
                <a:gd name="T64" fmla="*/ 197 w 388"/>
                <a:gd name="T65" fmla="*/ 129 h 133"/>
                <a:gd name="T66" fmla="*/ 183 w 388"/>
                <a:gd name="T67" fmla="*/ 132 h 133"/>
                <a:gd name="T68" fmla="*/ 298 w 388"/>
                <a:gd name="T69" fmla="*/ 12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8" h="133">
                  <a:moveTo>
                    <a:pt x="146" y="133"/>
                  </a:moveTo>
                  <a:cubicBezTo>
                    <a:pt x="138" y="133"/>
                    <a:pt x="130" y="133"/>
                    <a:pt x="122" y="133"/>
                  </a:cubicBezTo>
                  <a:cubicBezTo>
                    <a:pt x="108" y="132"/>
                    <a:pt x="94" y="131"/>
                    <a:pt x="80" y="130"/>
                  </a:cubicBezTo>
                  <a:cubicBezTo>
                    <a:pt x="79" y="130"/>
                    <a:pt x="78" y="130"/>
                    <a:pt x="76" y="130"/>
                  </a:cubicBezTo>
                  <a:cubicBezTo>
                    <a:pt x="67" y="130"/>
                    <a:pt x="52" y="129"/>
                    <a:pt x="44" y="125"/>
                  </a:cubicBezTo>
                  <a:cubicBezTo>
                    <a:pt x="41" y="123"/>
                    <a:pt x="38" y="121"/>
                    <a:pt x="35" y="119"/>
                  </a:cubicBezTo>
                  <a:cubicBezTo>
                    <a:pt x="32" y="117"/>
                    <a:pt x="29" y="115"/>
                    <a:pt x="26" y="113"/>
                  </a:cubicBezTo>
                  <a:cubicBezTo>
                    <a:pt x="20" y="108"/>
                    <a:pt x="14" y="104"/>
                    <a:pt x="8" y="97"/>
                  </a:cubicBezTo>
                  <a:cubicBezTo>
                    <a:pt x="6" y="94"/>
                    <a:pt x="1" y="85"/>
                    <a:pt x="0" y="83"/>
                  </a:cubicBezTo>
                  <a:cubicBezTo>
                    <a:pt x="0" y="79"/>
                    <a:pt x="0" y="69"/>
                    <a:pt x="0" y="66"/>
                  </a:cubicBezTo>
                  <a:cubicBezTo>
                    <a:pt x="2" y="60"/>
                    <a:pt x="3" y="54"/>
                    <a:pt x="6" y="49"/>
                  </a:cubicBezTo>
                  <a:cubicBezTo>
                    <a:pt x="12" y="35"/>
                    <a:pt x="23" y="23"/>
                    <a:pt x="38" y="14"/>
                  </a:cubicBezTo>
                  <a:cubicBezTo>
                    <a:pt x="41" y="12"/>
                    <a:pt x="43" y="11"/>
                    <a:pt x="47" y="9"/>
                  </a:cubicBezTo>
                  <a:cubicBezTo>
                    <a:pt x="49" y="8"/>
                    <a:pt x="54" y="6"/>
                    <a:pt x="55" y="6"/>
                  </a:cubicBezTo>
                  <a:cubicBezTo>
                    <a:pt x="56" y="5"/>
                    <a:pt x="58" y="6"/>
                    <a:pt x="59" y="8"/>
                  </a:cubicBezTo>
                  <a:cubicBezTo>
                    <a:pt x="59" y="9"/>
                    <a:pt x="58" y="11"/>
                    <a:pt x="57" y="11"/>
                  </a:cubicBezTo>
                  <a:cubicBezTo>
                    <a:pt x="57" y="11"/>
                    <a:pt x="52" y="13"/>
                    <a:pt x="49" y="14"/>
                  </a:cubicBezTo>
                  <a:cubicBezTo>
                    <a:pt x="46" y="16"/>
                    <a:pt x="44" y="17"/>
                    <a:pt x="41" y="19"/>
                  </a:cubicBezTo>
                  <a:cubicBezTo>
                    <a:pt x="27" y="27"/>
                    <a:pt x="17" y="39"/>
                    <a:pt x="11" y="51"/>
                  </a:cubicBezTo>
                  <a:cubicBezTo>
                    <a:pt x="9" y="56"/>
                    <a:pt x="7" y="61"/>
                    <a:pt x="6" y="67"/>
                  </a:cubicBezTo>
                  <a:cubicBezTo>
                    <a:pt x="6" y="70"/>
                    <a:pt x="6" y="79"/>
                    <a:pt x="6" y="81"/>
                  </a:cubicBezTo>
                  <a:cubicBezTo>
                    <a:pt x="7" y="83"/>
                    <a:pt x="11" y="91"/>
                    <a:pt x="13" y="94"/>
                  </a:cubicBezTo>
                  <a:cubicBezTo>
                    <a:pt x="18" y="100"/>
                    <a:pt x="24" y="104"/>
                    <a:pt x="30" y="108"/>
                  </a:cubicBezTo>
                  <a:cubicBezTo>
                    <a:pt x="33" y="110"/>
                    <a:pt x="35" y="112"/>
                    <a:pt x="38" y="114"/>
                  </a:cubicBezTo>
                  <a:cubicBezTo>
                    <a:pt x="40" y="116"/>
                    <a:pt x="43" y="117"/>
                    <a:pt x="47" y="120"/>
                  </a:cubicBezTo>
                  <a:cubicBezTo>
                    <a:pt x="53" y="123"/>
                    <a:pt x="68" y="124"/>
                    <a:pt x="76" y="124"/>
                  </a:cubicBezTo>
                  <a:cubicBezTo>
                    <a:pt x="78" y="124"/>
                    <a:pt x="79" y="124"/>
                    <a:pt x="80" y="124"/>
                  </a:cubicBezTo>
                  <a:cubicBezTo>
                    <a:pt x="94" y="125"/>
                    <a:pt x="108" y="126"/>
                    <a:pt x="122" y="127"/>
                  </a:cubicBezTo>
                  <a:cubicBezTo>
                    <a:pt x="145" y="128"/>
                    <a:pt x="164" y="128"/>
                    <a:pt x="182" y="126"/>
                  </a:cubicBezTo>
                  <a:cubicBezTo>
                    <a:pt x="187" y="125"/>
                    <a:pt x="188" y="125"/>
                    <a:pt x="190" y="124"/>
                  </a:cubicBezTo>
                  <a:cubicBezTo>
                    <a:pt x="191" y="124"/>
                    <a:pt x="193" y="123"/>
                    <a:pt x="195" y="123"/>
                  </a:cubicBezTo>
                  <a:cubicBezTo>
                    <a:pt x="204" y="121"/>
                    <a:pt x="208" y="120"/>
                    <a:pt x="217" y="120"/>
                  </a:cubicBezTo>
                  <a:cubicBezTo>
                    <a:pt x="237" y="119"/>
                    <a:pt x="244" y="119"/>
                    <a:pt x="255" y="120"/>
                  </a:cubicBezTo>
                  <a:cubicBezTo>
                    <a:pt x="261" y="120"/>
                    <a:pt x="268" y="120"/>
                    <a:pt x="280" y="120"/>
                  </a:cubicBezTo>
                  <a:cubicBezTo>
                    <a:pt x="281" y="120"/>
                    <a:pt x="283" y="120"/>
                    <a:pt x="285" y="120"/>
                  </a:cubicBezTo>
                  <a:cubicBezTo>
                    <a:pt x="289" y="120"/>
                    <a:pt x="293" y="120"/>
                    <a:pt x="297" y="120"/>
                  </a:cubicBezTo>
                  <a:cubicBezTo>
                    <a:pt x="298" y="119"/>
                    <a:pt x="298" y="119"/>
                    <a:pt x="298" y="119"/>
                  </a:cubicBezTo>
                  <a:cubicBezTo>
                    <a:pt x="302" y="117"/>
                    <a:pt x="306" y="114"/>
                    <a:pt x="310" y="112"/>
                  </a:cubicBezTo>
                  <a:cubicBezTo>
                    <a:pt x="320" y="106"/>
                    <a:pt x="330" y="99"/>
                    <a:pt x="340" y="93"/>
                  </a:cubicBezTo>
                  <a:cubicBezTo>
                    <a:pt x="349" y="87"/>
                    <a:pt x="362" y="78"/>
                    <a:pt x="369" y="72"/>
                  </a:cubicBezTo>
                  <a:cubicBezTo>
                    <a:pt x="377" y="65"/>
                    <a:pt x="379" y="62"/>
                    <a:pt x="380" y="61"/>
                  </a:cubicBezTo>
                  <a:cubicBezTo>
                    <a:pt x="381" y="58"/>
                    <a:pt x="378" y="53"/>
                    <a:pt x="377" y="50"/>
                  </a:cubicBezTo>
                  <a:cubicBezTo>
                    <a:pt x="376" y="49"/>
                    <a:pt x="376" y="49"/>
                    <a:pt x="376" y="49"/>
                  </a:cubicBezTo>
                  <a:cubicBezTo>
                    <a:pt x="368" y="34"/>
                    <a:pt x="353" y="23"/>
                    <a:pt x="341" y="15"/>
                  </a:cubicBezTo>
                  <a:cubicBezTo>
                    <a:pt x="339" y="14"/>
                    <a:pt x="336" y="12"/>
                    <a:pt x="333" y="11"/>
                  </a:cubicBezTo>
                  <a:cubicBezTo>
                    <a:pt x="331" y="9"/>
                    <a:pt x="328" y="8"/>
                    <a:pt x="326" y="7"/>
                  </a:cubicBezTo>
                  <a:cubicBezTo>
                    <a:pt x="325" y="6"/>
                    <a:pt x="325" y="6"/>
                    <a:pt x="325" y="6"/>
                  </a:cubicBezTo>
                  <a:cubicBezTo>
                    <a:pt x="324" y="6"/>
                    <a:pt x="323" y="4"/>
                    <a:pt x="324" y="2"/>
                  </a:cubicBezTo>
                  <a:cubicBezTo>
                    <a:pt x="325" y="1"/>
                    <a:pt x="326" y="0"/>
                    <a:pt x="328" y="1"/>
                  </a:cubicBezTo>
                  <a:cubicBezTo>
                    <a:pt x="329" y="1"/>
                    <a:pt x="329" y="1"/>
                    <a:pt x="329" y="1"/>
                  </a:cubicBezTo>
                  <a:cubicBezTo>
                    <a:pt x="331" y="3"/>
                    <a:pt x="334" y="4"/>
                    <a:pt x="336" y="5"/>
                  </a:cubicBezTo>
                  <a:cubicBezTo>
                    <a:pt x="339" y="7"/>
                    <a:pt x="342" y="9"/>
                    <a:pt x="344" y="10"/>
                  </a:cubicBezTo>
                  <a:cubicBezTo>
                    <a:pt x="357" y="19"/>
                    <a:pt x="373" y="30"/>
                    <a:pt x="382" y="46"/>
                  </a:cubicBezTo>
                  <a:cubicBezTo>
                    <a:pt x="382" y="47"/>
                    <a:pt x="382" y="47"/>
                    <a:pt x="382" y="47"/>
                  </a:cubicBezTo>
                  <a:cubicBezTo>
                    <a:pt x="384" y="51"/>
                    <a:pt x="388" y="58"/>
                    <a:pt x="385" y="63"/>
                  </a:cubicBezTo>
                  <a:cubicBezTo>
                    <a:pt x="384" y="66"/>
                    <a:pt x="379" y="71"/>
                    <a:pt x="373" y="76"/>
                  </a:cubicBezTo>
                  <a:cubicBezTo>
                    <a:pt x="365" y="82"/>
                    <a:pt x="352" y="92"/>
                    <a:pt x="343" y="98"/>
                  </a:cubicBezTo>
                  <a:cubicBezTo>
                    <a:pt x="333" y="104"/>
                    <a:pt x="323" y="111"/>
                    <a:pt x="313" y="117"/>
                  </a:cubicBezTo>
                  <a:cubicBezTo>
                    <a:pt x="309" y="119"/>
                    <a:pt x="305" y="122"/>
                    <a:pt x="301" y="124"/>
                  </a:cubicBezTo>
                  <a:cubicBezTo>
                    <a:pt x="300" y="125"/>
                    <a:pt x="300" y="125"/>
                    <a:pt x="300" y="125"/>
                  </a:cubicBezTo>
                  <a:cubicBezTo>
                    <a:pt x="299" y="125"/>
                    <a:pt x="299" y="125"/>
                    <a:pt x="299" y="125"/>
                  </a:cubicBezTo>
                  <a:cubicBezTo>
                    <a:pt x="294" y="126"/>
                    <a:pt x="289" y="126"/>
                    <a:pt x="285" y="126"/>
                  </a:cubicBezTo>
                  <a:cubicBezTo>
                    <a:pt x="283" y="126"/>
                    <a:pt x="281" y="126"/>
                    <a:pt x="280" y="126"/>
                  </a:cubicBezTo>
                  <a:cubicBezTo>
                    <a:pt x="268" y="126"/>
                    <a:pt x="261" y="126"/>
                    <a:pt x="255" y="126"/>
                  </a:cubicBezTo>
                  <a:cubicBezTo>
                    <a:pt x="244" y="125"/>
                    <a:pt x="237" y="125"/>
                    <a:pt x="218" y="126"/>
                  </a:cubicBezTo>
                  <a:cubicBezTo>
                    <a:pt x="208" y="126"/>
                    <a:pt x="205" y="127"/>
                    <a:pt x="197" y="129"/>
                  </a:cubicBezTo>
                  <a:cubicBezTo>
                    <a:pt x="194" y="129"/>
                    <a:pt x="193" y="130"/>
                    <a:pt x="192" y="130"/>
                  </a:cubicBezTo>
                  <a:cubicBezTo>
                    <a:pt x="189" y="131"/>
                    <a:pt x="188" y="131"/>
                    <a:pt x="183" y="132"/>
                  </a:cubicBezTo>
                  <a:cubicBezTo>
                    <a:pt x="171" y="133"/>
                    <a:pt x="159" y="133"/>
                    <a:pt x="146" y="133"/>
                  </a:cubicBezTo>
                  <a:close/>
                  <a:moveTo>
                    <a:pt x="298" y="122"/>
                  </a:moveTo>
                  <a:cubicBezTo>
                    <a:pt x="298" y="122"/>
                    <a:pt x="298" y="122"/>
                    <a:pt x="298" y="1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7A4A7D09-8153-53BA-42A7-43AF75C51193}"/>
              </a:ext>
            </a:extLst>
          </p:cNvPr>
          <p:cNvSpPr txBox="1"/>
          <p:nvPr/>
        </p:nvSpPr>
        <p:spPr>
          <a:xfrm>
            <a:off x="825500" y="4912003"/>
            <a:ext cx="10541000" cy="1584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altLang="zh-CN" sz="1100" spc="300">
                <a:solidFill>
                  <a:srgbClr val="EEEDE9"/>
                </a:solidFill>
                <a:latin typeface="Arial" panose="020B0604020202020204" pitchFamily="34" charset="0"/>
                <a:ea typeface="..黑体UI-韩语" panose="02000000000000000000" pitchFamily="2" charset="-128"/>
                <a:cs typeface="Arial" panose="020B0604020202020204" pitchFamily="34" charset="0"/>
              </a:rPr>
              <a:t>Lorem ipsum dolor sit amet, consectetuer adipiscing elit. </a:t>
            </a:r>
          </a:p>
          <a:p>
            <a:pPr algn="ctr">
              <a:lnSpc>
                <a:spcPct val="150000"/>
              </a:lnSpc>
            </a:pPr>
            <a:r>
              <a:rPr lang="fr-FR" altLang="zh-CN" sz="1100" spc="300">
                <a:solidFill>
                  <a:srgbClr val="EEEDE9"/>
                </a:solidFill>
                <a:latin typeface="Arial" panose="020B0604020202020204" pitchFamily="34" charset="0"/>
                <a:ea typeface="..黑体UI-韩语" panose="02000000000000000000" pitchFamily="2" charset="-128"/>
                <a:cs typeface="Arial" panose="020B0604020202020204" pitchFamily="34" charset="0"/>
              </a:rPr>
              <a:t>Maecenas porttitor congue massa. Fusce posuere, magna sed pulvinar ultricies, purus lectus malesuada libero, sit amet commodo magna eros quis urna. Nunc viverra imperdiet enim.</a:t>
            </a:r>
          </a:p>
          <a:p>
            <a:pPr algn="ctr">
              <a:lnSpc>
                <a:spcPct val="150000"/>
              </a:lnSpc>
            </a:pPr>
            <a:endParaRPr lang="fr-FR" altLang="zh-CN" sz="1100" spc="300">
              <a:solidFill>
                <a:srgbClr val="EEEDE9"/>
              </a:solidFill>
              <a:latin typeface="Arial" panose="020B0604020202020204" pitchFamily="34" charset="0"/>
              <a:ea typeface="..黑体UI-韩语" panose="02000000000000000000" pitchFamily="2" charset="-128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fr-FR" altLang="zh-CN" sz="1100" spc="300">
                <a:solidFill>
                  <a:srgbClr val="EEEDE9"/>
                </a:solidFill>
                <a:latin typeface="Arial" panose="020B0604020202020204" pitchFamily="34" charset="0"/>
                <a:ea typeface="..黑体UI-韩语" panose="02000000000000000000" pitchFamily="2" charset="-128"/>
                <a:cs typeface="Arial" panose="020B0604020202020204" pitchFamily="34" charset="0"/>
              </a:rPr>
              <a:t>Fusce est. Vivamus a tellus. Pellentesque habitant morbi tristique senectus et netus et malesuada fames ac turpis egestas. Proin pharetra nonummy pede.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0" name="墨迹 9">
                <a:extLst>
                  <a:ext uri="{FF2B5EF4-FFF2-40B4-BE49-F238E27FC236}">
                    <a16:creationId xmlns:a16="http://schemas.microsoft.com/office/drawing/2014/main" id="{D5CF8CF6-3102-E835-38F8-A11007FF699A}"/>
                  </a:ext>
                </a:extLst>
              </p14:cNvPr>
              <p14:cNvContentPartPr/>
              <p14:nvPr/>
            </p14:nvContentPartPr>
            <p14:xfrm>
              <a:off x="7384252" y="1159482"/>
              <a:ext cx="4287048" cy="2439395"/>
            </p14:xfrm>
          </p:contentPart>
        </mc:Choice>
        <mc:Fallback xmlns="">
          <p:pic>
            <p:nvPicPr>
              <p:cNvPr id="10" name="墨迹 9">
                <a:extLst>
                  <a:ext uri="{FF2B5EF4-FFF2-40B4-BE49-F238E27FC236}">
                    <a16:creationId xmlns:a16="http://schemas.microsoft.com/office/drawing/2014/main" id="{D5CF8CF6-3102-E835-38F8-A11007FF699A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371647" y="1146861"/>
                <a:ext cx="4312257" cy="2464636"/>
              </a:xfrm>
              <a:prstGeom prst="rect">
                <a:avLst/>
              </a:prstGeom>
            </p:spPr>
          </p:pic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CEE94501-D911-D48C-2CC4-6890E38C69BF}"/>
              </a:ext>
            </a:extLst>
          </p:cNvPr>
          <p:cNvSpPr txBox="1"/>
          <p:nvPr/>
        </p:nvSpPr>
        <p:spPr>
          <a:xfrm>
            <a:off x="825500" y="3253099"/>
            <a:ext cx="4495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EEEDE9"/>
                </a:solidFill>
                <a:latin typeface="Signerica Fat" panose="02000503000000000000" pitchFamily="2" charset="0"/>
              </a:rPr>
              <a:t>Powerpoint</a:t>
            </a:r>
          </a:p>
          <a:p>
            <a:r>
              <a:rPr lang="en-US" altLang="zh-CN" sz="2800" b="1">
                <a:solidFill>
                  <a:srgbClr val="EEEDE9"/>
                </a:solidFill>
                <a:latin typeface="Signerica Fat" panose="02000503000000000000" pitchFamily="2" charset="0"/>
              </a:rPr>
              <a:t>Templet</a:t>
            </a:r>
            <a:endParaRPr lang="zh-CN" altLang="en-US" sz="2800" b="1">
              <a:solidFill>
                <a:srgbClr val="EEEDE9"/>
              </a:solidFill>
              <a:latin typeface="Signerica Fat" panose="020005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73912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181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>
            <a:extLst>
              <a:ext uri="{FF2B5EF4-FFF2-40B4-BE49-F238E27FC236}">
                <a16:creationId xmlns:a16="http://schemas.microsoft.com/office/drawing/2014/main" id="{98A554F6-1300-C353-C675-92310EC2335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B571BABC-C422-84AA-5875-BF81371B924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354" t="23458" r="4354" b="23458"/>
          <a:stretch>
            <a:fillRect/>
          </a:stretch>
        </p:blipFill>
        <p:spPr>
          <a:xfrm>
            <a:off x="1587061" y="1182234"/>
            <a:ext cx="4011516" cy="1554615"/>
          </a:xfrm>
          <a:custGeom>
            <a:avLst/>
            <a:gdLst>
              <a:gd name="connsiteX0" fmla="*/ 0 w 4011516"/>
              <a:gd name="connsiteY0" fmla="*/ 0 h 1554615"/>
              <a:gd name="connsiteX1" fmla="*/ 4011516 w 4011516"/>
              <a:gd name="connsiteY1" fmla="*/ 0 h 1554615"/>
              <a:gd name="connsiteX2" fmla="*/ 4011516 w 4011516"/>
              <a:gd name="connsiteY2" fmla="*/ 1554615 h 1554615"/>
              <a:gd name="connsiteX3" fmla="*/ 0 w 4011516"/>
              <a:gd name="connsiteY3" fmla="*/ 1554615 h 1554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11516" h="1554615">
                <a:moveTo>
                  <a:pt x="0" y="0"/>
                </a:moveTo>
                <a:lnTo>
                  <a:pt x="4011516" y="0"/>
                </a:lnTo>
                <a:lnTo>
                  <a:pt x="4011516" y="1554615"/>
                </a:lnTo>
                <a:lnTo>
                  <a:pt x="0" y="1554615"/>
                </a:lnTo>
                <a:close/>
              </a:path>
            </a:pathLst>
          </a:custGeom>
          <a:ln w="254000">
            <a:solidFill>
              <a:srgbClr val="EEEDE9"/>
            </a:solidFill>
            <a:miter lim="800000"/>
          </a:ln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2086CBF-88AF-F01C-7AC3-D65DB5A12D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3423" y="2651693"/>
            <a:ext cx="4011516" cy="1554615"/>
          </a:xfrm>
          <a:prstGeom prst="rect">
            <a:avLst/>
          </a:prstGeom>
          <a:ln w="254000">
            <a:solidFill>
              <a:srgbClr val="EEEDE9"/>
            </a:solidFill>
            <a:miter lim="800000"/>
          </a:ln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79DCBD15-7D12-4A8C-1979-107EB397A85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774" t="31439" r="1774" b="12390"/>
          <a:stretch>
            <a:fillRect/>
          </a:stretch>
        </p:blipFill>
        <p:spPr>
          <a:xfrm>
            <a:off x="2289807" y="4121151"/>
            <a:ext cx="4011516" cy="1554615"/>
          </a:xfrm>
          <a:custGeom>
            <a:avLst/>
            <a:gdLst>
              <a:gd name="connsiteX0" fmla="*/ 0 w 4011516"/>
              <a:gd name="connsiteY0" fmla="*/ 0 h 1554615"/>
              <a:gd name="connsiteX1" fmla="*/ 4011516 w 4011516"/>
              <a:gd name="connsiteY1" fmla="*/ 0 h 1554615"/>
              <a:gd name="connsiteX2" fmla="*/ 4011516 w 4011516"/>
              <a:gd name="connsiteY2" fmla="*/ 1554615 h 1554615"/>
              <a:gd name="connsiteX3" fmla="*/ 0 w 4011516"/>
              <a:gd name="connsiteY3" fmla="*/ 1554615 h 1554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11516" h="1554615">
                <a:moveTo>
                  <a:pt x="0" y="0"/>
                </a:moveTo>
                <a:lnTo>
                  <a:pt x="4011516" y="0"/>
                </a:lnTo>
                <a:lnTo>
                  <a:pt x="4011516" y="1554615"/>
                </a:lnTo>
                <a:lnTo>
                  <a:pt x="0" y="1554615"/>
                </a:lnTo>
                <a:close/>
              </a:path>
            </a:pathLst>
          </a:custGeom>
          <a:ln w="254000">
            <a:solidFill>
              <a:srgbClr val="EEEDE9"/>
            </a:solidFill>
            <a:miter lim="800000"/>
          </a:ln>
        </p:spPr>
      </p:pic>
      <p:sp>
        <p:nvSpPr>
          <p:cNvPr id="26" name="Freeform 6">
            <a:extLst>
              <a:ext uri="{FF2B5EF4-FFF2-40B4-BE49-F238E27FC236}">
                <a16:creationId xmlns:a16="http://schemas.microsoft.com/office/drawing/2014/main" id="{7521ED95-7712-53DC-7204-B1A707A4BE6E}"/>
              </a:ext>
            </a:extLst>
          </p:cNvPr>
          <p:cNvSpPr>
            <a:spLocks noEditPoints="1"/>
          </p:cNvSpPr>
          <p:nvPr/>
        </p:nvSpPr>
        <p:spPr bwMode="auto">
          <a:xfrm>
            <a:off x="-1" y="2336799"/>
            <a:ext cx="1706148" cy="3599883"/>
          </a:xfrm>
          <a:custGeom>
            <a:avLst/>
            <a:gdLst>
              <a:gd name="T0" fmla="*/ 298 w 319"/>
              <a:gd name="T1" fmla="*/ 400 h 677"/>
              <a:gd name="T2" fmla="*/ 310 w 319"/>
              <a:gd name="T3" fmla="*/ 606 h 677"/>
              <a:gd name="T4" fmla="*/ 92 w 319"/>
              <a:gd name="T5" fmla="*/ 639 h 677"/>
              <a:gd name="T6" fmla="*/ 33 w 319"/>
              <a:gd name="T7" fmla="*/ 348 h 677"/>
              <a:gd name="T8" fmla="*/ 105 w 319"/>
              <a:gd name="T9" fmla="*/ 243 h 677"/>
              <a:gd name="T10" fmla="*/ 140 w 319"/>
              <a:gd name="T11" fmla="*/ 311 h 677"/>
              <a:gd name="T12" fmla="*/ 147 w 319"/>
              <a:gd name="T13" fmla="*/ 252 h 677"/>
              <a:gd name="T14" fmla="*/ 188 w 319"/>
              <a:gd name="T15" fmla="*/ 238 h 677"/>
              <a:gd name="T16" fmla="*/ 192 w 319"/>
              <a:gd name="T17" fmla="*/ 151 h 677"/>
              <a:gd name="T18" fmla="*/ 242 w 319"/>
              <a:gd name="T19" fmla="*/ 174 h 677"/>
              <a:gd name="T20" fmla="*/ 229 w 319"/>
              <a:gd name="T21" fmla="*/ 262 h 677"/>
              <a:gd name="T22" fmla="*/ 229 w 319"/>
              <a:gd name="T23" fmla="*/ 91 h 677"/>
              <a:gd name="T24" fmla="*/ 84 w 319"/>
              <a:gd name="T25" fmla="*/ 163 h 677"/>
              <a:gd name="T26" fmla="*/ 20 w 319"/>
              <a:gd name="T27" fmla="*/ 192 h 677"/>
              <a:gd name="T28" fmla="*/ 263 w 319"/>
              <a:gd name="T29" fmla="*/ 31 h 677"/>
              <a:gd name="T30" fmla="*/ 290 w 319"/>
              <a:gd name="T31" fmla="*/ 165 h 677"/>
              <a:gd name="T32" fmla="*/ 241 w 319"/>
              <a:gd name="T33" fmla="*/ 236 h 677"/>
              <a:gd name="T34" fmla="*/ 204 w 319"/>
              <a:gd name="T35" fmla="*/ 316 h 677"/>
              <a:gd name="T36" fmla="*/ 110 w 319"/>
              <a:gd name="T37" fmla="*/ 333 h 677"/>
              <a:gd name="T38" fmla="*/ 83 w 319"/>
              <a:gd name="T39" fmla="*/ 299 h 677"/>
              <a:gd name="T40" fmla="*/ 56 w 319"/>
              <a:gd name="T41" fmla="*/ 359 h 677"/>
              <a:gd name="T42" fmla="*/ 38 w 319"/>
              <a:gd name="T43" fmla="*/ 396 h 677"/>
              <a:gd name="T44" fmla="*/ 268 w 319"/>
              <a:gd name="T45" fmla="*/ 668 h 677"/>
              <a:gd name="T46" fmla="*/ 206 w 319"/>
              <a:gd name="T47" fmla="*/ 657 h 677"/>
              <a:gd name="T48" fmla="*/ 212 w 319"/>
              <a:gd name="T49" fmla="*/ 356 h 677"/>
              <a:gd name="T50" fmla="*/ 170 w 319"/>
              <a:gd name="T51" fmla="*/ 408 h 677"/>
              <a:gd name="T52" fmla="*/ 135 w 319"/>
              <a:gd name="T53" fmla="*/ 319 h 677"/>
              <a:gd name="T54" fmla="*/ 300 w 319"/>
              <a:gd name="T55" fmla="*/ 633 h 677"/>
              <a:gd name="T56" fmla="*/ 192 w 319"/>
              <a:gd name="T57" fmla="*/ 558 h 677"/>
              <a:gd name="T58" fmla="*/ 204 w 319"/>
              <a:gd name="T59" fmla="*/ 386 h 677"/>
              <a:gd name="T60" fmla="*/ 202 w 319"/>
              <a:gd name="T61" fmla="*/ 541 h 677"/>
              <a:gd name="T62" fmla="*/ 251 w 319"/>
              <a:gd name="T63" fmla="*/ 386 h 677"/>
              <a:gd name="T64" fmla="*/ 226 w 319"/>
              <a:gd name="T65" fmla="*/ 346 h 677"/>
              <a:gd name="T66" fmla="*/ 271 w 319"/>
              <a:gd name="T67" fmla="*/ 448 h 677"/>
              <a:gd name="T68" fmla="*/ 294 w 319"/>
              <a:gd name="T69" fmla="*/ 545 h 677"/>
              <a:gd name="T70" fmla="*/ 225 w 319"/>
              <a:gd name="T71" fmla="*/ 485 h 677"/>
              <a:gd name="T72" fmla="*/ 287 w 319"/>
              <a:gd name="T73" fmla="*/ 460 h 677"/>
              <a:gd name="T74" fmla="*/ 191 w 319"/>
              <a:gd name="T75" fmla="*/ 306 h 677"/>
              <a:gd name="T76" fmla="*/ 155 w 319"/>
              <a:gd name="T77" fmla="*/ 380 h 677"/>
              <a:gd name="T78" fmla="*/ 105 w 319"/>
              <a:gd name="T79" fmla="*/ 326 h 677"/>
              <a:gd name="T80" fmla="*/ 101 w 319"/>
              <a:gd name="T81" fmla="*/ 256 h 677"/>
              <a:gd name="T82" fmla="*/ 249 w 319"/>
              <a:gd name="T83" fmla="*/ 228 h 677"/>
              <a:gd name="T84" fmla="*/ 12 w 319"/>
              <a:gd name="T85" fmla="*/ 222 h 677"/>
              <a:gd name="T86" fmla="*/ 61 w 319"/>
              <a:gd name="T87" fmla="*/ 166 h 677"/>
              <a:gd name="T88" fmla="*/ 106 w 319"/>
              <a:gd name="T89" fmla="*/ 128 h 677"/>
              <a:gd name="T90" fmla="*/ 210 w 319"/>
              <a:gd name="T91" fmla="*/ 90 h 677"/>
              <a:gd name="T92" fmla="*/ 304 w 319"/>
              <a:gd name="T93" fmla="*/ 100 h 677"/>
              <a:gd name="T94" fmla="*/ 90 w 319"/>
              <a:gd name="T95" fmla="*/ 46 h 677"/>
              <a:gd name="T96" fmla="*/ 249 w 319"/>
              <a:gd name="T97" fmla="*/ 205 h 677"/>
              <a:gd name="T98" fmla="*/ 188 w 319"/>
              <a:gd name="T99" fmla="*/ 171 h 677"/>
              <a:gd name="T100" fmla="*/ 229 w 319"/>
              <a:gd name="T101" fmla="*/ 187 h 677"/>
              <a:gd name="T102" fmla="*/ 207 w 319"/>
              <a:gd name="T103" fmla="*/ 181 h 677"/>
              <a:gd name="T104" fmla="*/ 191 w 319"/>
              <a:gd name="T105" fmla="*/ 163 h 677"/>
              <a:gd name="T106" fmla="*/ 295 w 319"/>
              <a:gd name="T107" fmla="*/ 164 h 677"/>
              <a:gd name="T108" fmla="*/ 93 w 319"/>
              <a:gd name="T109" fmla="*/ 110 h 677"/>
              <a:gd name="T110" fmla="*/ 88 w 319"/>
              <a:gd name="T111" fmla="*/ 134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19" h="677">
                <a:moveTo>
                  <a:pt x="218" y="330"/>
                </a:moveTo>
                <a:cubicBezTo>
                  <a:pt x="222" y="330"/>
                  <a:pt x="228" y="331"/>
                  <a:pt x="231" y="334"/>
                </a:cubicBezTo>
                <a:cubicBezTo>
                  <a:pt x="235" y="338"/>
                  <a:pt x="231" y="344"/>
                  <a:pt x="236" y="348"/>
                </a:cubicBezTo>
                <a:cubicBezTo>
                  <a:pt x="241" y="352"/>
                  <a:pt x="248" y="353"/>
                  <a:pt x="253" y="357"/>
                </a:cubicBezTo>
                <a:cubicBezTo>
                  <a:pt x="259" y="361"/>
                  <a:pt x="263" y="367"/>
                  <a:pt x="268" y="372"/>
                </a:cubicBezTo>
                <a:cubicBezTo>
                  <a:pt x="272" y="376"/>
                  <a:pt x="278" y="379"/>
                  <a:pt x="283" y="382"/>
                </a:cubicBezTo>
                <a:cubicBezTo>
                  <a:pt x="287" y="385"/>
                  <a:pt x="293" y="388"/>
                  <a:pt x="295" y="393"/>
                </a:cubicBezTo>
                <a:cubicBezTo>
                  <a:pt x="296" y="396"/>
                  <a:pt x="296" y="397"/>
                  <a:pt x="298" y="400"/>
                </a:cubicBezTo>
                <a:cubicBezTo>
                  <a:pt x="300" y="402"/>
                  <a:pt x="302" y="403"/>
                  <a:pt x="303" y="406"/>
                </a:cubicBezTo>
                <a:cubicBezTo>
                  <a:pt x="307" y="411"/>
                  <a:pt x="307" y="418"/>
                  <a:pt x="308" y="425"/>
                </a:cubicBezTo>
                <a:cubicBezTo>
                  <a:pt x="309" y="441"/>
                  <a:pt x="306" y="456"/>
                  <a:pt x="305" y="472"/>
                </a:cubicBezTo>
                <a:cubicBezTo>
                  <a:pt x="303" y="488"/>
                  <a:pt x="301" y="503"/>
                  <a:pt x="299" y="519"/>
                </a:cubicBezTo>
                <a:cubicBezTo>
                  <a:pt x="298" y="527"/>
                  <a:pt x="296" y="542"/>
                  <a:pt x="303" y="549"/>
                </a:cubicBezTo>
                <a:cubicBezTo>
                  <a:pt x="306" y="553"/>
                  <a:pt x="310" y="554"/>
                  <a:pt x="311" y="560"/>
                </a:cubicBezTo>
                <a:cubicBezTo>
                  <a:pt x="312" y="567"/>
                  <a:pt x="309" y="574"/>
                  <a:pt x="309" y="580"/>
                </a:cubicBezTo>
                <a:cubicBezTo>
                  <a:pt x="309" y="589"/>
                  <a:pt x="310" y="598"/>
                  <a:pt x="310" y="606"/>
                </a:cubicBezTo>
                <a:cubicBezTo>
                  <a:pt x="309" y="614"/>
                  <a:pt x="309" y="621"/>
                  <a:pt x="309" y="629"/>
                </a:cubicBezTo>
                <a:cubicBezTo>
                  <a:pt x="309" y="634"/>
                  <a:pt x="310" y="642"/>
                  <a:pt x="304" y="644"/>
                </a:cubicBezTo>
                <a:cubicBezTo>
                  <a:pt x="299" y="646"/>
                  <a:pt x="294" y="640"/>
                  <a:pt x="289" y="640"/>
                </a:cubicBezTo>
                <a:cubicBezTo>
                  <a:pt x="291" y="649"/>
                  <a:pt x="298" y="658"/>
                  <a:pt x="291" y="666"/>
                </a:cubicBezTo>
                <a:cubicBezTo>
                  <a:pt x="286" y="671"/>
                  <a:pt x="276" y="673"/>
                  <a:pt x="269" y="674"/>
                </a:cubicBezTo>
                <a:cubicBezTo>
                  <a:pt x="246" y="677"/>
                  <a:pt x="223" y="676"/>
                  <a:pt x="201" y="674"/>
                </a:cubicBezTo>
                <a:cubicBezTo>
                  <a:pt x="178" y="672"/>
                  <a:pt x="156" y="668"/>
                  <a:pt x="134" y="662"/>
                </a:cubicBezTo>
                <a:cubicBezTo>
                  <a:pt x="119" y="657"/>
                  <a:pt x="102" y="652"/>
                  <a:pt x="92" y="639"/>
                </a:cubicBezTo>
                <a:cubicBezTo>
                  <a:pt x="86" y="631"/>
                  <a:pt x="83" y="621"/>
                  <a:pt x="81" y="611"/>
                </a:cubicBezTo>
                <a:cubicBezTo>
                  <a:pt x="79" y="600"/>
                  <a:pt x="77" y="588"/>
                  <a:pt x="76" y="577"/>
                </a:cubicBezTo>
                <a:cubicBezTo>
                  <a:pt x="72" y="554"/>
                  <a:pt x="70" y="530"/>
                  <a:pt x="65" y="507"/>
                </a:cubicBezTo>
                <a:cubicBezTo>
                  <a:pt x="61" y="486"/>
                  <a:pt x="50" y="467"/>
                  <a:pt x="43" y="447"/>
                </a:cubicBezTo>
                <a:cubicBezTo>
                  <a:pt x="39" y="437"/>
                  <a:pt x="38" y="426"/>
                  <a:pt x="36" y="415"/>
                </a:cubicBezTo>
                <a:cubicBezTo>
                  <a:pt x="35" y="404"/>
                  <a:pt x="30" y="395"/>
                  <a:pt x="30" y="384"/>
                </a:cubicBezTo>
                <a:cubicBezTo>
                  <a:pt x="31" y="378"/>
                  <a:pt x="33" y="372"/>
                  <a:pt x="33" y="366"/>
                </a:cubicBezTo>
                <a:cubicBezTo>
                  <a:pt x="34" y="360"/>
                  <a:pt x="33" y="354"/>
                  <a:pt x="33" y="348"/>
                </a:cubicBezTo>
                <a:cubicBezTo>
                  <a:pt x="33" y="344"/>
                  <a:pt x="33" y="339"/>
                  <a:pt x="37" y="335"/>
                </a:cubicBezTo>
                <a:cubicBezTo>
                  <a:pt x="40" y="332"/>
                  <a:pt x="45" y="330"/>
                  <a:pt x="49" y="329"/>
                </a:cubicBezTo>
                <a:cubicBezTo>
                  <a:pt x="53" y="328"/>
                  <a:pt x="56" y="327"/>
                  <a:pt x="57" y="323"/>
                </a:cubicBezTo>
                <a:cubicBezTo>
                  <a:pt x="57" y="319"/>
                  <a:pt x="57" y="314"/>
                  <a:pt x="58" y="310"/>
                </a:cubicBezTo>
                <a:cubicBezTo>
                  <a:pt x="61" y="302"/>
                  <a:pt x="67" y="294"/>
                  <a:pt x="77" y="298"/>
                </a:cubicBezTo>
                <a:cubicBezTo>
                  <a:pt x="78" y="290"/>
                  <a:pt x="82" y="283"/>
                  <a:pt x="86" y="276"/>
                </a:cubicBezTo>
                <a:cubicBezTo>
                  <a:pt x="91" y="268"/>
                  <a:pt x="93" y="261"/>
                  <a:pt x="94" y="252"/>
                </a:cubicBezTo>
                <a:cubicBezTo>
                  <a:pt x="95" y="246"/>
                  <a:pt x="98" y="241"/>
                  <a:pt x="105" y="243"/>
                </a:cubicBezTo>
                <a:cubicBezTo>
                  <a:pt x="112" y="246"/>
                  <a:pt x="115" y="254"/>
                  <a:pt x="115" y="261"/>
                </a:cubicBezTo>
                <a:cubicBezTo>
                  <a:pt x="116" y="259"/>
                  <a:pt x="117" y="258"/>
                  <a:pt x="118" y="256"/>
                </a:cubicBezTo>
                <a:cubicBezTo>
                  <a:pt x="120" y="254"/>
                  <a:pt x="120" y="252"/>
                  <a:pt x="121" y="250"/>
                </a:cubicBezTo>
                <a:cubicBezTo>
                  <a:pt x="123" y="247"/>
                  <a:pt x="127" y="244"/>
                  <a:pt x="131" y="245"/>
                </a:cubicBezTo>
                <a:cubicBezTo>
                  <a:pt x="138" y="247"/>
                  <a:pt x="141" y="255"/>
                  <a:pt x="141" y="261"/>
                </a:cubicBezTo>
                <a:cubicBezTo>
                  <a:pt x="143" y="271"/>
                  <a:pt x="141" y="281"/>
                  <a:pt x="140" y="290"/>
                </a:cubicBezTo>
                <a:cubicBezTo>
                  <a:pt x="140" y="295"/>
                  <a:pt x="139" y="300"/>
                  <a:pt x="139" y="305"/>
                </a:cubicBezTo>
                <a:cubicBezTo>
                  <a:pt x="139" y="307"/>
                  <a:pt x="140" y="309"/>
                  <a:pt x="140" y="311"/>
                </a:cubicBezTo>
                <a:cubicBezTo>
                  <a:pt x="141" y="312"/>
                  <a:pt x="140" y="315"/>
                  <a:pt x="141" y="316"/>
                </a:cubicBezTo>
                <a:cubicBezTo>
                  <a:pt x="144" y="320"/>
                  <a:pt x="152" y="312"/>
                  <a:pt x="154" y="310"/>
                </a:cubicBezTo>
                <a:cubicBezTo>
                  <a:pt x="160" y="306"/>
                  <a:pt x="165" y="301"/>
                  <a:pt x="172" y="298"/>
                </a:cubicBezTo>
                <a:cubicBezTo>
                  <a:pt x="174" y="297"/>
                  <a:pt x="182" y="294"/>
                  <a:pt x="180" y="291"/>
                </a:cubicBezTo>
                <a:cubicBezTo>
                  <a:pt x="180" y="290"/>
                  <a:pt x="176" y="288"/>
                  <a:pt x="175" y="288"/>
                </a:cubicBezTo>
                <a:cubicBezTo>
                  <a:pt x="173" y="286"/>
                  <a:pt x="171" y="285"/>
                  <a:pt x="169" y="283"/>
                </a:cubicBezTo>
                <a:cubicBezTo>
                  <a:pt x="163" y="276"/>
                  <a:pt x="160" y="267"/>
                  <a:pt x="154" y="261"/>
                </a:cubicBezTo>
                <a:cubicBezTo>
                  <a:pt x="151" y="258"/>
                  <a:pt x="148" y="255"/>
                  <a:pt x="147" y="252"/>
                </a:cubicBezTo>
                <a:cubicBezTo>
                  <a:pt x="147" y="249"/>
                  <a:pt x="149" y="246"/>
                  <a:pt x="152" y="246"/>
                </a:cubicBezTo>
                <a:cubicBezTo>
                  <a:pt x="157" y="246"/>
                  <a:pt x="161" y="254"/>
                  <a:pt x="163" y="258"/>
                </a:cubicBezTo>
                <a:cubicBezTo>
                  <a:pt x="167" y="253"/>
                  <a:pt x="175" y="259"/>
                  <a:pt x="178" y="262"/>
                </a:cubicBezTo>
                <a:cubicBezTo>
                  <a:pt x="181" y="264"/>
                  <a:pt x="183" y="266"/>
                  <a:pt x="185" y="269"/>
                </a:cubicBezTo>
                <a:cubicBezTo>
                  <a:pt x="187" y="271"/>
                  <a:pt x="188" y="273"/>
                  <a:pt x="190" y="275"/>
                </a:cubicBezTo>
                <a:cubicBezTo>
                  <a:pt x="194" y="280"/>
                  <a:pt x="198" y="275"/>
                  <a:pt x="200" y="270"/>
                </a:cubicBezTo>
                <a:cubicBezTo>
                  <a:pt x="203" y="265"/>
                  <a:pt x="201" y="261"/>
                  <a:pt x="197" y="256"/>
                </a:cubicBezTo>
                <a:cubicBezTo>
                  <a:pt x="192" y="251"/>
                  <a:pt x="190" y="245"/>
                  <a:pt x="188" y="238"/>
                </a:cubicBezTo>
                <a:cubicBezTo>
                  <a:pt x="185" y="230"/>
                  <a:pt x="191" y="224"/>
                  <a:pt x="196" y="220"/>
                </a:cubicBezTo>
                <a:cubicBezTo>
                  <a:pt x="202" y="214"/>
                  <a:pt x="208" y="209"/>
                  <a:pt x="214" y="204"/>
                </a:cubicBezTo>
                <a:cubicBezTo>
                  <a:pt x="217" y="201"/>
                  <a:pt x="221" y="198"/>
                  <a:pt x="223" y="195"/>
                </a:cubicBezTo>
                <a:cubicBezTo>
                  <a:pt x="226" y="192"/>
                  <a:pt x="224" y="192"/>
                  <a:pt x="222" y="189"/>
                </a:cubicBezTo>
                <a:cubicBezTo>
                  <a:pt x="214" y="200"/>
                  <a:pt x="198" y="197"/>
                  <a:pt x="190" y="188"/>
                </a:cubicBezTo>
                <a:cubicBezTo>
                  <a:pt x="185" y="183"/>
                  <a:pt x="182" y="176"/>
                  <a:pt x="181" y="169"/>
                </a:cubicBezTo>
                <a:cubicBezTo>
                  <a:pt x="181" y="166"/>
                  <a:pt x="180" y="158"/>
                  <a:pt x="186" y="159"/>
                </a:cubicBezTo>
                <a:cubicBezTo>
                  <a:pt x="181" y="155"/>
                  <a:pt x="189" y="152"/>
                  <a:pt x="192" y="151"/>
                </a:cubicBezTo>
                <a:cubicBezTo>
                  <a:pt x="200" y="149"/>
                  <a:pt x="209" y="152"/>
                  <a:pt x="217" y="154"/>
                </a:cubicBezTo>
                <a:cubicBezTo>
                  <a:pt x="208" y="150"/>
                  <a:pt x="200" y="149"/>
                  <a:pt x="191" y="146"/>
                </a:cubicBezTo>
                <a:cubicBezTo>
                  <a:pt x="187" y="145"/>
                  <a:pt x="179" y="142"/>
                  <a:pt x="183" y="137"/>
                </a:cubicBezTo>
                <a:cubicBezTo>
                  <a:pt x="187" y="133"/>
                  <a:pt x="193" y="135"/>
                  <a:pt x="197" y="136"/>
                </a:cubicBezTo>
                <a:cubicBezTo>
                  <a:pt x="204" y="138"/>
                  <a:pt x="210" y="139"/>
                  <a:pt x="217" y="143"/>
                </a:cubicBezTo>
                <a:cubicBezTo>
                  <a:pt x="223" y="147"/>
                  <a:pt x="229" y="152"/>
                  <a:pt x="234" y="158"/>
                </a:cubicBezTo>
                <a:cubicBezTo>
                  <a:pt x="236" y="160"/>
                  <a:pt x="238" y="163"/>
                  <a:pt x="239" y="166"/>
                </a:cubicBezTo>
                <a:cubicBezTo>
                  <a:pt x="239" y="169"/>
                  <a:pt x="240" y="173"/>
                  <a:pt x="242" y="174"/>
                </a:cubicBezTo>
                <a:cubicBezTo>
                  <a:pt x="245" y="176"/>
                  <a:pt x="260" y="175"/>
                  <a:pt x="254" y="182"/>
                </a:cubicBezTo>
                <a:cubicBezTo>
                  <a:pt x="252" y="184"/>
                  <a:pt x="247" y="186"/>
                  <a:pt x="245" y="188"/>
                </a:cubicBezTo>
                <a:cubicBezTo>
                  <a:pt x="242" y="190"/>
                  <a:pt x="239" y="193"/>
                  <a:pt x="237" y="196"/>
                </a:cubicBezTo>
                <a:cubicBezTo>
                  <a:pt x="231" y="203"/>
                  <a:pt x="225" y="211"/>
                  <a:pt x="218" y="218"/>
                </a:cubicBezTo>
                <a:cubicBezTo>
                  <a:pt x="211" y="223"/>
                  <a:pt x="203" y="227"/>
                  <a:pt x="198" y="234"/>
                </a:cubicBezTo>
                <a:cubicBezTo>
                  <a:pt x="204" y="234"/>
                  <a:pt x="213" y="240"/>
                  <a:pt x="214" y="246"/>
                </a:cubicBezTo>
                <a:cubicBezTo>
                  <a:pt x="215" y="252"/>
                  <a:pt x="209" y="256"/>
                  <a:pt x="214" y="262"/>
                </a:cubicBezTo>
                <a:cubicBezTo>
                  <a:pt x="218" y="266"/>
                  <a:pt x="225" y="267"/>
                  <a:pt x="229" y="262"/>
                </a:cubicBezTo>
                <a:cubicBezTo>
                  <a:pt x="233" y="257"/>
                  <a:pt x="234" y="248"/>
                  <a:pt x="234" y="241"/>
                </a:cubicBezTo>
                <a:cubicBezTo>
                  <a:pt x="236" y="225"/>
                  <a:pt x="235" y="208"/>
                  <a:pt x="248" y="197"/>
                </a:cubicBezTo>
                <a:cubicBezTo>
                  <a:pt x="253" y="192"/>
                  <a:pt x="258" y="190"/>
                  <a:pt x="264" y="194"/>
                </a:cubicBezTo>
                <a:cubicBezTo>
                  <a:pt x="270" y="198"/>
                  <a:pt x="271" y="191"/>
                  <a:pt x="273" y="185"/>
                </a:cubicBezTo>
                <a:cubicBezTo>
                  <a:pt x="279" y="172"/>
                  <a:pt x="289" y="160"/>
                  <a:pt x="287" y="145"/>
                </a:cubicBezTo>
                <a:cubicBezTo>
                  <a:pt x="286" y="132"/>
                  <a:pt x="278" y="121"/>
                  <a:pt x="267" y="115"/>
                </a:cubicBezTo>
                <a:cubicBezTo>
                  <a:pt x="260" y="111"/>
                  <a:pt x="252" y="108"/>
                  <a:pt x="246" y="104"/>
                </a:cubicBezTo>
                <a:cubicBezTo>
                  <a:pt x="240" y="100"/>
                  <a:pt x="235" y="94"/>
                  <a:pt x="229" y="91"/>
                </a:cubicBezTo>
                <a:cubicBezTo>
                  <a:pt x="222" y="87"/>
                  <a:pt x="217" y="91"/>
                  <a:pt x="212" y="96"/>
                </a:cubicBezTo>
                <a:cubicBezTo>
                  <a:pt x="207" y="101"/>
                  <a:pt x="203" y="105"/>
                  <a:pt x="196" y="108"/>
                </a:cubicBezTo>
                <a:cubicBezTo>
                  <a:pt x="188" y="113"/>
                  <a:pt x="179" y="117"/>
                  <a:pt x="170" y="120"/>
                </a:cubicBezTo>
                <a:cubicBezTo>
                  <a:pt x="162" y="123"/>
                  <a:pt x="153" y="121"/>
                  <a:pt x="146" y="126"/>
                </a:cubicBezTo>
                <a:cubicBezTo>
                  <a:pt x="140" y="131"/>
                  <a:pt x="135" y="139"/>
                  <a:pt x="128" y="143"/>
                </a:cubicBezTo>
                <a:cubicBezTo>
                  <a:pt x="120" y="148"/>
                  <a:pt x="111" y="145"/>
                  <a:pt x="102" y="142"/>
                </a:cubicBezTo>
                <a:cubicBezTo>
                  <a:pt x="107" y="145"/>
                  <a:pt x="102" y="152"/>
                  <a:pt x="100" y="155"/>
                </a:cubicBezTo>
                <a:cubicBezTo>
                  <a:pt x="96" y="160"/>
                  <a:pt x="91" y="165"/>
                  <a:pt x="84" y="163"/>
                </a:cubicBezTo>
                <a:cubicBezTo>
                  <a:pt x="80" y="162"/>
                  <a:pt x="75" y="155"/>
                  <a:pt x="71" y="157"/>
                </a:cubicBezTo>
                <a:cubicBezTo>
                  <a:pt x="66" y="159"/>
                  <a:pt x="66" y="167"/>
                  <a:pt x="66" y="171"/>
                </a:cubicBezTo>
                <a:cubicBezTo>
                  <a:pt x="65" y="178"/>
                  <a:pt x="61" y="184"/>
                  <a:pt x="58" y="190"/>
                </a:cubicBezTo>
                <a:cubicBezTo>
                  <a:pt x="54" y="196"/>
                  <a:pt x="50" y="204"/>
                  <a:pt x="45" y="210"/>
                </a:cubicBezTo>
                <a:cubicBezTo>
                  <a:pt x="41" y="215"/>
                  <a:pt x="35" y="220"/>
                  <a:pt x="29" y="223"/>
                </a:cubicBezTo>
                <a:cubicBezTo>
                  <a:pt x="23" y="225"/>
                  <a:pt x="14" y="229"/>
                  <a:pt x="7" y="228"/>
                </a:cubicBezTo>
                <a:cubicBezTo>
                  <a:pt x="0" y="228"/>
                  <a:pt x="2" y="221"/>
                  <a:pt x="5" y="217"/>
                </a:cubicBezTo>
                <a:cubicBezTo>
                  <a:pt x="10" y="208"/>
                  <a:pt x="15" y="200"/>
                  <a:pt x="20" y="192"/>
                </a:cubicBezTo>
                <a:cubicBezTo>
                  <a:pt x="11" y="191"/>
                  <a:pt x="20" y="173"/>
                  <a:pt x="22" y="170"/>
                </a:cubicBezTo>
                <a:cubicBezTo>
                  <a:pt x="27" y="159"/>
                  <a:pt x="33" y="149"/>
                  <a:pt x="37" y="138"/>
                </a:cubicBezTo>
                <a:cubicBezTo>
                  <a:pt x="41" y="128"/>
                  <a:pt x="46" y="119"/>
                  <a:pt x="47" y="109"/>
                </a:cubicBezTo>
                <a:cubicBezTo>
                  <a:pt x="47" y="99"/>
                  <a:pt x="52" y="92"/>
                  <a:pt x="58" y="84"/>
                </a:cubicBezTo>
                <a:cubicBezTo>
                  <a:pt x="69" y="67"/>
                  <a:pt x="78" y="46"/>
                  <a:pt x="94" y="33"/>
                </a:cubicBezTo>
                <a:cubicBezTo>
                  <a:pt x="110" y="20"/>
                  <a:pt x="129" y="14"/>
                  <a:pt x="148" y="10"/>
                </a:cubicBezTo>
                <a:cubicBezTo>
                  <a:pt x="168" y="5"/>
                  <a:pt x="188" y="0"/>
                  <a:pt x="208" y="4"/>
                </a:cubicBezTo>
                <a:cubicBezTo>
                  <a:pt x="228" y="8"/>
                  <a:pt x="247" y="19"/>
                  <a:pt x="263" y="31"/>
                </a:cubicBezTo>
                <a:cubicBezTo>
                  <a:pt x="271" y="36"/>
                  <a:pt x="279" y="42"/>
                  <a:pt x="285" y="50"/>
                </a:cubicBezTo>
                <a:cubicBezTo>
                  <a:pt x="292" y="57"/>
                  <a:pt x="294" y="67"/>
                  <a:pt x="299" y="75"/>
                </a:cubicBezTo>
                <a:cubicBezTo>
                  <a:pt x="302" y="79"/>
                  <a:pt x="305" y="83"/>
                  <a:pt x="307" y="87"/>
                </a:cubicBezTo>
                <a:cubicBezTo>
                  <a:pt x="309" y="92"/>
                  <a:pt x="310" y="98"/>
                  <a:pt x="311" y="103"/>
                </a:cubicBezTo>
                <a:cubicBezTo>
                  <a:pt x="312" y="109"/>
                  <a:pt x="313" y="114"/>
                  <a:pt x="315" y="120"/>
                </a:cubicBezTo>
                <a:cubicBezTo>
                  <a:pt x="316" y="125"/>
                  <a:pt x="318" y="131"/>
                  <a:pt x="318" y="136"/>
                </a:cubicBezTo>
                <a:cubicBezTo>
                  <a:pt x="319" y="145"/>
                  <a:pt x="312" y="152"/>
                  <a:pt x="305" y="157"/>
                </a:cubicBezTo>
                <a:cubicBezTo>
                  <a:pt x="303" y="159"/>
                  <a:pt x="294" y="168"/>
                  <a:pt x="290" y="165"/>
                </a:cubicBezTo>
                <a:cubicBezTo>
                  <a:pt x="287" y="174"/>
                  <a:pt x="282" y="181"/>
                  <a:pt x="279" y="189"/>
                </a:cubicBezTo>
                <a:cubicBezTo>
                  <a:pt x="277" y="193"/>
                  <a:pt x="275" y="201"/>
                  <a:pt x="269" y="202"/>
                </a:cubicBezTo>
                <a:cubicBezTo>
                  <a:pt x="271" y="207"/>
                  <a:pt x="273" y="216"/>
                  <a:pt x="270" y="222"/>
                </a:cubicBezTo>
                <a:cubicBezTo>
                  <a:pt x="263" y="231"/>
                  <a:pt x="256" y="217"/>
                  <a:pt x="252" y="213"/>
                </a:cubicBezTo>
                <a:cubicBezTo>
                  <a:pt x="250" y="211"/>
                  <a:pt x="248" y="211"/>
                  <a:pt x="249" y="215"/>
                </a:cubicBezTo>
                <a:cubicBezTo>
                  <a:pt x="249" y="219"/>
                  <a:pt x="252" y="222"/>
                  <a:pt x="254" y="225"/>
                </a:cubicBezTo>
                <a:cubicBezTo>
                  <a:pt x="255" y="229"/>
                  <a:pt x="256" y="232"/>
                  <a:pt x="253" y="235"/>
                </a:cubicBezTo>
                <a:cubicBezTo>
                  <a:pt x="251" y="238"/>
                  <a:pt x="244" y="240"/>
                  <a:pt x="241" y="236"/>
                </a:cubicBezTo>
                <a:cubicBezTo>
                  <a:pt x="240" y="247"/>
                  <a:pt x="240" y="261"/>
                  <a:pt x="231" y="269"/>
                </a:cubicBezTo>
                <a:cubicBezTo>
                  <a:pt x="224" y="275"/>
                  <a:pt x="214" y="270"/>
                  <a:pt x="208" y="264"/>
                </a:cubicBezTo>
                <a:cubicBezTo>
                  <a:pt x="208" y="271"/>
                  <a:pt x="204" y="277"/>
                  <a:pt x="199" y="282"/>
                </a:cubicBezTo>
                <a:cubicBezTo>
                  <a:pt x="197" y="284"/>
                  <a:pt x="196" y="285"/>
                  <a:pt x="193" y="285"/>
                </a:cubicBezTo>
                <a:cubicBezTo>
                  <a:pt x="191" y="285"/>
                  <a:pt x="188" y="287"/>
                  <a:pt x="186" y="287"/>
                </a:cubicBezTo>
                <a:cubicBezTo>
                  <a:pt x="188" y="289"/>
                  <a:pt x="188" y="292"/>
                  <a:pt x="189" y="294"/>
                </a:cubicBezTo>
                <a:cubicBezTo>
                  <a:pt x="191" y="297"/>
                  <a:pt x="193" y="299"/>
                  <a:pt x="195" y="301"/>
                </a:cubicBezTo>
                <a:cubicBezTo>
                  <a:pt x="198" y="306"/>
                  <a:pt x="203" y="310"/>
                  <a:pt x="204" y="316"/>
                </a:cubicBezTo>
                <a:cubicBezTo>
                  <a:pt x="205" y="320"/>
                  <a:pt x="203" y="327"/>
                  <a:pt x="207" y="330"/>
                </a:cubicBezTo>
                <a:cubicBezTo>
                  <a:pt x="210" y="333"/>
                  <a:pt x="215" y="330"/>
                  <a:pt x="218" y="330"/>
                </a:cubicBezTo>
                <a:close/>
                <a:moveTo>
                  <a:pt x="133" y="255"/>
                </a:moveTo>
                <a:cubicBezTo>
                  <a:pt x="132" y="258"/>
                  <a:pt x="130" y="261"/>
                  <a:pt x="127" y="262"/>
                </a:cubicBezTo>
                <a:cubicBezTo>
                  <a:pt x="125" y="263"/>
                  <a:pt x="122" y="263"/>
                  <a:pt x="120" y="264"/>
                </a:cubicBezTo>
                <a:cubicBezTo>
                  <a:pt x="116" y="268"/>
                  <a:pt x="115" y="279"/>
                  <a:pt x="114" y="285"/>
                </a:cubicBezTo>
                <a:cubicBezTo>
                  <a:pt x="112" y="294"/>
                  <a:pt x="111" y="303"/>
                  <a:pt x="111" y="312"/>
                </a:cubicBezTo>
                <a:cubicBezTo>
                  <a:pt x="111" y="319"/>
                  <a:pt x="113" y="326"/>
                  <a:pt x="110" y="333"/>
                </a:cubicBezTo>
                <a:cubicBezTo>
                  <a:pt x="108" y="340"/>
                  <a:pt x="103" y="341"/>
                  <a:pt x="100" y="334"/>
                </a:cubicBezTo>
                <a:cubicBezTo>
                  <a:pt x="97" y="327"/>
                  <a:pt x="99" y="318"/>
                  <a:pt x="100" y="310"/>
                </a:cubicBezTo>
                <a:cubicBezTo>
                  <a:pt x="101" y="302"/>
                  <a:pt x="103" y="294"/>
                  <a:pt x="105" y="285"/>
                </a:cubicBezTo>
                <a:cubicBezTo>
                  <a:pt x="107" y="276"/>
                  <a:pt x="110" y="267"/>
                  <a:pt x="109" y="258"/>
                </a:cubicBezTo>
                <a:cubicBezTo>
                  <a:pt x="108" y="260"/>
                  <a:pt x="106" y="262"/>
                  <a:pt x="104" y="262"/>
                </a:cubicBezTo>
                <a:cubicBezTo>
                  <a:pt x="102" y="263"/>
                  <a:pt x="100" y="262"/>
                  <a:pt x="99" y="263"/>
                </a:cubicBezTo>
                <a:cubicBezTo>
                  <a:pt x="96" y="264"/>
                  <a:pt x="96" y="270"/>
                  <a:pt x="95" y="272"/>
                </a:cubicBezTo>
                <a:cubicBezTo>
                  <a:pt x="91" y="282"/>
                  <a:pt x="84" y="289"/>
                  <a:pt x="83" y="299"/>
                </a:cubicBezTo>
                <a:cubicBezTo>
                  <a:pt x="81" y="310"/>
                  <a:pt x="83" y="321"/>
                  <a:pt x="83" y="332"/>
                </a:cubicBezTo>
                <a:cubicBezTo>
                  <a:pt x="83" y="336"/>
                  <a:pt x="83" y="341"/>
                  <a:pt x="80" y="345"/>
                </a:cubicBezTo>
                <a:cubicBezTo>
                  <a:pt x="78" y="348"/>
                  <a:pt x="75" y="349"/>
                  <a:pt x="73" y="346"/>
                </a:cubicBezTo>
                <a:cubicBezTo>
                  <a:pt x="69" y="339"/>
                  <a:pt x="73" y="329"/>
                  <a:pt x="74" y="323"/>
                </a:cubicBezTo>
                <a:cubicBezTo>
                  <a:pt x="75" y="318"/>
                  <a:pt x="77" y="312"/>
                  <a:pt x="76" y="307"/>
                </a:cubicBezTo>
                <a:cubicBezTo>
                  <a:pt x="74" y="301"/>
                  <a:pt x="68" y="303"/>
                  <a:pt x="66" y="307"/>
                </a:cubicBezTo>
                <a:cubicBezTo>
                  <a:pt x="62" y="313"/>
                  <a:pt x="62" y="323"/>
                  <a:pt x="62" y="330"/>
                </a:cubicBezTo>
                <a:cubicBezTo>
                  <a:pt x="62" y="334"/>
                  <a:pt x="64" y="360"/>
                  <a:pt x="56" y="359"/>
                </a:cubicBezTo>
                <a:cubicBezTo>
                  <a:pt x="54" y="359"/>
                  <a:pt x="53" y="356"/>
                  <a:pt x="52" y="354"/>
                </a:cubicBezTo>
                <a:cubicBezTo>
                  <a:pt x="51" y="353"/>
                  <a:pt x="50" y="352"/>
                  <a:pt x="50" y="350"/>
                </a:cubicBezTo>
                <a:cubicBezTo>
                  <a:pt x="49" y="347"/>
                  <a:pt x="51" y="344"/>
                  <a:pt x="55" y="345"/>
                </a:cubicBezTo>
                <a:cubicBezTo>
                  <a:pt x="55" y="341"/>
                  <a:pt x="55" y="337"/>
                  <a:pt x="55" y="333"/>
                </a:cubicBezTo>
                <a:cubicBezTo>
                  <a:pt x="49" y="334"/>
                  <a:pt x="41" y="336"/>
                  <a:pt x="39" y="342"/>
                </a:cubicBezTo>
                <a:cubicBezTo>
                  <a:pt x="38" y="346"/>
                  <a:pt x="39" y="350"/>
                  <a:pt x="39" y="354"/>
                </a:cubicBezTo>
                <a:cubicBezTo>
                  <a:pt x="40" y="359"/>
                  <a:pt x="40" y="363"/>
                  <a:pt x="39" y="368"/>
                </a:cubicBezTo>
                <a:cubicBezTo>
                  <a:pt x="38" y="378"/>
                  <a:pt x="35" y="386"/>
                  <a:pt x="38" y="396"/>
                </a:cubicBezTo>
                <a:cubicBezTo>
                  <a:pt x="40" y="406"/>
                  <a:pt x="42" y="415"/>
                  <a:pt x="44" y="424"/>
                </a:cubicBezTo>
                <a:cubicBezTo>
                  <a:pt x="46" y="444"/>
                  <a:pt x="56" y="461"/>
                  <a:pt x="63" y="479"/>
                </a:cubicBezTo>
                <a:cubicBezTo>
                  <a:pt x="70" y="498"/>
                  <a:pt x="73" y="517"/>
                  <a:pt x="76" y="536"/>
                </a:cubicBezTo>
                <a:cubicBezTo>
                  <a:pt x="79" y="555"/>
                  <a:pt x="81" y="575"/>
                  <a:pt x="84" y="594"/>
                </a:cubicBezTo>
                <a:cubicBezTo>
                  <a:pt x="87" y="610"/>
                  <a:pt x="89" y="630"/>
                  <a:pt x="102" y="641"/>
                </a:cubicBezTo>
                <a:cubicBezTo>
                  <a:pt x="113" y="650"/>
                  <a:pt x="128" y="654"/>
                  <a:pt x="142" y="658"/>
                </a:cubicBezTo>
                <a:cubicBezTo>
                  <a:pt x="162" y="663"/>
                  <a:pt x="183" y="666"/>
                  <a:pt x="203" y="668"/>
                </a:cubicBezTo>
                <a:cubicBezTo>
                  <a:pt x="225" y="670"/>
                  <a:pt x="247" y="670"/>
                  <a:pt x="268" y="668"/>
                </a:cubicBezTo>
                <a:cubicBezTo>
                  <a:pt x="274" y="667"/>
                  <a:pt x="287" y="666"/>
                  <a:pt x="288" y="658"/>
                </a:cubicBezTo>
                <a:cubicBezTo>
                  <a:pt x="289" y="651"/>
                  <a:pt x="282" y="646"/>
                  <a:pt x="283" y="639"/>
                </a:cubicBezTo>
                <a:cubicBezTo>
                  <a:pt x="274" y="640"/>
                  <a:pt x="267" y="641"/>
                  <a:pt x="258" y="638"/>
                </a:cubicBezTo>
                <a:cubicBezTo>
                  <a:pt x="250" y="635"/>
                  <a:pt x="243" y="631"/>
                  <a:pt x="234" y="630"/>
                </a:cubicBezTo>
                <a:cubicBezTo>
                  <a:pt x="220" y="628"/>
                  <a:pt x="203" y="628"/>
                  <a:pt x="192" y="617"/>
                </a:cubicBezTo>
                <a:cubicBezTo>
                  <a:pt x="194" y="623"/>
                  <a:pt x="197" y="629"/>
                  <a:pt x="199" y="634"/>
                </a:cubicBezTo>
                <a:cubicBezTo>
                  <a:pt x="202" y="640"/>
                  <a:pt x="206" y="645"/>
                  <a:pt x="208" y="650"/>
                </a:cubicBezTo>
                <a:cubicBezTo>
                  <a:pt x="209" y="653"/>
                  <a:pt x="210" y="657"/>
                  <a:pt x="206" y="657"/>
                </a:cubicBezTo>
                <a:cubicBezTo>
                  <a:pt x="202" y="656"/>
                  <a:pt x="200" y="650"/>
                  <a:pt x="199" y="647"/>
                </a:cubicBezTo>
                <a:cubicBezTo>
                  <a:pt x="187" y="625"/>
                  <a:pt x="180" y="601"/>
                  <a:pt x="173" y="576"/>
                </a:cubicBezTo>
                <a:cubicBezTo>
                  <a:pt x="166" y="550"/>
                  <a:pt x="153" y="526"/>
                  <a:pt x="151" y="499"/>
                </a:cubicBezTo>
                <a:cubicBezTo>
                  <a:pt x="150" y="487"/>
                  <a:pt x="151" y="474"/>
                  <a:pt x="156" y="463"/>
                </a:cubicBezTo>
                <a:cubicBezTo>
                  <a:pt x="162" y="451"/>
                  <a:pt x="171" y="442"/>
                  <a:pt x="179" y="432"/>
                </a:cubicBezTo>
                <a:cubicBezTo>
                  <a:pt x="187" y="421"/>
                  <a:pt x="192" y="409"/>
                  <a:pt x="195" y="396"/>
                </a:cubicBezTo>
                <a:cubicBezTo>
                  <a:pt x="197" y="389"/>
                  <a:pt x="198" y="381"/>
                  <a:pt x="201" y="374"/>
                </a:cubicBezTo>
                <a:cubicBezTo>
                  <a:pt x="204" y="367"/>
                  <a:pt x="208" y="362"/>
                  <a:pt x="212" y="356"/>
                </a:cubicBezTo>
                <a:cubicBezTo>
                  <a:pt x="204" y="355"/>
                  <a:pt x="206" y="344"/>
                  <a:pt x="209" y="340"/>
                </a:cubicBezTo>
                <a:cubicBezTo>
                  <a:pt x="205" y="342"/>
                  <a:pt x="200" y="345"/>
                  <a:pt x="196" y="347"/>
                </a:cubicBezTo>
                <a:cubicBezTo>
                  <a:pt x="192" y="349"/>
                  <a:pt x="189" y="351"/>
                  <a:pt x="187" y="355"/>
                </a:cubicBezTo>
                <a:cubicBezTo>
                  <a:pt x="182" y="362"/>
                  <a:pt x="182" y="372"/>
                  <a:pt x="179" y="380"/>
                </a:cubicBezTo>
                <a:cubicBezTo>
                  <a:pt x="178" y="384"/>
                  <a:pt x="176" y="388"/>
                  <a:pt x="173" y="391"/>
                </a:cubicBezTo>
                <a:cubicBezTo>
                  <a:pt x="171" y="393"/>
                  <a:pt x="167" y="394"/>
                  <a:pt x="167" y="396"/>
                </a:cubicBezTo>
                <a:cubicBezTo>
                  <a:pt x="167" y="398"/>
                  <a:pt x="169" y="400"/>
                  <a:pt x="169" y="401"/>
                </a:cubicBezTo>
                <a:cubicBezTo>
                  <a:pt x="170" y="403"/>
                  <a:pt x="171" y="406"/>
                  <a:pt x="170" y="408"/>
                </a:cubicBezTo>
                <a:cubicBezTo>
                  <a:pt x="170" y="411"/>
                  <a:pt x="167" y="415"/>
                  <a:pt x="164" y="412"/>
                </a:cubicBezTo>
                <a:cubicBezTo>
                  <a:pt x="163" y="415"/>
                  <a:pt x="160" y="415"/>
                  <a:pt x="158" y="413"/>
                </a:cubicBezTo>
                <a:cubicBezTo>
                  <a:pt x="157" y="411"/>
                  <a:pt x="157" y="408"/>
                  <a:pt x="157" y="405"/>
                </a:cubicBezTo>
                <a:cubicBezTo>
                  <a:pt x="157" y="402"/>
                  <a:pt x="158" y="399"/>
                  <a:pt x="157" y="396"/>
                </a:cubicBezTo>
                <a:cubicBezTo>
                  <a:pt x="156" y="393"/>
                  <a:pt x="154" y="390"/>
                  <a:pt x="152" y="388"/>
                </a:cubicBezTo>
                <a:cubicBezTo>
                  <a:pt x="147" y="381"/>
                  <a:pt x="145" y="374"/>
                  <a:pt x="144" y="366"/>
                </a:cubicBezTo>
                <a:cubicBezTo>
                  <a:pt x="142" y="358"/>
                  <a:pt x="139" y="350"/>
                  <a:pt x="136" y="341"/>
                </a:cubicBezTo>
                <a:cubicBezTo>
                  <a:pt x="133" y="334"/>
                  <a:pt x="135" y="327"/>
                  <a:pt x="135" y="319"/>
                </a:cubicBezTo>
                <a:cubicBezTo>
                  <a:pt x="135" y="315"/>
                  <a:pt x="133" y="311"/>
                  <a:pt x="133" y="307"/>
                </a:cubicBezTo>
                <a:cubicBezTo>
                  <a:pt x="133" y="303"/>
                  <a:pt x="133" y="299"/>
                  <a:pt x="134" y="295"/>
                </a:cubicBezTo>
                <a:cubicBezTo>
                  <a:pt x="135" y="282"/>
                  <a:pt x="140" y="267"/>
                  <a:pt x="133" y="255"/>
                </a:cubicBezTo>
                <a:close/>
                <a:moveTo>
                  <a:pt x="205" y="650"/>
                </a:moveTo>
                <a:cubicBezTo>
                  <a:pt x="205" y="651"/>
                  <a:pt x="205" y="651"/>
                  <a:pt x="205" y="651"/>
                </a:cubicBezTo>
                <a:cubicBezTo>
                  <a:pt x="205" y="651"/>
                  <a:pt x="205" y="650"/>
                  <a:pt x="205" y="650"/>
                </a:cubicBezTo>
                <a:close/>
                <a:moveTo>
                  <a:pt x="288" y="633"/>
                </a:moveTo>
                <a:cubicBezTo>
                  <a:pt x="292" y="633"/>
                  <a:pt x="297" y="635"/>
                  <a:pt x="300" y="633"/>
                </a:cubicBezTo>
                <a:cubicBezTo>
                  <a:pt x="304" y="629"/>
                  <a:pt x="302" y="620"/>
                  <a:pt x="302" y="616"/>
                </a:cubicBezTo>
                <a:cubicBezTo>
                  <a:pt x="301" y="610"/>
                  <a:pt x="300" y="604"/>
                  <a:pt x="300" y="598"/>
                </a:cubicBezTo>
                <a:cubicBezTo>
                  <a:pt x="301" y="591"/>
                  <a:pt x="303" y="584"/>
                  <a:pt x="302" y="577"/>
                </a:cubicBezTo>
                <a:cubicBezTo>
                  <a:pt x="302" y="572"/>
                  <a:pt x="300" y="566"/>
                  <a:pt x="298" y="560"/>
                </a:cubicBezTo>
                <a:cubicBezTo>
                  <a:pt x="297" y="555"/>
                  <a:pt x="295" y="552"/>
                  <a:pt x="289" y="550"/>
                </a:cubicBezTo>
                <a:cubicBezTo>
                  <a:pt x="277" y="546"/>
                  <a:pt x="264" y="544"/>
                  <a:pt x="251" y="543"/>
                </a:cubicBezTo>
                <a:cubicBezTo>
                  <a:pt x="239" y="542"/>
                  <a:pt x="227" y="543"/>
                  <a:pt x="215" y="544"/>
                </a:cubicBezTo>
                <a:cubicBezTo>
                  <a:pt x="206" y="545"/>
                  <a:pt x="196" y="549"/>
                  <a:pt x="192" y="558"/>
                </a:cubicBezTo>
                <a:cubicBezTo>
                  <a:pt x="189" y="564"/>
                  <a:pt x="189" y="571"/>
                  <a:pt x="189" y="577"/>
                </a:cubicBezTo>
                <a:cubicBezTo>
                  <a:pt x="188" y="583"/>
                  <a:pt x="187" y="589"/>
                  <a:pt x="188" y="595"/>
                </a:cubicBezTo>
                <a:cubicBezTo>
                  <a:pt x="190" y="606"/>
                  <a:pt x="197" y="615"/>
                  <a:pt x="207" y="619"/>
                </a:cubicBezTo>
                <a:cubicBezTo>
                  <a:pt x="220" y="625"/>
                  <a:pt x="235" y="622"/>
                  <a:pt x="248" y="627"/>
                </a:cubicBezTo>
                <a:cubicBezTo>
                  <a:pt x="254" y="629"/>
                  <a:pt x="260" y="633"/>
                  <a:pt x="266" y="634"/>
                </a:cubicBezTo>
                <a:cubicBezTo>
                  <a:pt x="273" y="635"/>
                  <a:pt x="281" y="633"/>
                  <a:pt x="288" y="633"/>
                </a:cubicBezTo>
                <a:close/>
                <a:moveTo>
                  <a:pt x="226" y="346"/>
                </a:moveTo>
                <a:cubicBezTo>
                  <a:pt x="219" y="359"/>
                  <a:pt x="208" y="371"/>
                  <a:pt x="204" y="386"/>
                </a:cubicBezTo>
                <a:cubicBezTo>
                  <a:pt x="201" y="394"/>
                  <a:pt x="201" y="403"/>
                  <a:pt x="198" y="412"/>
                </a:cubicBezTo>
                <a:cubicBezTo>
                  <a:pt x="195" y="420"/>
                  <a:pt x="190" y="427"/>
                  <a:pt x="185" y="434"/>
                </a:cubicBezTo>
                <a:cubicBezTo>
                  <a:pt x="175" y="447"/>
                  <a:pt x="163" y="458"/>
                  <a:pt x="159" y="474"/>
                </a:cubicBezTo>
                <a:cubicBezTo>
                  <a:pt x="154" y="490"/>
                  <a:pt x="157" y="507"/>
                  <a:pt x="161" y="523"/>
                </a:cubicBezTo>
                <a:cubicBezTo>
                  <a:pt x="164" y="532"/>
                  <a:pt x="168" y="542"/>
                  <a:pt x="172" y="551"/>
                </a:cubicBezTo>
                <a:cubicBezTo>
                  <a:pt x="176" y="561"/>
                  <a:pt x="179" y="572"/>
                  <a:pt x="181" y="582"/>
                </a:cubicBezTo>
                <a:cubicBezTo>
                  <a:pt x="183" y="571"/>
                  <a:pt x="182" y="559"/>
                  <a:pt x="189" y="551"/>
                </a:cubicBezTo>
                <a:cubicBezTo>
                  <a:pt x="192" y="546"/>
                  <a:pt x="197" y="543"/>
                  <a:pt x="202" y="541"/>
                </a:cubicBezTo>
                <a:cubicBezTo>
                  <a:pt x="205" y="540"/>
                  <a:pt x="208" y="539"/>
                  <a:pt x="212" y="538"/>
                </a:cubicBezTo>
                <a:cubicBezTo>
                  <a:pt x="213" y="538"/>
                  <a:pt x="217" y="538"/>
                  <a:pt x="218" y="538"/>
                </a:cubicBezTo>
                <a:cubicBezTo>
                  <a:pt x="219" y="536"/>
                  <a:pt x="217" y="528"/>
                  <a:pt x="217" y="526"/>
                </a:cubicBezTo>
                <a:cubicBezTo>
                  <a:pt x="216" y="520"/>
                  <a:pt x="216" y="513"/>
                  <a:pt x="216" y="507"/>
                </a:cubicBezTo>
                <a:cubicBezTo>
                  <a:pt x="216" y="494"/>
                  <a:pt x="218" y="481"/>
                  <a:pt x="222" y="468"/>
                </a:cubicBezTo>
                <a:cubicBezTo>
                  <a:pt x="225" y="456"/>
                  <a:pt x="232" y="445"/>
                  <a:pt x="233" y="432"/>
                </a:cubicBezTo>
                <a:cubicBezTo>
                  <a:pt x="234" y="420"/>
                  <a:pt x="233" y="407"/>
                  <a:pt x="240" y="396"/>
                </a:cubicBezTo>
                <a:cubicBezTo>
                  <a:pt x="242" y="392"/>
                  <a:pt x="246" y="388"/>
                  <a:pt x="251" y="386"/>
                </a:cubicBezTo>
                <a:cubicBezTo>
                  <a:pt x="257" y="385"/>
                  <a:pt x="262" y="388"/>
                  <a:pt x="267" y="392"/>
                </a:cubicBezTo>
                <a:cubicBezTo>
                  <a:pt x="270" y="395"/>
                  <a:pt x="273" y="401"/>
                  <a:pt x="278" y="402"/>
                </a:cubicBezTo>
                <a:cubicBezTo>
                  <a:pt x="282" y="404"/>
                  <a:pt x="290" y="400"/>
                  <a:pt x="289" y="395"/>
                </a:cubicBezTo>
                <a:cubicBezTo>
                  <a:pt x="289" y="393"/>
                  <a:pt x="284" y="390"/>
                  <a:pt x="282" y="389"/>
                </a:cubicBezTo>
                <a:cubicBezTo>
                  <a:pt x="279" y="387"/>
                  <a:pt x="276" y="386"/>
                  <a:pt x="273" y="384"/>
                </a:cubicBezTo>
                <a:cubicBezTo>
                  <a:pt x="267" y="380"/>
                  <a:pt x="262" y="375"/>
                  <a:pt x="257" y="370"/>
                </a:cubicBezTo>
                <a:cubicBezTo>
                  <a:pt x="253" y="365"/>
                  <a:pt x="248" y="361"/>
                  <a:pt x="242" y="358"/>
                </a:cubicBezTo>
                <a:cubicBezTo>
                  <a:pt x="236" y="355"/>
                  <a:pt x="230" y="352"/>
                  <a:pt x="226" y="346"/>
                </a:cubicBezTo>
                <a:close/>
                <a:moveTo>
                  <a:pt x="304" y="558"/>
                </a:moveTo>
                <a:cubicBezTo>
                  <a:pt x="304" y="559"/>
                  <a:pt x="304" y="560"/>
                  <a:pt x="305" y="560"/>
                </a:cubicBezTo>
                <a:cubicBezTo>
                  <a:pt x="305" y="559"/>
                  <a:pt x="305" y="558"/>
                  <a:pt x="304" y="558"/>
                </a:cubicBezTo>
                <a:close/>
                <a:moveTo>
                  <a:pt x="293" y="404"/>
                </a:moveTo>
                <a:cubicBezTo>
                  <a:pt x="289" y="405"/>
                  <a:pt x="285" y="408"/>
                  <a:pt x="282" y="411"/>
                </a:cubicBezTo>
                <a:cubicBezTo>
                  <a:pt x="278" y="415"/>
                  <a:pt x="274" y="419"/>
                  <a:pt x="271" y="423"/>
                </a:cubicBezTo>
                <a:cubicBezTo>
                  <a:pt x="264" y="430"/>
                  <a:pt x="257" y="438"/>
                  <a:pt x="251" y="447"/>
                </a:cubicBezTo>
                <a:cubicBezTo>
                  <a:pt x="257" y="446"/>
                  <a:pt x="268" y="442"/>
                  <a:pt x="271" y="448"/>
                </a:cubicBezTo>
                <a:cubicBezTo>
                  <a:pt x="274" y="452"/>
                  <a:pt x="270" y="458"/>
                  <a:pt x="268" y="462"/>
                </a:cubicBezTo>
                <a:cubicBezTo>
                  <a:pt x="264" y="469"/>
                  <a:pt x="260" y="475"/>
                  <a:pt x="257" y="482"/>
                </a:cubicBezTo>
                <a:cubicBezTo>
                  <a:pt x="266" y="477"/>
                  <a:pt x="271" y="466"/>
                  <a:pt x="279" y="459"/>
                </a:cubicBezTo>
                <a:cubicBezTo>
                  <a:pt x="283" y="457"/>
                  <a:pt x="288" y="458"/>
                  <a:pt x="286" y="463"/>
                </a:cubicBezTo>
                <a:cubicBezTo>
                  <a:pt x="283" y="468"/>
                  <a:pt x="277" y="473"/>
                  <a:pt x="273" y="477"/>
                </a:cubicBezTo>
                <a:cubicBezTo>
                  <a:pt x="264" y="486"/>
                  <a:pt x="254" y="495"/>
                  <a:pt x="246" y="505"/>
                </a:cubicBezTo>
                <a:cubicBezTo>
                  <a:pt x="238" y="514"/>
                  <a:pt x="232" y="525"/>
                  <a:pt x="228" y="536"/>
                </a:cubicBezTo>
                <a:cubicBezTo>
                  <a:pt x="250" y="535"/>
                  <a:pt x="273" y="537"/>
                  <a:pt x="294" y="545"/>
                </a:cubicBezTo>
                <a:cubicBezTo>
                  <a:pt x="290" y="532"/>
                  <a:pt x="293" y="518"/>
                  <a:pt x="295" y="504"/>
                </a:cubicBezTo>
                <a:cubicBezTo>
                  <a:pt x="297" y="490"/>
                  <a:pt x="298" y="476"/>
                  <a:pt x="299" y="462"/>
                </a:cubicBezTo>
                <a:cubicBezTo>
                  <a:pt x="301" y="450"/>
                  <a:pt x="302" y="438"/>
                  <a:pt x="302" y="426"/>
                </a:cubicBezTo>
                <a:cubicBezTo>
                  <a:pt x="302" y="419"/>
                  <a:pt x="301" y="407"/>
                  <a:pt x="293" y="404"/>
                </a:cubicBezTo>
                <a:close/>
                <a:moveTo>
                  <a:pt x="255" y="392"/>
                </a:moveTo>
                <a:cubicBezTo>
                  <a:pt x="246" y="392"/>
                  <a:pt x="242" y="403"/>
                  <a:pt x="241" y="410"/>
                </a:cubicBezTo>
                <a:cubicBezTo>
                  <a:pt x="238" y="422"/>
                  <a:pt x="241" y="435"/>
                  <a:pt x="237" y="446"/>
                </a:cubicBezTo>
                <a:cubicBezTo>
                  <a:pt x="232" y="459"/>
                  <a:pt x="227" y="471"/>
                  <a:pt x="225" y="485"/>
                </a:cubicBezTo>
                <a:cubicBezTo>
                  <a:pt x="222" y="500"/>
                  <a:pt x="223" y="515"/>
                  <a:pt x="223" y="530"/>
                </a:cubicBezTo>
                <a:cubicBezTo>
                  <a:pt x="229" y="514"/>
                  <a:pt x="240" y="501"/>
                  <a:pt x="252" y="489"/>
                </a:cubicBezTo>
                <a:cubicBezTo>
                  <a:pt x="243" y="487"/>
                  <a:pt x="264" y="456"/>
                  <a:pt x="266" y="451"/>
                </a:cubicBezTo>
                <a:cubicBezTo>
                  <a:pt x="259" y="450"/>
                  <a:pt x="253" y="455"/>
                  <a:pt x="246" y="453"/>
                </a:cubicBezTo>
                <a:cubicBezTo>
                  <a:pt x="241" y="451"/>
                  <a:pt x="244" y="446"/>
                  <a:pt x="246" y="443"/>
                </a:cubicBezTo>
                <a:cubicBezTo>
                  <a:pt x="254" y="431"/>
                  <a:pt x="265" y="419"/>
                  <a:pt x="276" y="408"/>
                </a:cubicBezTo>
                <a:cubicBezTo>
                  <a:pt x="268" y="405"/>
                  <a:pt x="264" y="392"/>
                  <a:pt x="255" y="392"/>
                </a:cubicBezTo>
                <a:close/>
                <a:moveTo>
                  <a:pt x="287" y="460"/>
                </a:moveTo>
                <a:cubicBezTo>
                  <a:pt x="287" y="460"/>
                  <a:pt x="287" y="460"/>
                  <a:pt x="287" y="460"/>
                </a:cubicBezTo>
                <a:moveTo>
                  <a:pt x="162" y="390"/>
                </a:moveTo>
                <a:cubicBezTo>
                  <a:pt x="167" y="391"/>
                  <a:pt x="171" y="384"/>
                  <a:pt x="172" y="381"/>
                </a:cubicBezTo>
                <a:cubicBezTo>
                  <a:pt x="175" y="375"/>
                  <a:pt x="175" y="369"/>
                  <a:pt x="177" y="362"/>
                </a:cubicBezTo>
                <a:cubicBezTo>
                  <a:pt x="179" y="356"/>
                  <a:pt x="181" y="350"/>
                  <a:pt x="186" y="346"/>
                </a:cubicBezTo>
                <a:cubicBezTo>
                  <a:pt x="191" y="341"/>
                  <a:pt x="198" y="339"/>
                  <a:pt x="203" y="336"/>
                </a:cubicBezTo>
                <a:cubicBezTo>
                  <a:pt x="197" y="331"/>
                  <a:pt x="200" y="323"/>
                  <a:pt x="198" y="317"/>
                </a:cubicBezTo>
                <a:cubicBezTo>
                  <a:pt x="196" y="313"/>
                  <a:pt x="193" y="310"/>
                  <a:pt x="191" y="306"/>
                </a:cubicBezTo>
                <a:cubicBezTo>
                  <a:pt x="189" y="304"/>
                  <a:pt x="187" y="299"/>
                  <a:pt x="184" y="299"/>
                </a:cubicBezTo>
                <a:cubicBezTo>
                  <a:pt x="181" y="298"/>
                  <a:pt x="178" y="303"/>
                  <a:pt x="176" y="305"/>
                </a:cubicBezTo>
                <a:cubicBezTo>
                  <a:pt x="173" y="308"/>
                  <a:pt x="170" y="310"/>
                  <a:pt x="166" y="312"/>
                </a:cubicBezTo>
                <a:cubicBezTo>
                  <a:pt x="162" y="315"/>
                  <a:pt x="158" y="316"/>
                  <a:pt x="154" y="319"/>
                </a:cubicBezTo>
                <a:cubicBezTo>
                  <a:pt x="150" y="321"/>
                  <a:pt x="146" y="324"/>
                  <a:pt x="141" y="323"/>
                </a:cubicBezTo>
                <a:cubicBezTo>
                  <a:pt x="140" y="329"/>
                  <a:pt x="140" y="334"/>
                  <a:pt x="142" y="340"/>
                </a:cubicBezTo>
                <a:cubicBezTo>
                  <a:pt x="145" y="347"/>
                  <a:pt x="147" y="353"/>
                  <a:pt x="149" y="361"/>
                </a:cubicBezTo>
                <a:cubicBezTo>
                  <a:pt x="150" y="367"/>
                  <a:pt x="152" y="374"/>
                  <a:pt x="155" y="380"/>
                </a:cubicBezTo>
                <a:cubicBezTo>
                  <a:pt x="156" y="383"/>
                  <a:pt x="158" y="390"/>
                  <a:pt x="162" y="390"/>
                </a:cubicBezTo>
                <a:close/>
                <a:moveTo>
                  <a:pt x="220" y="338"/>
                </a:moveTo>
                <a:cubicBezTo>
                  <a:pt x="215" y="339"/>
                  <a:pt x="210" y="351"/>
                  <a:pt x="215" y="349"/>
                </a:cubicBezTo>
                <a:cubicBezTo>
                  <a:pt x="217" y="349"/>
                  <a:pt x="224" y="339"/>
                  <a:pt x="220" y="338"/>
                </a:cubicBezTo>
                <a:close/>
                <a:moveTo>
                  <a:pt x="72" y="344"/>
                </a:moveTo>
                <a:cubicBezTo>
                  <a:pt x="72" y="344"/>
                  <a:pt x="72" y="344"/>
                  <a:pt x="72" y="344"/>
                </a:cubicBezTo>
                <a:moveTo>
                  <a:pt x="105" y="318"/>
                </a:moveTo>
                <a:cubicBezTo>
                  <a:pt x="104" y="321"/>
                  <a:pt x="104" y="323"/>
                  <a:pt x="105" y="326"/>
                </a:cubicBezTo>
                <a:cubicBezTo>
                  <a:pt x="105" y="323"/>
                  <a:pt x="105" y="320"/>
                  <a:pt x="105" y="318"/>
                </a:cubicBezTo>
                <a:close/>
                <a:moveTo>
                  <a:pt x="166" y="264"/>
                </a:moveTo>
                <a:cubicBezTo>
                  <a:pt x="169" y="270"/>
                  <a:pt x="178" y="279"/>
                  <a:pt x="186" y="280"/>
                </a:cubicBezTo>
                <a:cubicBezTo>
                  <a:pt x="182" y="274"/>
                  <a:pt x="173" y="265"/>
                  <a:pt x="166" y="264"/>
                </a:cubicBezTo>
                <a:close/>
                <a:moveTo>
                  <a:pt x="163" y="261"/>
                </a:moveTo>
                <a:cubicBezTo>
                  <a:pt x="163" y="261"/>
                  <a:pt x="163" y="261"/>
                  <a:pt x="163" y="261"/>
                </a:cubicBezTo>
                <a:moveTo>
                  <a:pt x="103" y="253"/>
                </a:moveTo>
                <a:cubicBezTo>
                  <a:pt x="102" y="254"/>
                  <a:pt x="102" y="255"/>
                  <a:pt x="101" y="256"/>
                </a:cubicBezTo>
                <a:cubicBezTo>
                  <a:pt x="103" y="256"/>
                  <a:pt x="104" y="254"/>
                  <a:pt x="103" y="253"/>
                </a:cubicBezTo>
                <a:close/>
                <a:moveTo>
                  <a:pt x="204" y="246"/>
                </a:moveTo>
                <a:cubicBezTo>
                  <a:pt x="203" y="246"/>
                  <a:pt x="201" y="246"/>
                  <a:pt x="199" y="246"/>
                </a:cubicBezTo>
                <a:cubicBezTo>
                  <a:pt x="200" y="248"/>
                  <a:pt x="202" y="256"/>
                  <a:pt x="205" y="254"/>
                </a:cubicBezTo>
                <a:cubicBezTo>
                  <a:pt x="207" y="253"/>
                  <a:pt x="207" y="246"/>
                  <a:pt x="204" y="246"/>
                </a:cubicBezTo>
                <a:close/>
                <a:moveTo>
                  <a:pt x="249" y="228"/>
                </a:moveTo>
                <a:cubicBezTo>
                  <a:pt x="248" y="229"/>
                  <a:pt x="248" y="230"/>
                  <a:pt x="248" y="231"/>
                </a:cubicBezTo>
                <a:cubicBezTo>
                  <a:pt x="250" y="231"/>
                  <a:pt x="250" y="230"/>
                  <a:pt x="249" y="228"/>
                </a:cubicBezTo>
                <a:close/>
                <a:moveTo>
                  <a:pt x="243" y="221"/>
                </a:moveTo>
                <a:cubicBezTo>
                  <a:pt x="243" y="223"/>
                  <a:pt x="243" y="225"/>
                  <a:pt x="242" y="227"/>
                </a:cubicBezTo>
                <a:cubicBezTo>
                  <a:pt x="244" y="225"/>
                  <a:pt x="243" y="223"/>
                  <a:pt x="243" y="221"/>
                </a:cubicBezTo>
                <a:close/>
                <a:moveTo>
                  <a:pt x="17" y="227"/>
                </a:moveTo>
                <a:cubicBezTo>
                  <a:pt x="17" y="227"/>
                  <a:pt x="17" y="227"/>
                  <a:pt x="17" y="227"/>
                </a:cubicBezTo>
                <a:cubicBezTo>
                  <a:pt x="17" y="227"/>
                  <a:pt x="17" y="227"/>
                  <a:pt x="17" y="227"/>
                </a:cubicBezTo>
                <a:close/>
                <a:moveTo>
                  <a:pt x="12" y="222"/>
                </a:moveTo>
                <a:cubicBezTo>
                  <a:pt x="12" y="222"/>
                  <a:pt x="12" y="222"/>
                  <a:pt x="12" y="222"/>
                </a:cubicBezTo>
                <a:cubicBezTo>
                  <a:pt x="12" y="222"/>
                  <a:pt x="12" y="222"/>
                  <a:pt x="12" y="222"/>
                </a:cubicBezTo>
                <a:close/>
                <a:moveTo>
                  <a:pt x="25" y="185"/>
                </a:moveTo>
                <a:cubicBezTo>
                  <a:pt x="33" y="185"/>
                  <a:pt x="26" y="195"/>
                  <a:pt x="24" y="198"/>
                </a:cubicBezTo>
                <a:cubicBezTo>
                  <a:pt x="19" y="206"/>
                  <a:pt x="14" y="214"/>
                  <a:pt x="9" y="222"/>
                </a:cubicBezTo>
                <a:cubicBezTo>
                  <a:pt x="13" y="222"/>
                  <a:pt x="17" y="220"/>
                  <a:pt x="21" y="219"/>
                </a:cubicBezTo>
                <a:cubicBezTo>
                  <a:pt x="26" y="217"/>
                  <a:pt x="30" y="216"/>
                  <a:pt x="33" y="213"/>
                </a:cubicBezTo>
                <a:cubicBezTo>
                  <a:pt x="41" y="207"/>
                  <a:pt x="46" y="198"/>
                  <a:pt x="50" y="190"/>
                </a:cubicBezTo>
                <a:cubicBezTo>
                  <a:pt x="55" y="182"/>
                  <a:pt x="59" y="175"/>
                  <a:pt x="61" y="166"/>
                </a:cubicBezTo>
                <a:cubicBezTo>
                  <a:pt x="62" y="160"/>
                  <a:pt x="63" y="151"/>
                  <a:pt x="71" y="151"/>
                </a:cubicBezTo>
                <a:cubicBezTo>
                  <a:pt x="67" y="145"/>
                  <a:pt x="63" y="139"/>
                  <a:pt x="62" y="132"/>
                </a:cubicBezTo>
                <a:cubicBezTo>
                  <a:pt x="61" y="124"/>
                  <a:pt x="65" y="116"/>
                  <a:pt x="68" y="108"/>
                </a:cubicBezTo>
                <a:cubicBezTo>
                  <a:pt x="72" y="98"/>
                  <a:pt x="77" y="87"/>
                  <a:pt x="88" y="83"/>
                </a:cubicBezTo>
                <a:cubicBezTo>
                  <a:pt x="93" y="81"/>
                  <a:pt x="100" y="80"/>
                  <a:pt x="105" y="83"/>
                </a:cubicBezTo>
                <a:cubicBezTo>
                  <a:pt x="110" y="87"/>
                  <a:pt x="112" y="93"/>
                  <a:pt x="112" y="98"/>
                </a:cubicBezTo>
                <a:cubicBezTo>
                  <a:pt x="112" y="105"/>
                  <a:pt x="111" y="112"/>
                  <a:pt x="109" y="118"/>
                </a:cubicBezTo>
                <a:cubicBezTo>
                  <a:pt x="108" y="122"/>
                  <a:pt x="107" y="125"/>
                  <a:pt x="106" y="128"/>
                </a:cubicBezTo>
                <a:cubicBezTo>
                  <a:pt x="105" y="130"/>
                  <a:pt x="103" y="133"/>
                  <a:pt x="104" y="135"/>
                </a:cubicBezTo>
                <a:cubicBezTo>
                  <a:pt x="106" y="139"/>
                  <a:pt x="116" y="141"/>
                  <a:pt x="120" y="140"/>
                </a:cubicBezTo>
                <a:cubicBezTo>
                  <a:pt x="127" y="139"/>
                  <a:pt x="131" y="133"/>
                  <a:pt x="135" y="128"/>
                </a:cubicBezTo>
                <a:cubicBezTo>
                  <a:pt x="140" y="124"/>
                  <a:pt x="144" y="118"/>
                  <a:pt x="151" y="117"/>
                </a:cubicBezTo>
                <a:cubicBezTo>
                  <a:pt x="154" y="116"/>
                  <a:pt x="158" y="116"/>
                  <a:pt x="162" y="116"/>
                </a:cubicBezTo>
                <a:cubicBezTo>
                  <a:pt x="166" y="115"/>
                  <a:pt x="169" y="114"/>
                  <a:pt x="172" y="113"/>
                </a:cubicBezTo>
                <a:cubicBezTo>
                  <a:pt x="179" y="110"/>
                  <a:pt x="186" y="106"/>
                  <a:pt x="193" y="103"/>
                </a:cubicBezTo>
                <a:cubicBezTo>
                  <a:pt x="200" y="100"/>
                  <a:pt x="204" y="95"/>
                  <a:pt x="210" y="90"/>
                </a:cubicBezTo>
                <a:cubicBezTo>
                  <a:pt x="214" y="86"/>
                  <a:pt x="220" y="82"/>
                  <a:pt x="226" y="83"/>
                </a:cubicBezTo>
                <a:cubicBezTo>
                  <a:pt x="233" y="84"/>
                  <a:pt x="238" y="90"/>
                  <a:pt x="243" y="94"/>
                </a:cubicBezTo>
                <a:cubicBezTo>
                  <a:pt x="250" y="99"/>
                  <a:pt x="257" y="103"/>
                  <a:pt x="264" y="107"/>
                </a:cubicBezTo>
                <a:cubicBezTo>
                  <a:pt x="271" y="110"/>
                  <a:pt x="277" y="113"/>
                  <a:pt x="282" y="119"/>
                </a:cubicBezTo>
                <a:cubicBezTo>
                  <a:pt x="292" y="129"/>
                  <a:pt x="296" y="145"/>
                  <a:pt x="293" y="158"/>
                </a:cubicBezTo>
                <a:cubicBezTo>
                  <a:pt x="298" y="154"/>
                  <a:pt x="305" y="150"/>
                  <a:pt x="309" y="144"/>
                </a:cubicBezTo>
                <a:cubicBezTo>
                  <a:pt x="314" y="138"/>
                  <a:pt x="311" y="132"/>
                  <a:pt x="309" y="125"/>
                </a:cubicBezTo>
                <a:cubicBezTo>
                  <a:pt x="306" y="117"/>
                  <a:pt x="306" y="109"/>
                  <a:pt x="304" y="100"/>
                </a:cubicBezTo>
                <a:cubicBezTo>
                  <a:pt x="303" y="97"/>
                  <a:pt x="303" y="93"/>
                  <a:pt x="301" y="90"/>
                </a:cubicBezTo>
                <a:cubicBezTo>
                  <a:pt x="300" y="86"/>
                  <a:pt x="297" y="83"/>
                  <a:pt x="294" y="79"/>
                </a:cubicBezTo>
                <a:cubicBezTo>
                  <a:pt x="290" y="72"/>
                  <a:pt x="288" y="64"/>
                  <a:pt x="283" y="58"/>
                </a:cubicBezTo>
                <a:cubicBezTo>
                  <a:pt x="279" y="51"/>
                  <a:pt x="273" y="46"/>
                  <a:pt x="267" y="41"/>
                </a:cubicBezTo>
                <a:cubicBezTo>
                  <a:pt x="254" y="31"/>
                  <a:pt x="239" y="22"/>
                  <a:pt x="224" y="16"/>
                </a:cubicBezTo>
                <a:cubicBezTo>
                  <a:pt x="208" y="9"/>
                  <a:pt x="191" y="7"/>
                  <a:pt x="174" y="10"/>
                </a:cubicBezTo>
                <a:cubicBezTo>
                  <a:pt x="158" y="13"/>
                  <a:pt x="141" y="16"/>
                  <a:pt x="126" y="22"/>
                </a:cubicBezTo>
                <a:cubicBezTo>
                  <a:pt x="113" y="27"/>
                  <a:pt x="100" y="34"/>
                  <a:pt x="90" y="46"/>
                </a:cubicBezTo>
                <a:cubicBezTo>
                  <a:pt x="80" y="59"/>
                  <a:pt x="71" y="74"/>
                  <a:pt x="63" y="88"/>
                </a:cubicBezTo>
                <a:cubicBezTo>
                  <a:pt x="58" y="95"/>
                  <a:pt x="54" y="101"/>
                  <a:pt x="53" y="110"/>
                </a:cubicBezTo>
                <a:cubicBezTo>
                  <a:pt x="52" y="119"/>
                  <a:pt x="49" y="127"/>
                  <a:pt x="45" y="135"/>
                </a:cubicBezTo>
                <a:cubicBezTo>
                  <a:pt x="41" y="144"/>
                  <a:pt x="38" y="153"/>
                  <a:pt x="34" y="161"/>
                </a:cubicBezTo>
                <a:cubicBezTo>
                  <a:pt x="30" y="169"/>
                  <a:pt x="25" y="177"/>
                  <a:pt x="22" y="185"/>
                </a:cubicBezTo>
                <a:cubicBezTo>
                  <a:pt x="23" y="185"/>
                  <a:pt x="24" y="185"/>
                  <a:pt x="25" y="185"/>
                </a:cubicBezTo>
                <a:close/>
                <a:moveTo>
                  <a:pt x="256" y="199"/>
                </a:moveTo>
                <a:cubicBezTo>
                  <a:pt x="253" y="201"/>
                  <a:pt x="251" y="203"/>
                  <a:pt x="249" y="205"/>
                </a:cubicBezTo>
                <a:cubicBezTo>
                  <a:pt x="253" y="205"/>
                  <a:pt x="256" y="208"/>
                  <a:pt x="259" y="211"/>
                </a:cubicBezTo>
                <a:cubicBezTo>
                  <a:pt x="260" y="213"/>
                  <a:pt x="262" y="219"/>
                  <a:pt x="264" y="217"/>
                </a:cubicBezTo>
                <a:cubicBezTo>
                  <a:pt x="267" y="216"/>
                  <a:pt x="264" y="207"/>
                  <a:pt x="264" y="205"/>
                </a:cubicBezTo>
                <a:cubicBezTo>
                  <a:pt x="262" y="201"/>
                  <a:pt x="260" y="199"/>
                  <a:pt x="256" y="199"/>
                </a:cubicBezTo>
                <a:close/>
                <a:moveTo>
                  <a:pt x="219" y="208"/>
                </a:moveTo>
                <a:cubicBezTo>
                  <a:pt x="216" y="210"/>
                  <a:pt x="214" y="213"/>
                  <a:pt x="211" y="215"/>
                </a:cubicBezTo>
                <a:cubicBezTo>
                  <a:pt x="214" y="213"/>
                  <a:pt x="217" y="211"/>
                  <a:pt x="219" y="208"/>
                </a:cubicBezTo>
                <a:close/>
                <a:moveTo>
                  <a:pt x="188" y="171"/>
                </a:moveTo>
                <a:cubicBezTo>
                  <a:pt x="189" y="179"/>
                  <a:pt x="195" y="188"/>
                  <a:pt x="204" y="190"/>
                </a:cubicBezTo>
                <a:cubicBezTo>
                  <a:pt x="208" y="190"/>
                  <a:pt x="212" y="190"/>
                  <a:pt x="215" y="187"/>
                </a:cubicBezTo>
                <a:cubicBezTo>
                  <a:pt x="216" y="186"/>
                  <a:pt x="220" y="182"/>
                  <a:pt x="216" y="182"/>
                </a:cubicBezTo>
                <a:cubicBezTo>
                  <a:pt x="216" y="188"/>
                  <a:pt x="209" y="189"/>
                  <a:pt x="205" y="188"/>
                </a:cubicBezTo>
                <a:cubicBezTo>
                  <a:pt x="197" y="185"/>
                  <a:pt x="192" y="177"/>
                  <a:pt x="188" y="171"/>
                </a:cubicBezTo>
                <a:close/>
                <a:moveTo>
                  <a:pt x="203" y="158"/>
                </a:moveTo>
                <a:cubicBezTo>
                  <a:pt x="209" y="161"/>
                  <a:pt x="214" y="165"/>
                  <a:pt x="218" y="170"/>
                </a:cubicBezTo>
                <a:cubicBezTo>
                  <a:pt x="222" y="175"/>
                  <a:pt x="224" y="182"/>
                  <a:pt x="229" y="187"/>
                </a:cubicBezTo>
                <a:cubicBezTo>
                  <a:pt x="231" y="184"/>
                  <a:pt x="235" y="180"/>
                  <a:pt x="235" y="176"/>
                </a:cubicBezTo>
                <a:cubicBezTo>
                  <a:pt x="235" y="171"/>
                  <a:pt x="232" y="167"/>
                  <a:pt x="228" y="164"/>
                </a:cubicBezTo>
                <a:cubicBezTo>
                  <a:pt x="221" y="160"/>
                  <a:pt x="211" y="158"/>
                  <a:pt x="203" y="158"/>
                </a:cubicBezTo>
                <a:close/>
                <a:moveTo>
                  <a:pt x="242" y="181"/>
                </a:moveTo>
                <a:cubicBezTo>
                  <a:pt x="240" y="181"/>
                  <a:pt x="240" y="182"/>
                  <a:pt x="239" y="184"/>
                </a:cubicBezTo>
                <a:cubicBezTo>
                  <a:pt x="240" y="183"/>
                  <a:pt x="242" y="182"/>
                  <a:pt x="243" y="181"/>
                </a:cubicBezTo>
                <a:cubicBezTo>
                  <a:pt x="242" y="181"/>
                  <a:pt x="242" y="181"/>
                  <a:pt x="242" y="181"/>
                </a:cubicBezTo>
                <a:close/>
                <a:moveTo>
                  <a:pt x="207" y="181"/>
                </a:moveTo>
                <a:cubicBezTo>
                  <a:pt x="206" y="181"/>
                  <a:pt x="206" y="181"/>
                  <a:pt x="206" y="181"/>
                </a:cubicBezTo>
                <a:cubicBezTo>
                  <a:pt x="209" y="183"/>
                  <a:pt x="212" y="182"/>
                  <a:pt x="207" y="181"/>
                </a:cubicBezTo>
                <a:close/>
                <a:moveTo>
                  <a:pt x="202" y="173"/>
                </a:moveTo>
                <a:cubicBezTo>
                  <a:pt x="202" y="172"/>
                  <a:pt x="200" y="172"/>
                  <a:pt x="199" y="172"/>
                </a:cubicBezTo>
                <a:cubicBezTo>
                  <a:pt x="200" y="173"/>
                  <a:pt x="201" y="173"/>
                  <a:pt x="202" y="174"/>
                </a:cubicBezTo>
                <a:cubicBezTo>
                  <a:pt x="202" y="174"/>
                  <a:pt x="202" y="173"/>
                  <a:pt x="202" y="173"/>
                </a:cubicBezTo>
                <a:close/>
                <a:moveTo>
                  <a:pt x="188" y="160"/>
                </a:moveTo>
                <a:cubicBezTo>
                  <a:pt x="189" y="161"/>
                  <a:pt x="190" y="163"/>
                  <a:pt x="191" y="163"/>
                </a:cubicBezTo>
                <a:cubicBezTo>
                  <a:pt x="192" y="163"/>
                  <a:pt x="194" y="163"/>
                  <a:pt x="195" y="163"/>
                </a:cubicBezTo>
                <a:cubicBezTo>
                  <a:pt x="199" y="164"/>
                  <a:pt x="203" y="167"/>
                  <a:pt x="208" y="168"/>
                </a:cubicBezTo>
                <a:cubicBezTo>
                  <a:pt x="202" y="164"/>
                  <a:pt x="195" y="162"/>
                  <a:pt x="188" y="160"/>
                </a:cubicBezTo>
                <a:close/>
                <a:moveTo>
                  <a:pt x="295" y="165"/>
                </a:moveTo>
                <a:cubicBezTo>
                  <a:pt x="295" y="165"/>
                  <a:pt x="295" y="165"/>
                  <a:pt x="295" y="165"/>
                </a:cubicBezTo>
                <a:moveTo>
                  <a:pt x="295" y="164"/>
                </a:moveTo>
                <a:cubicBezTo>
                  <a:pt x="295" y="164"/>
                  <a:pt x="295" y="163"/>
                  <a:pt x="295" y="163"/>
                </a:cubicBezTo>
                <a:cubicBezTo>
                  <a:pt x="295" y="163"/>
                  <a:pt x="295" y="164"/>
                  <a:pt x="295" y="164"/>
                </a:cubicBezTo>
                <a:close/>
                <a:moveTo>
                  <a:pt x="98" y="88"/>
                </a:moveTo>
                <a:cubicBezTo>
                  <a:pt x="81" y="88"/>
                  <a:pt x="76" y="104"/>
                  <a:pt x="71" y="117"/>
                </a:cubicBezTo>
                <a:cubicBezTo>
                  <a:pt x="68" y="125"/>
                  <a:pt x="67" y="132"/>
                  <a:pt x="71" y="139"/>
                </a:cubicBezTo>
                <a:cubicBezTo>
                  <a:pt x="73" y="144"/>
                  <a:pt x="79" y="155"/>
                  <a:pt x="85" y="156"/>
                </a:cubicBezTo>
                <a:cubicBezTo>
                  <a:pt x="88" y="157"/>
                  <a:pt x="89" y="155"/>
                  <a:pt x="90" y="152"/>
                </a:cubicBezTo>
                <a:cubicBezTo>
                  <a:pt x="90" y="149"/>
                  <a:pt x="88" y="147"/>
                  <a:pt x="86" y="144"/>
                </a:cubicBezTo>
                <a:cubicBezTo>
                  <a:pt x="82" y="138"/>
                  <a:pt x="79" y="130"/>
                  <a:pt x="81" y="124"/>
                </a:cubicBezTo>
                <a:cubicBezTo>
                  <a:pt x="83" y="119"/>
                  <a:pt x="87" y="111"/>
                  <a:pt x="93" y="110"/>
                </a:cubicBezTo>
                <a:cubicBezTo>
                  <a:pt x="98" y="110"/>
                  <a:pt x="101" y="117"/>
                  <a:pt x="102" y="121"/>
                </a:cubicBezTo>
                <a:cubicBezTo>
                  <a:pt x="104" y="114"/>
                  <a:pt x="112" y="87"/>
                  <a:pt x="98" y="88"/>
                </a:cubicBezTo>
                <a:close/>
                <a:moveTo>
                  <a:pt x="98" y="133"/>
                </a:moveTo>
                <a:cubicBezTo>
                  <a:pt x="96" y="135"/>
                  <a:pt x="89" y="139"/>
                  <a:pt x="93" y="143"/>
                </a:cubicBezTo>
                <a:cubicBezTo>
                  <a:pt x="96" y="146"/>
                  <a:pt x="98" y="140"/>
                  <a:pt x="101" y="141"/>
                </a:cubicBezTo>
                <a:cubicBezTo>
                  <a:pt x="98" y="139"/>
                  <a:pt x="97" y="136"/>
                  <a:pt x="98" y="133"/>
                </a:cubicBezTo>
                <a:close/>
                <a:moveTo>
                  <a:pt x="93" y="117"/>
                </a:moveTo>
                <a:cubicBezTo>
                  <a:pt x="89" y="121"/>
                  <a:pt x="85" y="127"/>
                  <a:pt x="88" y="134"/>
                </a:cubicBezTo>
                <a:cubicBezTo>
                  <a:pt x="92" y="129"/>
                  <a:pt x="100" y="124"/>
                  <a:pt x="93" y="117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CC14358C-C210-321C-FBB1-83346C2AA177}"/>
              </a:ext>
            </a:extLst>
          </p:cNvPr>
          <p:cNvSpPr txBox="1"/>
          <p:nvPr/>
        </p:nvSpPr>
        <p:spPr>
          <a:xfrm>
            <a:off x="6593423" y="1073336"/>
            <a:ext cx="4431047" cy="886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100" spc="300">
                <a:solidFill>
                  <a:srgbClr val="EEEDE9"/>
                </a:solidFill>
                <a:latin typeface="Arial" panose="020B0604020202020204" pitchFamily="34" charset="0"/>
                <a:ea typeface="..黑体UI-韩语" panose="02000000000000000000" pitchFamily="2" charset="-128"/>
                <a:cs typeface="Arial" panose="020B0604020202020204" pitchFamily="34" charset="0"/>
              </a:rPr>
              <a:t>ipsum dolor sit amet, consectetuer adipiscing elit. Maecenas porttitor congue massa. Fusce posuere, magna sed pulvinar ultricies</a:t>
            </a:r>
            <a:endParaRPr lang="zh-CN" altLang="en-US" sz="1100" spc="300">
              <a:solidFill>
                <a:srgbClr val="EEEDE9"/>
              </a:solidFill>
              <a:latin typeface="Arial" panose="020B0604020202020204" pitchFamily="34" charset="0"/>
              <a:ea typeface="..黑体UI-韩语" panose="02000000000000000000" pitchFamily="2" charset="-128"/>
              <a:cs typeface="Arial" panose="020B0604020202020204" pitchFamily="34" charset="0"/>
            </a:endParaRPr>
          </a:p>
        </p:txBody>
      </p:sp>
      <p:sp>
        <p:nvSpPr>
          <p:cNvPr id="31" name="Freeform 10">
            <a:extLst>
              <a:ext uri="{FF2B5EF4-FFF2-40B4-BE49-F238E27FC236}">
                <a16:creationId xmlns:a16="http://schemas.microsoft.com/office/drawing/2014/main" id="{D88C396D-5580-A306-0CA0-1B4EC5CE157A}"/>
              </a:ext>
            </a:extLst>
          </p:cNvPr>
          <p:cNvSpPr>
            <a:spLocks noEditPoints="1"/>
          </p:cNvSpPr>
          <p:nvPr/>
        </p:nvSpPr>
        <p:spPr bwMode="auto">
          <a:xfrm>
            <a:off x="9216392" y="3937673"/>
            <a:ext cx="1997708" cy="2920327"/>
          </a:xfrm>
          <a:custGeom>
            <a:avLst/>
            <a:gdLst>
              <a:gd name="T0" fmla="*/ 107 w 428"/>
              <a:gd name="T1" fmla="*/ 15 h 627"/>
              <a:gd name="T2" fmla="*/ 219 w 428"/>
              <a:gd name="T3" fmla="*/ 147 h 627"/>
              <a:gd name="T4" fmla="*/ 277 w 428"/>
              <a:gd name="T5" fmla="*/ 326 h 627"/>
              <a:gd name="T6" fmla="*/ 278 w 428"/>
              <a:gd name="T7" fmla="*/ 402 h 627"/>
              <a:gd name="T8" fmla="*/ 370 w 428"/>
              <a:gd name="T9" fmla="*/ 517 h 627"/>
              <a:gd name="T10" fmla="*/ 409 w 428"/>
              <a:gd name="T11" fmla="*/ 575 h 627"/>
              <a:gd name="T12" fmla="*/ 368 w 428"/>
              <a:gd name="T13" fmla="*/ 610 h 627"/>
              <a:gd name="T14" fmla="*/ 318 w 428"/>
              <a:gd name="T15" fmla="*/ 604 h 627"/>
              <a:gd name="T16" fmla="*/ 264 w 428"/>
              <a:gd name="T17" fmla="*/ 503 h 627"/>
              <a:gd name="T18" fmla="*/ 220 w 428"/>
              <a:gd name="T19" fmla="*/ 431 h 627"/>
              <a:gd name="T20" fmla="*/ 206 w 428"/>
              <a:gd name="T21" fmla="*/ 476 h 627"/>
              <a:gd name="T22" fmla="*/ 174 w 428"/>
              <a:gd name="T23" fmla="*/ 488 h 627"/>
              <a:gd name="T24" fmla="*/ 135 w 428"/>
              <a:gd name="T25" fmla="*/ 472 h 627"/>
              <a:gd name="T26" fmla="*/ 110 w 428"/>
              <a:gd name="T27" fmla="*/ 387 h 627"/>
              <a:gd name="T28" fmla="*/ 5 w 428"/>
              <a:gd name="T29" fmla="*/ 312 h 627"/>
              <a:gd name="T30" fmla="*/ 103 w 428"/>
              <a:gd name="T31" fmla="*/ 111 h 627"/>
              <a:gd name="T32" fmla="*/ 401 w 428"/>
              <a:gd name="T33" fmla="*/ 604 h 627"/>
              <a:gd name="T34" fmla="*/ 345 w 428"/>
              <a:gd name="T35" fmla="*/ 606 h 627"/>
              <a:gd name="T36" fmla="*/ 337 w 428"/>
              <a:gd name="T37" fmla="*/ 585 h 627"/>
              <a:gd name="T38" fmla="*/ 346 w 428"/>
              <a:gd name="T39" fmla="*/ 586 h 627"/>
              <a:gd name="T40" fmla="*/ 385 w 428"/>
              <a:gd name="T41" fmla="*/ 602 h 627"/>
              <a:gd name="T42" fmla="*/ 394 w 428"/>
              <a:gd name="T43" fmla="*/ 606 h 627"/>
              <a:gd name="T44" fmla="*/ 404 w 428"/>
              <a:gd name="T45" fmla="*/ 579 h 627"/>
              <a:gd name="T46" fmla="*/ 347 w 428"/>
              <a:gd name="T47" fmla="*/ 500 h 627"/>
              <a:gd name="T48" fmla="*/ 272 w 428"/>
              <a:gd name="T49" fmla="*/ 405 h 627"/>
              <a:gd name="T50" fmla="*/ 198 w 428"/>
              <a:gd name="T51" fmla="*/ 270 h 627"/>
              <a:gd name="T52" fmla="*/ 147 w 428"/>
              <a:gd name="T53" fmla="*/ 161 h 627"/>
              <a:gd name="T54" fmla="*/ 80 w 428"/>
              <a:gd name="T55" fmla="*/ 140 h 627"/>
              <a:gd name="T56" fmla="*/ 8 w 428"/>
              <a:gd name="T57" fmla="*/ 339 h 627"/>
              <a:gd name="T58" fmla="*/ 129 w 428"/>
              <a:gd name="T59" fmla="*/ 373 h 627"/>
              <a:gd name="T60" fmla="*/ 80 w 428"/>
              <a:gd name="T61" fmla="*/ 225 h 627"/>
              <a:gd name="T62" fmla="*/ 82 w 428"/>
              <a:gd name="T63" fmla="*/ 216 h 627"/>
              <a:gd name="T64" fmla="*/ 150 w 428"/>
              <a:gd name="T65" fmla="*/ 357 h 627"/>
              <a:gd name="T66" fmla="*/ 230 w 428"/>
              <a:gd name="T67" fmla="*/ 440 h 627"/>
              <a:gd name="T68" fmla="*/ 250 w 428"/>
              <a:gd name="T69" fmla="*/ 464 h 627"/>
              <a:gd name="T70" fmla="*/ 315 w 428"/>
              <a:gd name="T71" fmla="*/ 596 h 627"/>
              <a:gd name="T72" fmla="*/ 381 w 428"/>
              <a:gd name="T73" fmla="*/ 609 h 627"/>
              <a:gd name="T74" fmla="*/ 333 w 428"/>
              <a:gd name="T75" fmla="*/ 605 h 627"/>
              <a:gd name="T76" fmla="*/ 150 w 428"/>
              <a:gd name="T77" fmla="*/ 485 h 627"/>
              <a:gd name="T78" fmla="*/ 165 w 428"/>
              <a:gd name="T79" fmla="*/ 483 h 627"/>
              <a:gd name="T80" fmla="*/ 178 w 428"/>
              <a:gd name="T81" fmla="*/ 481 h 627"/>
              <a:gd name="T82" fmla="*/ 165 w 428"/>
              <a:gd name="T83" fmla="*/ 479 h 627"/>
              <a:gd name="T84" fmla="*/ 164 w 428"/>
              <a:gd name="T85" fmla="*/ 458 h 627"/>
              <a:gd name="T86" fmla="*/ 168 w 428"/>
              <a:gd name="T87" fmla="*/ 450 h 627"/>
              <a:gd name="T88" fmla="*/ 179 w 428"/>
              <a:gd name="T89" fmla="*/ 454 h 627"/>
              <a:gd name="T90" fmla="*/ 191 w 428"/>
              <a:gd name="T91" fmla="*/ 450 h 627"/>
              <a:gd name="T92" fmla="*/ 207 w 428"/>
              <a:gd name="T93" fmla="*/ 447 h 627"/>
              <a:gd name="T94" fmla="*/ 179 w 428"/>
              <a:gd name="T95" fmla="*/ 385 h 627"/>
              <a:gd name="T96" fmla="*/ 141 w 428"/>
              <a:gd name="T97" fmla="*/ 473 h 627"/>
              <a:gd name="T98" fmla="*/ 164 w 428"/>
              <a:gd name="T99" fmla="*/ 447 h 627"/>
              <a:gd name="T100" fmla="*/ 216 w 428"/>
              <a:gd name="T101" fmla="*/ 426 h 627"/>
              <a:gd name="T102" fmla="*/ 107 w 428"/>
              <a:gd name="T103" fmla="*/ 42 h 627"/>
              <a:gd name="T104" fmla="*/ 155 w 428"/>
              <a:gd name="T105" fmla="*/ 161 h 627"/>
              <a:gd name="T106" fmla="*/ 200 w 428"/>
              <a:gd name="T107" fmla="*/ 209 h 627"/>
              <a:gd name="T108" fmla="*/ 190 w 428"/>
              <a:gd name="T109" fmla="*/ 123 h 627"/>
              <a:gd name="T110" fmla="*/ 205 w 428"/>
              <a:gd name="T111" fmla="*/ 246 h 627"/>
              <a:gd name="T112" fmla="*/ 268 w 428"/>
              <a:gd name="T113" fmla="*/ 354 h 627"/>
              <a:gd name="T114" fmla="*/ 232 w 428"/>
              <a:gd name="T115" fmla="*/ 194 h 627"/>
              <a:gd name="T116" fmla="*/ 134 w 428"/>
              <a:gd name="T117" fmla="*/ 8 h 627"/>
              <a:gd name="T118" fmla="*/ 73 w 428"/>
              <a:gd name="T119" fmla="*/ 216 h 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28" h="627">
                <a:moveTo>
                  <a:pt x="103" y="111"/>
                </a:moveTo>
                <a:cubicBezTo>
                  <a:pt x="106" y="111"/>
                  <a:pt x="110" y="113"/>
                  <a:pt x="113" y="115"/>
                </a:cubicBezTo>
                <a:cubicBezTo>
                  <a:pt x="104" y="99"/>
                  <a:pt x="101" y="80"/>
                  <a:pt x="101" y="62"/>
                </a:cubicBezTo>
                <a:cubicBezTo>
                  <a:pt x="100" y="47"/>
                  <a:pt x="99" y="29"/>
                  <a:pt x="107" y="15"/>
                </a:cubicBezTo>
                <a:cubicBezTo>
                  <a:pt x="115" y="3"/>
                  <a:pt x="130" y="0"/>
                  <a:pt x="144" y="4"/>
                </a:cubicBezTo>
                <a:cubicBezTo>
                  <a:pt x="159" y="10"/>
                  <a:pt x="169" y="25"/>
                  <a:pt x="176" y="39"/>
                </a:cubicBezTo>
                <a:cubicBezTo>
                  <a:pt x="184" y="55"/>
                  <a:pt x="192" y="73"/>
                  <a:pt x="199" y="90"/>
                </a:cubicBezTo>
                <a:cubicBezTo>
                  <a:pt x="206" y="109"/>
                  <a:pt x="210" y="129"/>
                  <a:pt x="219" y="147"/>
                </a:cubicBezTo>
                <a:cubicBezTo>
                  <a:pt x="229" y="165"/>
                  <a:pt x="235" y="185"/>
                  <a:pt x="242" y="204"/>
                </a:cubicBezTo>
                <a:cubicBezTo>
                  <a:pt x="250" y="223"/>
                  <a:pt x="259" y="241"/>
                  <a:pt x="266" y="261"/>
                </a:cubicBezTo>
                <a:cubicBezTo>
                  <a:pt x="269" y="271"/>
                  <a:pt x="271" y="282"/>
                  <a:pt x="272" y="293"/>
                </a:cubicBezTo>
                <a:cubicBezTo>
                  <a:pt x="273" y="304"/>
                  <a:pt x="275" y="315"/>
                  <a:pt x="277" y="326"/>
                </a:cubicBezTo>
                <a:cubicBezTo>
                  <a:pt x="278" y="335"/>
                  <a:pt x="278" y="346"/>
                  <a:pt x="274" y="355"/>
                </a:cubicBezTo>
                <a:cubicBezTo>
                  <a:pt x="272" y="360"/>
                  <a:pt x="269" y="363"/>
                  <a:pt x="265" y="366"/>
                </a:cubicBezTo>
                <a:cubicBezTo>
                  <a:pt x="262" y="369"/>
                  <a:pt x="259" y="373"/>
                  <a:pt x="255" y="374"/>
                </a:cubicBezTo>
                <a:cubicBezTo>
                  <a:pt x="260" y="384"/>
                  <a:pt x="269" y="395"/>
                  <a:pt x="278" y="402"/>
                </a:cubicBezTo>
                <a:cubicBezTo>
                  <a:pt x="287" y="409"/>
                  <a:pt x="295" y="416"/>
                  <a:pt x="299" y="426"/>
                </a:cubicBezTo>
                <a:cubicBezTo>
                  <a:pt x="304" y="438"/>
                  <a:pt x="313" y="446"/>
                  <a:pt x="321" y="456"/>
                </a:cubicBezTo>
                <a:cubicBezTo>
                  <a:pt x="330" y="466"/>
                  <a:pt x="337" y="477"/>
                  <a:pt x="346" y="488"/>
                </a:cubicBezTo>
                <a:cubicBezTo>
                  <a:pt x="354" y="497"/>
                  <a:pt x="363" y="507"/>
                  <a:pt x="370" y="517"/>
                </a:cubicBezTo>
                <a:cubicBezTo>
                  <a:pt x="374" y="522"/>
                  <a:pt x="377" y="527"/>
                  <a:pt x="381" y="532"/>
                </a:cubicBezTo>
                <a:cubicBezTo>
                  <a:pt x="385" y="537"/>
                  <a:pt x="389" y="541"/>
                  <a:pt x="392" y="546"/>
                </a:cubicBezTo>
                <a:cubicBezTo>
                  <a:pt x="395" y="551"/>
                  <a:pt x="397" y="556"/>
                  <a:pt x="399" y="561"/>
                </a:cubicBezTo>
                <a:cubicBezTo>
                  <a:pt x="402" y="566"/>
                  <a:pt x="406" y="570"/>
                  <a:pt x="409" y="575"/>
                </a:cubicBezTo>
                <a:cubicBezTo>
                  <a:pt x="416" y="584"/>
                  <a:pt x="422" y="593"/>
                  <a:pt x="425" y="603"/>
                </a:cubicBezTo>
                <a:cubicBezTo>
                  <a:pt x="428" y="611"/>
                  <a:pt x="428" y="622"/>
                  <a:pt x="418" y="624"/>
                </a:cubicBezTo>
                <a:cubicBezTo>
                  <a:pt x="407" y="627"/>
                  <a:pt x="396" y="622"/>
                  <a:pt x="390" y="612"/>
                </a:cubicBezTo>
                <a:cubicBezTo>
                  <a:pt x="385" y="621"/>
                  <a:pt x="374" y="616"/>
                  <a:pt x="368" y="610"/>
                </a:cubicBezTo>
                <a:cubicBezTo>
                  <a:pt x="365" y="618"/>
                  <a:pt x="355" y="614"/>
                  <a:pt x="351" y="610"/>
                </a:cubicBezTo>
                <a:cubicBezTo>
                  <a:pt x="347" y="616"/>
                  <a:pt x="339" y="611"/>
                  <a:pt x="335" y="609"/>
                </a:cubicBezTo>
                <a:cubicBezTo>
                  <a:pt x="332" y="607"/>
                  <a:pt x="330" y="605"/>
                  <a:pt x="327" y="603"/>
                </a:cubicBezTo>
                <a:cubicBezTo>
                  <a:pt x="323" y="601"/>
                  <a:pt x="321" y="604"/>
                  <a:pt x="318" y="604"/>
                </a:cubicBezTo>
                <a:cubicBezTo>
                  <a:pt x="311" y="605"/>
                  <a:pt x="304" y="597"/>
                  <a:pt x="300" y="593"/>
                </a:cubicBezTo>
                <a:cubicBezTo>
                  <a:pt x="295" y="587"/>
                  <a:pt x="290" y="580"/>
                  <a:pt x="286" y="572"/>
                </a:cubicBezTo>
                <a:cubicBezTo>
                  <a:pt x="278" y="554"/>
                  <a:pt x="276" y="535"/>
                  <a:pt x="270" y="516"/>
                </a:cubicBezTo>
                <a:cubicBezTo>
                  <a:pt x="268" y="512"/>
                  <a:pt x="266" y="507"/>
                  <a:pt x="264" y="503"/>
                </a:cubicBezTo>
                <a:cubicBezTo>
                  <a:pt x="263" y="500"/>
                  <a:pt x="263" y="496"/>
                  <a:pt x="261" y="493"/>
                </a:cubicBezTo>
                <a:cubicBezTo>
                  <a:pt x="259" y="491"/>
                  <a:pt x="254" y="491"/>
                  <a:pt x="251" y="489"/>
                </a:cubicBezTo>
                <a:cubicBezTo>
                  <a:pt x="247" y="487"/>
                  <a:pt x="243" y="484"/>
                  <a:pt x="241" y="480"/>
                </a:cubicBezTo>
                <a:cubicBezTo>
                  <a:pt x="229" y="466"/>
                  <a:pt x="228" y="447"/>
                  <a:pt x="220" y="431"/>
                </a:cubicBezTo>
                <a:cubicBezTo>
                  <a:pt x="219" y="435"/>
                  <a:pt x="218" y="438"/>
                  <a:pt x="217" y="442"/>
                </a:cubicBezTo>
                <a:cubicBezTo>
                  <a:pt x="215" y="445"/>
                  <a:pt x="213" y="448"/>
                  <a:pt x="213" y="451"/>
                </a:cubicBezTo>
                <a:cubicBezTo>
                  <a:pt x="212" y="457"/>
                  <a:pt x="214" y="464"/>
                  <a:pt x="211" y="469"/>
                </a:cubicBezTo>
                <a:cubicBezTo>
                  <a:pt x="210" y="472"/>
                  <a:pt x="207" y="474"/>
                  <a:pt x="206" y="476"/>
                </a:cubicBezTo>
                <a:cubicBezTo>
                  <a:pt x="204" y="479"/>
                  <a:pt x="204" y="481"/>
                  <a:pt x="202" y="483"/>
                </a:cubicBezTo>
                <a:cubicBezTo>
                  <a:pt x="198" y="486"/>
                  <a:pt x="191" y="487"/>
                  <a:pt x="188" y="482"/>
                </a:cubicBezTo>
                <a:cubicBezTo>
                  <a:pt x="186" y="484"/>
                  <a:pt x="184" y="488"/>
                  <a:pt x="182" y="489"/>
                </a:cubicBezTo>
                <a:cubicBezTo>
                  <a:pt x="179" y="491"/>
                  <a:pt x="177" y="488"/>
                  <a:pt x="174" y="488"/>
                </a:cubicBezTo>
                <a:cubicBezTo>
                  <a:pt x="171" y="488"/>
                  <a:pt x="170" y="490"/>
                  <a:pt x="168" y="491"/>
                </a:cubicBezTo>
                <a:cubicBezTo>
                  <a:pt x="164" y="492"/>
                  <a:pt x="161" y="490"/>
                  <a:pt x="159" y="488"/>
                </a:cubicBezTo>
                <a:cubicBezTo>
                  <a:pt x="155" y="496"/>
                  <a:pt x="143" y="493"/>
                  <a:pt x="138" y="487"/>
                </a:cubicBezTo>
                <a:cubicBezTo>
                  <a:pt x="135" y="483"/>
                  <a:pt x="136" y="477"/>
                  <a:pt x="135" y="472"/>
                </a:cubicBezTo>
                <a:cubicBezTo>
                  <a:pt x="133" y="465"/>
                  <a:pt x="132" y="458"/>
                  <a:pt x="131" y="451"/>
                </a:cubicBezTo>
                <a:cubicBezTo>
                  <a:pt x="130" y="422"/>
                  <a:pt x="147" y="396"/>
                  <a:pt x="146" y="368"/>
                </a:cubicBezTo>
                <a:cubicBezTo>
                  <a:pt x="142" y="372"/>
                  <a:pt x="138" y="377"/>
                  <a:pt x="132" y="379"/>
                </a:cubicBezTo>
                <a:cubicBezTo>
                  <a:pt x="125" y="382"/>
                  <a:pt x="118" y="385"/>
                  <a:pt x="110" y="387"/>
                </a:cubicBezTo>
                <a:cubicBezTo>
                  <a:pt x="96" y="391"/>
                  <a:pt x="80" y="392"/>
                  <a:pt x="65" y="390"/>
                </a:cubicBezTo>
                <a:cubicBezTo>
                  <a:pt x="42" y="388"/>
                  <a:pt x="19" y="377"/>
                  <a:pt x="8" y="355"/>
                </a:cubicBezTo>
                <a:cubicBezTo>
                  <a:pt x="5" y="349"/>
                  <a:pt x="2" y="342"/>
                  <a:pt x="1" y="335"/>
                </a:cubicBezTo>
                <a:cubicBezTo>
                  <a:pt x="0" y="327"/>
                  <a:pt x="3" y="320"/>
                  <a:pt x="5" y="312"/>
                </a:cubicBezTo>
                <a:cubicBezTo>
                  <a:pt x="8" y="297"/>
                  <a:pt x="11" y="282"/>
                  <a:pt x="16" y="267"/>
                </a:cubicBezTo>
                <a:cubicBezTo>
                  <a:pt x="26" y="236"/>
                  <a:pt x="38" y="206"/>
                  <a:pt x="52" y="177"/>
                </a:cubicBezTo>
                <a:cubicBezTo>
                  <a:pt x="59" y="162"/>
                  <a:pt x="67" y="148"/>
                  <a:pt x="76" y="133"/>
                </a:cubicBezTo>
                <a:cubicBezTo>
                  <a:pt x="82" y="124"/>
                  <a:pt x="90" y="111"/>
                  <a:pt x="103" y="111"/>
                </a:cubicBezTo>
                <a:close/>
                <a:moveTo>
                  <a:pt x="401" y="604"/>
                </a:moveTo>
                <a:cubicBezTo>
                  <a:pt x="397" y="607"/>
                  <a:pt x="407" y="617"/>
                  <a:pt x="410" y="617"/>
                </a:cubicBezTo>
                <a:cubicBezTo>
                  <a:pt x="414" y="618"/>
                  <a:pt x="413" y="615"/>
                  <a:pt x="412" y="612"/>
                </a:cubicBezTo>
                <a:cubicBezTo>
                  <a:pt x="409" y="609"/>
                  <a:pt x="405" y="605"/>
                  <a:pt x="401" y="604"/>
                </a:cubicBezTo>
                <a:close/>
                <a:moveTo>
                  <a:pt x="318" y="584"/>
                </a:moveTo>
                <a:cubicBezTo>
                  <a:pt x="327" y="585"/>
                  <a:pt x="327" y="597"/>
                  <a:pt x="333" y="601"/>
                </a:cubicBezTo>
                <a:cubicBezTo>
                  <a:pt x="335" y="602"/>
                  <a:pt x="338" y="602"/>
                  <a:pt x="339" y="603"/>
                </a:cubicBezTo>
                <a:cubicBezTo>
                  <a:pt x="341" y="604"/>
                  <a:pt x="343" y="608"/>
                  <a:pt x="345" y="606"/>
                </a:cubicBezTo>
                <a:cubicBezTo>
                  <a:pt x="347" y="604"/>
                  <a:pt x="342" y="598"/>
                  <a:pt x="340" y="597"/>
                </a:cubicBezTo>
                <a:cubicBezTo>
                  <a:pt x="339" y="595"/>
                  <a:pt x="337" y="593"/>
                  <a:pt x="335" y="592"/>
                </a:cubicBezTo>
                <a:cubicBezTo>
                  <a:pt x="333" y="591"/>
                  <a:pt x="329" y="590"/>
                  <a:pt x="330" y="587"/>
                </a:cubicBezTo>
                <a:cubicBezTo>
                  <a:pt x="330" y="584"/>
                  <a:pt x="335" y="585"/>
                  <a:pt x="337" y="585"/>
                </a:cubicBezTo>
                <a:cubicBezTo>
                  <a:pt x="342" y="587"/>
                  <a:pt x="345" y="592"/>
                  <a:pt x="348" y="596"/>
                </a:cubicBezTo>
                <a:cubicBezTo>
                  <a:pt x="349" y="597"/>
                  <a:pt x="351" y="600"/>
                  <a:pt x="353" y="601"/>
                </a:cubicBezTo>
                <a:cubicBezTo>
                  <a:pt x="355" y="601"/>
                  <a:pt x="357" y="599"/>
                  <a:pt x="360" y="600"/>
                </a:cubicBezTo>
                <a:cubicBezTo>
                  <a:pt x="355" y="595"/>
                  <a:pt x="351" y="591"/>
                  <a:pt x="346" y="586"/>
                </a:cubicBezTo>
                <a:cubicBezTo>
                  <a:pt x="343" y="582"/>
                  <a:pt x="343" y="577"/>
                  <a:pt x="349" y="579"/>
                </a:cubicBezTo>
                <a:cubicBezTo>
                  <a:pt x="353" y="580"/>
                  <a:pt x="356" y="585"/>
                  <a:pt x="359" y="588"/>
                </a:cubicBezTo>
                <a:cubicBezTo>
                  <a:pt x="363" y="594"/>
                  <a:pt x="367" y="600"/>
                  <a:pt x="372" y="605"/>
                </a:cubicBezTo>
                <a:cubicBezTo>
                  <a:pt x="371" y="598"/>
                  <a:pt x="381" y="599"/>
                  <a:pt x="385" y="602"/>
                </a:cubicBezTo>
                <a:cubicBezTo>
                  <a:pt x="381" y="594"/>
                  <a:pt x="375" y="590"/>
                  <a:pt x="369" y="584"/>
                </a:cubicBezTo>
                <a:cubicBezTo>
                  <a:pt x="367" y="582"/>
                  <a:pt x="362" y="577"/>
                  <a:pt x="365" y="575"/>
                </a:cubicBezTo>
                <a:cubicBezTo>
                  <a:pt x="369" y="571"/>
                  <a:pt x="379" y="582"/>
                  <a:pt x="381" y="584"/>
                </a:cubicBezTo>
                <a:cubicBezTo>
                  <a:pt x="387" y="591"/>
                  <a:pt x="390" y="598"/>
                  <a:pt x="394" y="606"/>
                </a:cubicBezTo>
                <a:cubicBezTo>
                  <a:pt x="394" y="599"/>
                  <a:pt x="401" y="597"/>
                  <a:pt x="406" y="599"/>
                </a:cubicBezTo>
                <a:cubicBezTo>
                  <a:pt x="412" y="602"/>
                  <a:pt x="420" y="609"/>
                  <a:pt x="420" y="616"/>
                </a:cubicBezTo>
                <a:cubicBezTo>
                  <a:pt x="423" y="611"/>
                  <a:pt x="419" y="604"/>
                  <a:pt x="417" y="599"/>
                </a:cubicBezTo>
                <a:cubicBezTo>
                  <a:pt x="413" y="592"/>
                  <a:pt x="409" y="585"/>
                  <a:pt x="404" y="579"/>
                </a:cubicBezTo>
                <a:cubicBezTo>
                  <a:pt x="399" y="572"/>
                  <a:pt x="395" y="567"/>
                  <a:pt x="392" y="559"/>
                </a:cubicBezTo>
                <a:cubicBezTo>
                  <a:pt x="389" y="551"/>
                  <a:pt x="384" y="546"/>
                  <a:pt x="379" y="540"/>
                </a:cubicBezTo>
                <a:cubicBezTo>
                  <a:pt x="374" y="533"/>
                  <a:pt x="370" y="526"/>
                  <a:pt x="365" y="519"/>
                </a:cubicBezTo>
                <a:cubicBezTo>
                  <a:pt x="359" y="512"/>
                  <a:pt x="353" y="506"/>
                  <a:pt x="347" y="500"/>
                </a:cubicBezTo>
                <a:cubicBezTo>
                  <a:pt x="336" y="486"/>
                  <a:pt x="326" y="471"/>
                  <a:pt x="314" y="457"/>
                </a:cubicBezTo>
                <a:cubicBezTo>
                  <a:pt x="309" y="451"/>
                  <a:pt x="303" y="446"/>
                  <a:pt x="298" y="439"/>
                </a:cubicBezTo>
                <a:cubicBezTo>
                  <a:pt x="294" y="433"/>
                  <a:pt x="293" y="425"/>
                  <a:pt x="288" y="419"/>
                </a:cubicBezTo>
                <a:cubicBezTo>
                  <a:pt x="284" y="413"/>
                  <a:pt x="277" y="409"/>
                  <a:pt x="272" y="405"/>
                </a:cubicBezTo>
                <a:cubicBezTo>
                  <a:pt x="266" y="400"/>
                  <a:pt x="261" y="393"/>
                  <a:pt x="257" y="387"/>
                </a:cubicBezTo>
                <a:cubicBezTo>
                  <a:pt x="247" y="373"/>
                  <a:pt x="238" y="358"/>
                  <a:pt x="231" y="342"/>
                </a:cubicBezTo>
                <a:cubicBezTo>
                  <a:pt x="224" y="325"/>
                  <a:pt x="218" y="309"/>
                  <a:pt x="210" y="293"/>
                </a:cubicBezTo>
                <a:cubicBezTo>
                  <a:pt x="206" y="285"/>
                  <a:pt x="202" y="277"/>
                  <a:pt x="198" y="270"/>
                </a:cubicBezTo>
                <a:cubicBezTo>
                  <a:pt x="193" y="263"/>
                  <a:pt x="187" y="257"/>
                  <a:pt x="184" y="250"/>
                </a:cubicBezTo>
                <a:cubicBezTo>
                  <a:pt x="180" y="243"/>
                  <a:pt x="179" y="235"/>
                  <a:pt x="177" y="228"/>
                </a:cubicBezTo>
                <a:cubicBezTo>
                  <a:pt x="174" y="220"/>
                  <a:pt x="170" y="212"/>
                  <a:pt x="167" y="204"/>
                </a:cubicBezTo>
                <a:cubicBezTo>
                  <a:pt x="161" y="189"/>
                  <a:pt x="156" y="174"/>
                  <a:pt x="147" y="161"/>
                </a:cubicBezTo>
                <a:cubicBezTo>
                  <a:pt x="142" y="154"/>
                  <a:pt x="137" y="148"/>
                  <a:pt x="131" y="142"/>
                </a:cubicBezTo>
                <a:cubicBezTo>
                  <a:pt x="125" y="136"/>
                  <a:pt x="120" y="129"/>
                  <a:pt x="114" y="123"/>
                </a:cubicBezTo>
                <a:cubicBezTo>
                  <a:pt x="108" y="118"/>
                  <a:pt x="102" y="115"/>
                  <a:pt x="95" y="121"/>
                </a:cubicBezTo>
                <a:cubicBezTo>
                  <a:pt x="89" y="126"/>
                  <a:pt x="84" y="133"/>
                  <a:pt x="80" y="140"/>
                </a:cubicBezTo>
                <a:cubicBezTo>
                  <a:pt x="70" y="155"/>
                  <a:pt x="62" y="171"/>
                  <a:pt x="54" y="187"/>
                </a:cubicBezTo>
                <a:cubicBezTo>
                  <a:pt x="39" y="220"/>
                  <a:pt x="25" y="253"/>
                  <a:pt x="17" y="288"/>
                </a:cubicBezTo>
                <a:cubicBezTo>
                  <a:pt x="15" y="297"/>
                  <a:pt x="13" y="306"/>
                  <a:pt x="10" y="315"/>
                </a:cubicBezTo>
                <a:cubicBezTo>
                  <a:pt x="8" y="323"/>
                  <a:pt x="6" y="331"/>
                  <a:pt x="8" y="339"/>
                </a:cubicBezTo>
                <a:cubicBezTo>
                  <a:pt x="11" y="354"/>
                  <a:pt x="20" y="366"/>
                  <a:pt x="33" y="374"/>
                </a:cubicBezTo>
                <a:cubicBezTo>
                  <a:pt x="47" y="382"/>
                  <a:pt x="63" y="385"/>
                  <a:pt x="79" y="385"/>
                </a:cubicBezTo>
                <a:cubicBezTo>
                  <a:pt x="88" y="385"/>
                  <a:pt x="97" y="384"/>
                  <a:pt x="106" y="382"/>
                </a:cubicBezTo>
                <a:cubicBezTo>
                  <a:pt x="114" y="380"/>
                  <a:pt x="122" y="376"/>
                  <a:pt x="129" y="373"/>
                </a:cubicBezTo>
                <a:cubicBezTo>
                  <a:pt x="137" y="371"/>
                  <a:pt x="139" y="365"/>
                  <a:pt x="145" y="361"/>
                </a:cubicBezTo>
                <a:cubicBezTo>
                  <a:pt x="131" y="351"/>
                  <a:pt x="123" y="336"/>
                  <a:pt x="112" y="323"/>
                </a:cubicBezTo>
                <a:cubicBezTo>
                  <a:pt x="100" y="309"/>
                  <a:pt x="95" y="295"/>
                  <a:pt x="92" y="277"/>
                </a:cubicBezTo>
                <a:cubicBezTo>
                  <a:pt x="89" y="260"/>
                  <a:pt x="88" y="241"/>
                  <a:pt x="80" y="225"/>
                </a:cubicBezTo>
                <a:cubicBezTo>
                  <a:pt x="79" y="222"/>
                  <a:pt x="77" y="218"/>
                  <a:pt x="73" y="218"/>
                </a:cubicBezTo>
                <a:cubicBezTo>
                  <a:pt x="71" y="218"/>
                  <a:pt x="68" y="220"/>
                  <a:pt x="67" y="216"/>
                </a:cubicBezTo>
                <a:cubicBezTo>
                  <a:pt x="67" y="213"/>
                  <a:pt x="71" y="211"/>
                  <a:pt x="74" y="211"/>
                </a:cubicBezTo>
                <a:cubicBezTo>
                  <a:pt x="77" y="211"/>
                  <a:pt x="80" y="214"/>
                  <a:pt x="82" y="216"/>
                </a:cubicBezTo>
                <a:cubicBezTo>
                  <a:pt x="87" y="222"/>
                  <a:pt x="89" y="230"/>
                  <a:pt x="91" y="238"/>
                </a:cubicBezTo>
                <a:cubicBezTo>
                  <a:pt x="93" y="246"/>
                  <a:pt x="95" y="255"/>
                  <a:pt x="96" y="263"/>
                </a:cubicBezTo>
                <a:cubicBezTo>
                  <a:pt x="99" y="282"/>
                  <a:pt x="102" y="301"/>
                  <a:pt x="114" y="316"/>
                </a:cubicBezTo>
                <a:cubicBezTo>
                  <a:pt x="125" y="330"/>
                  <a:pt x="135" y="346"/>
                  <a:pt x="150" y="357"/>
                </a:cubicBezTo>
                <a:cubicBezTo>
                  <a:pt x="157" y="362"/>
                  <a:pt x="165" y="367"/>
                  <a:pt x="173" y="372"/>
                </a:cubicBezTo>
                <a:cubicBezTo>
                  <a:pt x="181" y="378"/>
                  <a:pt x="187" y="385"/>
                  <a:pt x="194" y="392"/>
                </a:cubicBezTo>
                <a:cubicBezTo>
                  <a:pt x="202" y="399"/>
                  <a:pt x="210" y="406"/>
                  <a:pt x="215" y="415"/>
                </a:cubicBezTo>
                <a:cubicBezTo>
                  <a:pt x="221" y="423"/>
                  <a:pt x="227" y="431"/>
                  <a:pt x="230" y="440"/>
                </a:cubicBezTo>
                <a:cubicBezTo>
                  <a:pt x="234" y="450"/>
                  <a:pt x="236" y="460"/>
                  <a:pt x="241" y="470"/>
                </a:cubicBezTo>
                <a:cubicBezTo>
                  <a:pt x="245" y="477"/>
                  <a:pt x="251" y="485"/>
                  <a:pt x="259" y="486"/>
                </a:cubicBezTo>
                <a:cubicBezTo>
                  <a:pt x="258" y="482"/>
                  <a:pt x="257" y="478"/>
                  <a:pt x="255" y="474"/>
                </a:cubicBezTo>
                <a:cubicBezTo>
                  <a:pt x="253" y="471"/>
                  <a:pt x="250" y="468"/>
                  <a:pt x="250" y="464"/>
                </a:cubicBezTo>
                <a:cubicBezTo>
                  <a:pt x="250" y="456"/>
                  <a:pt x="258" y="462"/>
                  <a:pt x="260" y="466"/>
                </a:cubicBezTo>
                <a:cubicBezTo>
                  <a:pt x="264" y="472"/>
                  <a:pt x="265" y="480"/>
                  <a:pt x="266" y="487"/>
                </a:cubicBezTo>
                <a:cubicBezTo>
                  <a:pt x="268" y="495"/>
                  <a:pt x="271" y="503"/>
                  <a:pt x="274" y="510"/>
                </a:cubicBezTo>
                <a:cubicBezTo>
                  <a:pt x="284" y="539"/>
                  <a:pt x="286" y="578"/>
                  <a:pt x="315" y="596"/>
                </a:cubicBezTo>
                <a:cubicBezTo>
                  <a:pt x="315" y="594"/>
                  <a:pt x="315" y="592"/>
                  <a:pt x="317" y="591"/>
                </a:cubicBezTo>
                <a:cubicBezTo>
                  <a:pt x="314" y="590"/>
                  <a:pt x="314" y="584"/>
                  <a:pt x="318" y="584"/>
                </a:cubicBezTo>
                <a:close/>
                <a:moveTo>
                  <a:pt x="378" y="606"/>
                </a:moveTo>
                <a:cubicBezTo>
                  <a:pt x="379" y="607"/>
                  <a:pt x="380" y="608"/>
                  <a:pt x="381" y="609"/>
                </a:cubicBezTo>
                <a:cubicBezTo>
                  <a:pt x="382" y="607"/>
                  <a:pt x="380" y="606"/>
                  <a:pt x="378" y="606"/>
                </a:cubicBezTo>
                <a:close/>
                <a:moveTo>
                  <a:pt x="333" y="605"/>
                </a:moveTo>
                <a:cubicBezTo>
                  <a:pt x="333" y="605"/>
                  <a:pt x="333" y="605"/>
                  <a:pt x="333" y="605"/>
                </a:cubicBezTo>
                <a:cubicBezTo>
                  <a:pt x="333" y="605"/>
                  <a:pt x="333" y="605"/>
                  <a:pt x="333" y="605"/>
                </a:cubicBezTo>
                <a:close/>
                <a:moveTo>
                  <a:pt x="322" y="595"/>
                </a:moveTo>
                <a:cubicBezTo>
                  <a:pt x="322" y="595"/>
                  <a:pt x="322" y="595"/>
                  <a:pt x="322" y="595"/>
                </a:cubicBezTo>
                <a:moveTo>
                  <a:pt x="148" y="477"/>
                </a:moveTo>
                <a:cubicBezTo>
                  <a:pt x="141" y="477"/>
                  <a:pt x="146" y="486"/>
                  <a:pt x="150" y="485"/>
                </a:cubicBezTo>
                <a:cubicBezTo>
                  <a:pt x="152" y="484"/>
                  <a:pt x="151" y="477"/>
                  <a:pt x="148" y="477"/>
                </a:cubicBezTo>
                <a:close/>
                <a:moveTo>
                  <a:pt x="165" y="483"/>
                </a:moveTo>
                <a:cubicBezTo>
                  <a:pt x="165" y="483"/>
                  <a:pt x="165" y="483"/>
                  <a:pt x="165" y="483"/>
                </a:cubicBezTo>
                <a:cubicBezTo>
                  <a:pt x="165" y="483"/>
                  <a:pt x="165" y="483"/>
                  <a:pt x="165" y="483"/>
                </a:cubicBezTo>
                <a:close/>
                <a:moveTo>
                  <a:pt x="165" y="479"/>
                </a:moveTo>
                <a:cubicBezTo>
                  <a:pt x="165" y="479"/>
                  <a:pt x="165" y="479"/>
                  <a:pt x="165" y="479"/>
                </a:cubicBezTo>
                <a:moveTo>
                  <a:pt x="177" y="478"/>
                </a:moveTo>
                <a:cubicBezTo>
                  <a:pt x="176" y="480"/>
                  <a:pt x="176" y="482"/>
                  <a:pt x="178" y="481"/>
                </a:cubicBezTo>
                <a:cubicBezTo>
                  <a:pt x="178" y="480"/>
                  <a:pt x="178" y="479"/>
                  <a:pt x="177" y="478"/>
                </a:cubicBezTo>
                <a:close/>
                <a:moveTo>
                  <a:pt x="165" y="479"/>
                </a:moveTo>
                <a:cubicBezTo>
                  <a:pt x="165" y="479"/>
                  <a:pt x="165" y="479"/>
                  <a:pt x="165" y="479"/>
                </a:cubicBezTo>
                <a:moveTo>
                  <a:pt x="165" y="479"/>
                </a:moveTo>
                <a:cubicBezTo>
                  <a:pt x="165" y="479"/>
                  <a:pt x="165" y="479"/>
                  <a:pt x="165" y="479"/>
                </a:cubicBezTo>
                <a:cubicBezTo>
                  <a:pt x="165" y="479"/>
                  <a:pt x="165" y="479"/>
                  <a:pt x="165" y="479"/>
                </a:cubicBezTo>
                <a:close/>
                <a:moveTo>
                  <a:pt x="164" y="447"/>
                </a:moveTo>
                <a:cubicBezTo>
                  <a:pt x="166" y="450"/>
                  <a:pt x="165" y="455"/>
                  <a:pt x="164" y="458"/>
                </a:cubicBezTo>
                <a:cubicBezTo>
                  <a:pt x="163" y="463"/>
                  <a:pt x="162" y="468"/>
                  <a:pt x="162" y="474"/>
                </a:cubicBezTo>
                <a:cubicBezTo>
                  <a:pt x="164" y="472"/>
                  <a:pt x="167" y="472"/>
                  <a:pt x="169" y="474"/>
                </a:cubicBezTo>
                <a:cubicBezTo>
                  <a:pt x="169" y="468"/>
                  <a:pt x="169" y="463"/>
                  <a:pt x="169" y="458"/>
                </a:cubicBezTo>
                <a:cubicBezTo>
                  <a:pt x="169" y="455"/>
                  <a:pt x="168" y="452"/>
                  <a:pt x="168" y="450"/>
                </a:cubicBezTo>
                <a:cubicBezTo>
                  <a:pt x="169" y="446"/>
                  <a:pt x="173" y="442"/>
                  <a:pt x="175" y="447"/>
                </a:cubicBezTo>
                <a:cubicBezTo>
                  <a:pt x="179" y="454"/>
                  <a:pt x="175" y="464"/>
                  <a:pt x="175" y="472"/>
                </a:cubicBezTo>
                <a:cubicBezTo>
                  <a:pt x="179" y="470"/>
                  <a:pt x="182" y="474"/>
                  <a:pt x="183" y="477"/>
                </a:cubicBezTo>
                <a:cubicBezTo>
                  <a:pt x="185" y="469"/>
                  <a:pt x="180" y="462"/>
                  <a:pt x="179" y="454"/>
                </a:cubicBezTo>
                <a:cubicBezTo>
                  <a:pt x="179" y="449"/>
                  <a:pt x="183" y="446"/>
                  <a:pt x="186" y="450"/>
                </a:cubicBezTo>
                <a:cubicBezTo>
                  <a:pt x="192" y="457"/>
                  <a:pt x="189" y="468"/>
                  <a:pt x="192" y="476"/>
                </a:cubicBezTo>
                <a:cubicBezTo>
                  <a:pt x="194" y="475"/>
                  <a:pt x="197" y="475"/>
                  <a:pt x="198" y="478"/>
                </a:cubicBezTo>
                <a:cubicBezTo>
                  <a:pt x="206" y="470"/>
                  <a:pt x="191" y="459"/>
                  <a:pt x="191" y="450"/>
                </a:cubicBezTo>
                <a:cubicBezTo>
                  <a:pt x="191" y="444"/>
                  <a:pt x="197" y="446"/>
                  <a:pt x="199" y="449"/>
                </a:cubicBezTo>
                <a:cubicBezTo>
                  <a:pt x="201" y="451"/>
                  <a:pt x="203" y="454"/>
                  <a:pt x="203" y="457"/>
                </a:cubicBezTo>
                <a:cubicBezTo>
                  <a:pt x="204" y="459"/>
                  <a:pt x="204" y="462"/>
                  <a:pt x="206" y="463"/>
                </a:cubicBezTo>
                <a:cubicBezTo>
                  <a:pt x="207" y="458"/>
                  <a:pt x="206" y="453"/>
                  <a:pt x="207" y="447"/>
                </a:cubicBezTo>
                <a:cubicBezTo>
                  <a:pt x="209" y="442"/>
                  <a:pt x="211" y="438"/>
                  <a:pt x="213" y="433"/>
                </a:cubicBezTo>
                <a:cubicBezTo>
                  <a:pt x="215" y="428"/>
                  <a:pt x="215" y="425"/>
                  <a:pt x="211" y="420"/>
                </a:cubicBezTo>
                <a:cubicBezTo>
                  <a:pt x="208" y="416"/>
                  <a:pt x="206" y="412"/>
                  <a:pt x="202" y="408"/>
                </a:cubicBezTo>
                <a:cubicBezTo>
                  <a:pt x="195" y="400"/>
                  <a:pt x="187" y="393"/>
                  <a:pt x="179" y="385"/>
                </a:cubicBezTo>
                <a:cubicBezTo>
                  <a:pt x="171" y="378"/>
                  <a:pt x="161" y="372"/>
                  <a:pt x="152" y="366"/>
                </a:cubicBezTo>
                <a:cubicBezTo>
                  <a:pt x="154" y="384"/>
                  <a:pt x="148" y="402"/>
                  <a:pt x="143" y="419"/>
                </a:cubicBezTo>
                <a:cubicBezTo>
                  <a:pt x="141" y="428"/>
                  <a:pt x="138" y="436"/>
                  <a:pt x="138" y="446"/>
                </a:cubicBezTo>
                <a:cubicBezTo>
                  <a:pt x="137" y="455"/>
                  <a:pt x="139" y="464"/>
                  <a:pt x="141" y="473"/>
                </a:cubicBezTo>
                <a:cubicBezTo>
                  <a:pt x="145" y="470"/>
                  <a:pt x="150" y="470"/>
                  <a:pt x="154" y="473"/>
                </a:cubicBezTo>
                <a:cubicBezTo>
                  <a:pt x="154" y="469"/>
                  <a:pt x="155" y="466"/>
                  <a:pt x="156" y="463"/>
                </a:cubicBezTo>
                <a:cubicBezTo>
                  <a:pt x="156" y="460"/>
                  <a:pt x="156" y="456"/>
                  <a:pt x="157" y="453"/>
                </a:cubicBezTo>
                <a:cubicBezTo>
                  <a:pt x="158" y="450"/>
                  <a:pt x="160" y="444"/>
                  <a:pt x="164" y="447"/>
                </a:cubicBezTo>
                <a:close/>
                <a:moveTo>
                  <a:pt x="204" y="459"/>
                </a:moveTo>
                <a:cubicBezTo>
                  <a:pt x="204" y="459"/>
                  <a:pt x="204" y="459"/>
                  <a:pt x="204" y="459"/>
                </a:cubicBezTo>
                <a:cubicBezTo>
                  <a:pt x="204" y="459"/>
                  <a:pt x="204" y="459"/>
                  <a:pt x="204" y="459"/>
                </a:cubicBezTo>
                <a:close/>
                <a:moveTo>
                  <a:pt x="216" y="426"/>
                </a:moveTo>
                <a:cubicBezTo>
                  <a:pt x="216" y="426"/>
                  <a:pt x="216" y="426"/>
                  <a:pt x="216" y="426"/>
                </a:cubicBezTo>
                <a:moveTo>
                  <a:pt x="134" y="8"/>
                </a:moveTo>
                <a:cubicBezTo>
                  <a:pt x="126" y="8"/>
                  <a:pt x="118" y="11"/>
                  <a:pt x="114" y="17"/>
                </a:cubicBezTo>
                <a:cubicBezTo>
                  <a:pt x="109" y="24"/>
                  <a:pt x="108" y="33"/>
                  <a:pt x="107" y="42"/>
                </a:cubicBezTo>
                <a:cubicBezTo>
                  <a:pt x="106" y="60"/>
                  <a:pt x="107" y="81"/>
                  <a:pt x="113" y="99"/>
                </a:cubicBezTo>
                <a:cubicBezTo>
                  <a:pt x="115" y="107"/>
                  <a:pt x="119" y="115"/>
                  <a:pt x="124" y="123"/>
                </a:cubicBezTo>
                <a:cubicBezTo>
                  <a:pt x="129" y="130"/>
                  <a:pt x="136" y="135"/>
                  <a:pt x="142" y="140"/>
                </a:cubicBezTo>
                <a:cubicBezTo>
                  <a:pt x="149" y="146"/>
                  <a:pt x="152" y="154"/>
                  <a:pt x="155" y="161"/>
                </a:cubicBezTo>
                <a:cubicBezTo>
                  <a:pt x="159" y="170"/>
                  <a:pt x="164" y="179"/>
                  <a:pt x="168" y="188"/>
                </a:cubicBezTo>
                <a:cubicBezTo>
                  <a:pt x="177" y="209"/>
                  <a:pt x="187" y="230"/>
                  <a:pt x="197" y="250"/>
                </a:cubicBezTo>
                <a:cubicBezTo>
                  <a:pt x="197" y="244"/>
                  <a:pt x="199" y="237"/>
                  <a:pt x="200" y="231"/>
                </a:cubicBezTo>
                <a:cubicBezTo>
                  <a:pt x="201" y="224"/>
                  <a:pt x="200" y="216"/>
                  <a:pt x="200" y="209"/>
                </a:cubicBezTo>
                <a:cubicBezTo>
                  <a:pt x="200" y="195"/>
                  <a:pt x="200" y="181"/>
                  <a:pt x="198" y="167"/>
                </a:cubicBezTo>
                <a:cubicBezTo>
                  <a:pt x="198" y="160"/>
                  <a:pt x="197" y="154"/>
                  <a:pt x="196" y="148"/>
                </a:cubicBezTo>
                <a:cubicBezTo>
                  <a:pt x="194" y="142"/>
                  <a:pt x="191" y="137"/>
                  <a:pt x="189" y="131"/>
                </a:cubicBezTo>
                <a:cubicBezTo>
                  <a:pt x="189" y="129"/>
                  <a:pt x="188" y="125"/>
                  <a:pt x="190" y="123"/>
                </a:cubicBezTo>
                <a:cubicBezTo>
                  <a:pt x="194" y="121"/>
                  <a:pt x="197" y="127"/>
                  <a:pt x="198" y="129"/>
                </a:cubicBezTo>
                <a:cubicBezTo>
                  <a:pt x="203" y="139"/>
                  <a:pt x="205" y="151"/>
                  <a:pt x="206" y="162"/>
                </a:cubicBezTo>
                <a:cubicBezTo>
                  <a:pt x="208" y="176"/>
                  <a:pt x="208" y="191"/>
                  <a:pt x="208" y="205"/>
                </a:cubicBezTo>
                <a:cubicBezTo>
                  <a:pt x="209" y="219"/>
                  <a:pt x="206" y="233"/>
                  <a:pt x="205" y="246"/>
                </a:cubicBezTo>
                <a:cubicBezTo>
                  <a:pt x="204" y="260"/>
                  <a:pt x="210" y="271"/>
                  <a:pt x="215" y="283"/>
                </a:cubicBezTo>
                <a:cubicBezTo>
                  <a:pt x="225" y="308"/>
                  <a:pt x="236" y="334"/>
                  <a:pt x="247" y="359"/>
                </a:cubicBezTo>
                <a:cubicBezTo>
                  <a:pt x="249" y="363"/>
                  <a:pt x="252" y="369"/>
                  <a:pt x="257" y="365"/>
                </a:cubicBezTo>
                <a:cubicBezTo>
                  <a:pt x="261" y="363"/>
                  <a:pt x="265" y="358"/>
                  <a:pt x="268" y="354"/>
                </a:cubicBezTo>
                <a:cubicBezTo>
                  <a:pt x="274" y="342"/>
                  <a:pt x="271" y="327"/>
                  <a:pt x="268" y="314"/>
                </a:cubicBezTo>
                <a:cubicBezTo>
                  <a:pt x="266" y="300"/>
                  <a:pt x="266" y="286"/>
                  <a:pt x="263" y="273"/>
                </a:cubicBezTo>
                <a:cubicBezTo>
                  <a:pt x="260" y="259"/>
                  <a:pt x="254" y="246"/>
                  <a:pt x="248" y="233"/>
                </a:cubicBezTo>
                <a:cubicBezTo>
                  <a:pt x="243" y="220"/>
                  <a:pt x="237" y="207"/>
                  <a:pt x="232" y="194"/>
                </a:cubicBezTo>
                <a:cubicBezTo>
                  <a:pt x="226" y="181"/>
                  <a:pt x="222" y="168"/>
                  <a:pt x="216" y="155"/>
                </a:cubicBezTo>
                <a:cubicBezTo>
                  <a:pt x="202" y="127"/>
                  <a:pt x="196" y="97"/>
                  <a:pt x="183" y="69"/>
                </a:cubicBezTo>
                <a:cubicBezTo>
                  <a:pt x="177" y="55"/>
                  <a:pt x="171" y="41"/>
                  <a:pt x="162" y="28"/>
                </a:cubicBezTo>
                <a:cubicBezTo>
                  <a:pt x="156" y="18"/>
                  <a:pt x="146" y="8"/>
                  <a:pt x="134" y="8"/>
                </a:cubicBezTo>
                <a:close/>
                <a:moveTo>
                  <a:pt x="200" y="261"/>
                </a:moveTo>
                <a:cubicBezTo>
                  <a:pt x="200" y="261"/>
                  <a:pt x="200" y="261"/>
                  <a:pt x="200" y="261"/>
                </a:cubicBezTo>
                <a:moveTo>
                  <a:pt x="73" y="216"/>
                </a:moveTo>
                <a:cubicBezTo>
                  <a:pt x="73" y="216"/>
                  <a:pt x="73" y="216"/>
                  <a:pt x="73" y="216"/>
                </a:cubicBezTo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46B60E66-A238-C8C3-B11A-E6A2E812FA0A}"/>
              </a:ext>
            </a:extLst>
          </p:cNvPr>
          <p:cNvSpPr txBox="1"/>
          <p:nvPr/>
        </p:nvSpPr>
        <p:spPr>
          <a:xfrm>
            <a:off x="6910923" y="5973630"/>
            <a:ext cx="293732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spc="300">
                <a:solidFill>
                  <a:srgbClr val="EEEDE9"/>
                </a:solidFill>
                <a:latin typeface="Arial" panose="020B0604020202020204" pitchFamily="34" charset="0"/>
                <a:ea typeface="..黑体UI-韩语" panose="02000000000000000000" pitchFamily="2" charset="-128"/>
                <a:cs typeface="Arial" panose="020B0604020202020204" pitchFamily="34" charset="0"/>
              </a:rPr>
              <a:t>DESIGNED BY XIAO</a:t>
            </a:r>
            <a:endParaRPr lang="zh-CN" altLang="en-US" sz="1100" spc="300">
              <a:solidFill>
                <a:srgbClr val="EEEDE9"/>
              </a:solidFill>
              <a:latin typeface="Arial" panose="020B0604020202020204" pitchFamily="34" charset="0"/>
              <a:ea typeface="..黑体UI-韩语" panose="02000000000000000000" pitchFamily="2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1819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9C96A03-98F6-7670-8936-5D595B1EF989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3C344AA-FFC4-D7D9-8E0D-FE41777F7897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EEED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D18FAE72-DB2D-FCCC-75E5-75E2E1FA41F5}"/>
              </a:ext>
            </a:extLst>
          </p:cNvPr>
          <p:cNvSpPr>
            <a:spLocks noEditPoints="1"/>
          </p:cNvSpPr>
          <p:nvPr/>
        </p:nvSpPr>
        <p:spPr bwMode="auto">
          <a:xfrm>
            <a:off x="8864600" y="2487796"/>
            <a:ext cx="3048000" cy="4370204"/>
          </a:xfrm>
          <a:custGeom>
            <a:avLst/>
            <a:gdLst>
              <a:gd name="T0" fmla="*/ 136 w 424"/>
              <a:gd name="T1" fmla="*/ 280 h 609"/>
              <a:gd name="T2" fmla="*/ 145 w 424"/>
              <a:gd name="T3" fmla="*/ 146 h 609"/>
              <a:gd name="T4" fmla="*/ 59 w 424"/>
              <a:gd name="T5" fmla="*/ 37 h 609"/>
              <a:gd name="T6" fmla="*/ 163 w 424"/>
              <a:gd name="T7" fmla="*/ 9 h 609"/>
              <a:gd name="T8" fmla="*/ 266 w 424"/>
              <a:gd name="T9" fmla="*/ 9 h 609"/>
              <a:gd name="T10" fmla="*/ 322 w 424"/>
              <a:gd name="T11" fmla="*/ 7 h 609"/>
              <a:gd name="T12" fmla="*/ 414 w 424"/>
              <a:gd name="T13" fmla="*/ 14 h 609"/>
              <a:gd name="T14" fmla="*/ 405 w 424"/>
              <a:gd name="T15" fmla="*/ 137 h 609"/>
              <a:gd name="T16" fmla="*/ 404 w 424"/>
              <a:gd name="T17" fmla="*/ 274 h 609"/>
              <a:gd name="T18" fmla="*/ 412 w 424"/>
              <a:gd name="T19" fmla="*/ 413 h 609"/>
              <a:gd name="T20" fmla="*/ 412 w 424"/>
              <a:gd name="T21" fmla="*/ 581 h 609"/>
              <a:gd name="T22" fmla="*/ 208 w 424"/>
              <a:gd name="T23" fmla="*/ 601 h 609"/>
              <a:gd name="T24" fmla="*/ 6 w 424"/>
              <a:gd name="T25" fmla="*/ 551 h 609"/>
              <a:gd name="T26" fmla="*/ 5 w 424"/>
              <a:gd name="T27" fmla="*/ 368 h 609"/>
              <a:gd name="T28" fmla="*/ 163 w 424"/>
              <a:gd name="T29" fmla="*/ 417 h 609"/>
              <a:gd name="T30" fmla="*/ 61 w 424"/>
              <a:gd name="T31" fmla="*/ 403 h 609"/>
              <a:gd name="T32" fmla="*/ 7 w 424"/>
              <a:gd name="T33" fmla="*/ 495 h 609"/>
              <a:gd name="T34" fmla="*/ 59 w 424"/>
              <a:gd name="T35" fmla="*/ 584 h 609"/>
              <a:gd name="T36" fmla="*/ 340 w 424"/>
              <a:gd name="T37" fmla="*/ 598 h 609"/>
              <a:gd name="T38" fmla="*/ 417 w 424"/>
              <a:gd name="T39" fmla="*/ 445 h 609"/>
              <a:gd name="T40" fmla="*/ 329 w 424"/>
              <a:gd name="T41" fmla="*/ 401 h 609"/>
              <a:gd name="T42" fmla="*/ 409 w 424"/>
              <a:gd name="T43" fmla="*/ 370 h 609"/>
              <a:gd name="T44" fmla="*/ 375 w 424"/>
              <a:gd name="T45" fmla="*/ 172 h 609"/>
              <a:gd name="T46" fmla="*/ 175 w 424"/>
              <a:gd name="T47" fmla="*/ 184 h 609"/>
              <a:gd name="T48" fmla="*/ 40 w 424"/>
              <a:gd name="T49" fmla="*/ 354 h 609"/>
              <a:gd name="T50" fmla="*/ 336 w 424"/>
              <a:gd name="T51" fmla="*/ 424 h 609"/>
              <a:gd name="T52" fmla="*/ 389 w 424"/>
              <a:gd name="T53" fmla="*/ 422 h 609"/>
              <a:gd name="T54" fmla="*/ 76 w 424"/>
              <a:gd name="T55" fmla="*/ 407 h 609"/>
              <a:gd name="T56" fmla="*/ 158 w 424"/>
              <a:gd name="T57" fmla="*/ 423 h 609"/>
              <a:gd name="T58" fmla="*/ 409 w 424"/>
              <a:gd name="T59" fmla="*/ 419 h 609"/>
              <a:gd name="T60" fmla="*/ 313 w 424"/>
              <a:gd name="T61" fmla="*/ 57 h 609"/>
              <a:gd name="T62" fmla="*/ 329 w 424"/>
              <a:gd name="T63" fmla="*/ 94 h 609"/>
              <a:gd name="T64" fmla="*/ 212 w 424"/>
              <a:gd name="T65" fmla="*/ 119 h 609"/>
              <a:gd name="T66" fmla="*/ 131 w 424"/>
              <a:gd name="T67" fmla="*/ 112 h 609"/>
              <a:gd name="T68" fmla="*/ 307 w 424"/>
              <a:gd name="T69" fmla="*/ 217 h 609"/>
              <a:gd name="T70" fmla="*/ 412 w 424"/>
              <a:gd name="T71" fmla="*/ 97 h 609"/>
              <a:gd name="T72" fmla="*/ 348 w 424"/>
              <a:gd name="T73" fmla="*/ 12 h 609"/>
              <a:gd name="T74" fmla="*/ 242 w 424"/>
              <a:gd name="T75" fmla="*/ 16 h 609"/>
              <a:gd name="T76" fmla="*/ 105 w 424"/>
              <a:gd name="T77" fmla="*/ 13 h 609"/>
              <a:gd name="T78" fmla="*/ 184 w 424"/>
              <a:gd name="T79" fmla="*/ 111 h 609"/>
              <a:gd name="T80" fmla="*/ 282 w 424"/>
              <a:gd name="T81" fmla="*/ 52 h 609"/>
              <a:gd name="T82" fmla="*/ 380 w 424"/>
              <a:gd name="T83" fmla="*/ 170 h 609"/>
              <a:gd name="T84" fmla="*/ 381 w 424"/>
              <a:gd name="T85" fmla="*/ 169 h 609"/>
              <a:gd name="T86" fmla="*/ 259 w 424"/>
              <a:gd name="T87" fmla="*/ 105 h 609"/>
              <a:gd name="T88" fmla="*/ 289 w 424"/>
              <a:gd name="T89" fmla="*/ 117 h 609"/>
              <a:gd name="T90" fmla="*/ 257 w 424"/>
              <a:gd name="T91" fmla="*/ 87 h 609"/>
              <a:gd name="T92" fmla="*/ 257 w 424"/>
              <a:gd name="T93" fmla="*/ 90 h 609"/>
              <a:gd name="T94" fmla="*/ 290 w 424"/>
              <a:gd name="T95" fmla="*/ 78 h 609"/>
              <a:gd name="T96" fmla="*/ 315 w 424"/>
              <a:gd name="T97" fmla="*/ 66 h 609"/>
              <a:gd name="T98" fmla="*/ 215 w 424"/>
              <a:gd name="T99" fmla="*/ 98 h 609"/>
              <a:gd name="T100" fmla="*/ 263 w 424"/>
              <a:gd name="T101" fmla="*/ 90 h 609"/>
              <a:gd name="T102" fmla="*/ 296 w 424"/>
              <a:gd name="T103" fmla="*/ 84 h 609"/>
              <a:gd name="T104" fmla="*/ 303 w 424"/>
              <a:gd name="T105" fmla="*/ 84 h 609"/>
              <a:gd name="T106" fmla="*/ 98 w 424"/>
              <a:gd name="T107" fmla="*/ 35 h 609"/>
              <a:gd name="T108" fmla="*/ 98 w 424"/>
              <a:gd name="T109" fmla="*/ 80 h 609"/>
              <a:gd name="T110" fmla="*/ 86 w 424"/>
              <a:gd name="T111" fmla="*/ 36 h 609"/>
              <a:gd name="T112" fmla="*/ 409 w 424"/>
              <a:gd name="T113" fmla="*/ 11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24" h="609">
                <a:moveTo>
                  <a:pt x="30" y="350"/>
                </a:moveTo>
                <a:cubicBezTo>
                  <a:pt x="35" y="350"/>
                  <a:pt x="37" y="349"/>
                  <a:pt x="42" y="347"/>
                </a:cubicBezTo>
                <a:cubicBezTo>
                  <a:pt x="47" y="344"/>
                  <a:pt x="53" y="342"/>
                  <a:pt x="58" y="339"/>
                </a:cubicBezTo>
                <a:cubicBezTo>
                  <a:pt x="69" y="335"/>
                  <a:pt x="79" y="330"/>
                  <a:pt x="88" y="324"/>
                </a:cubicBezTo>
                <a:cubicBezTo>
                  <a:pt x="106" y="312"/>
                  <a:pt x="123" y="297"/>
                  <a:pt x="136" y="280"/>
                </a:cubicBezTo>
                <a:cubicBezTo>
                  <a:pt x="143" y="271"/>
                  <a:pt x="149" y="262"/>
                  <a:pt x="153" y="252"/>
                </a:cubicBezTo>
                <a:cubicBezTo>
                  <a:pt x="156" y="241"/>
                  <a:pt x="155" y="229"/>
                  <a:pt x="154" y="217"/>
                </a:cubicBezTo>
                <a:cubicBezTo>
                  <a:pt x="153" y="205"/>
                  <a:pt x="151" y="193"/>
                  <a:pt x="149" y="181"/>
                </a:cubicBezTo>
                <a:cubicBezTo>
                  <a:pt x="148" y="175"/>
                  <a:pt x="148" y="169"/>
                  <a:pt x="147" y="163"/>
                </a:cubicBezTo>
                <a:cubicBezTo>
                  <a:pt x="147" y="157"/>
                  <a:pt x="148" y="151"/>
                  <a:pt x="145" y="146"/>
                </a:cubicBezTo>
                <a:cubicBezTo>
                  <a:pt x="142" y="141"/>
                  <a:pt x="138" y="137"/>
                  <a:pt x="135" y="132"/>
                </a:cubicBezTo>
                <a:cubicBezTo>
                  <a:pt x="131" y="127"/>
                  <a:pt x="128" y="122"/>
                  <a:pt x="125" y="117"/>
                </a:cubicBezTo>
                <a:cubicBezTo>
                  <a:pt x="118" y="105"/>
                  <a:pt x="113" y="93"/>
                  <a:pt x="108" y="80"/>
                </a:cubicBezTo>
                <a:cubicBezTo>
                  <a:pt x="99" y="91"/>
                  <a:pt x="86" y="86"/>
                  <a:pt x="79" y="76"/>
                </a:cubicBezTo>
                <a:cubicBezTo>
                  <a:pt x="71" y="65"/>
                  <a:pt x="64" y="51"/>
                  <a:pt x="59" y="37"/>
                </a:cubicBezTo>
                <a:cubicBezTo>
                  <a:pt x="56" y="28"/>
                  <a:pt x="52" y="14"/>
                  <a:pt x="61" y="7"/>
                </a:cubicBezTo>
                <a:cubicBezTo>
                  <a:pt x="70" y="0"/>
                  <a:pt x="86" y="6"/>
                  <a:pt x="93" y="12"/>
                </a:cubicBezTo>
                <a:cubicBezTo>
                  <a:pt x="94" y="8"/>
                  <a:pt x="98" y="7"/>
                  <a:pt x="102" y="7"/>
                </a:cubicBezTo>
                <a:cubicBezTo>
                  <a:pt x="108" y="7"/>
                  <a:pt x="115" y="7"/>
                  <a:pt x="122" y="8"/>
                </a:cubicBezTo>
                <a:cubicBezTo>
                  <a:pt x="136" y="9"/>
                  <a:pt x="149" y="9"/>
                  <a:pt x="163" y="9"/>
                </a:cubicBezTo>
                <a:cubicBezTo>
                  <a:pt x="177" y="8"/>
                  <a:pt x="191" y="8"/>
                  <a:pt x="205" y="8"/>
                </a:cubicBezTo>
                <a:cubicBezTo>
                  <a:pt x="212" y="8"/>
                  <a:pt x="218" y="8"/>
                  <a:pt x="224" y="8"/>
                </a:cubicBezTo>
                <a:cubicBezTo>
                  <a:pt x="231" y="8"/>
                  <a:pt x="237" y="6"/>
                  <a:pt x="243" y="8"/>
                </a:cubicBezTo>
                <a:cubicBezTo>
                  <a:pt x="248" y="9"/>
                  <a:pt x="253" y="6"/>
                  <a:pt x="258" y="6"/>
                </a:cubicBezTo>
                <a:cubicBezTo>
                  <a:pt x="261" y="6"/>
                  <a:pt x="263" y="8"/>
                  <a:pt x="266" y="9"/>
                </a:cubicBezTo>
                <a:cubicBezTo>
                  <a:pt x="269" y="10"/>
                  <a:pt x="272" y="9"/>
                  <a:pt x="275" y="9"/>
                </a:cubicBezTo>
                <a:cubicBezTo>
                  <a:pt x="281" y="8"/>
                  <a:pt x="287" y="9"/>
                  <a:pt x="294" y="9"/>
                </a:cubicBezTo>
                <a:cubicBezTo>
                  <a:pt x="296" y="10"/>
                  <a:pt x="299" y="10"/>
                  <a:pt x="301" y="9"/>
                </a:cubicBezTo>
                <a:cubicBezTo>
                  <a:pt x="303" y="7"/>
                  <a:pt x="304" y="6"/>
                  <a:pt x="307" y="5"/>
                </a:cubicBezTo>
                <a:cubicBezTo>
                  <a:pt x="312" y="5"/>
                  <a:pt x="317" y="8"/>
                  <a:pt x="322" y="7"/>
                </a:cubicBezTo>
                <a:cubicBezTo>
                  <a:pt x="324" y="6"/>
                  <a:pt x="327" y="5"/>
                  <a:pt x="330" y="4"/>
                </a:cubicBezTo>
                <a:cubicBezTo>
                  <a:pt x="333" y="4"/>
                  <a:pt x="337" y="5"/>
                  <a:pt x="340" y="5"/>
                </a:cubicBezTo>
                <a:cubicBezTo>
                  <a:pt x="353" y="6"/>
                  <a:pt x="367" y="7"/>
                  <a:pt x="380" y="8"/>
                </a:cubicBezTo>
                <a:cubicBezTo>
                  <a:pt x="387" y="8"/>
                  <a:pt x="393" y="9"/>
                  <a:pt x="399" y="10"/>
                </a:cubicBezTo>
                <a:cubicBezTo>
                  <a:pt x="405" y="10"/>
                  <a:pt x="410" y="10"/>
                  <a:pt x="414" y="14"/>
                </a:cubicBezTo>
                <a:cubicBezTo>
                  <a:pt x="420" y="22"/>
                  <a:pt x="419" y="35"/>
                  <a:pt x="419" y="45"/>
                </a:cubicBezTo>
                <a:cubicBezTo>
                  <a:pt x="419" y="59"/>
                  <a:pt x="419" y="72"/>
                  <a:pt x="418" y="86"/>
                </a:cubicBezTo>
                <a:cubicBezTo>
                  <a:pt x="418" y="92"/>
                  <a:pt x="419" y="99"/>
                  <a:pt x="418" y="105"/>
                </a:cubicBezTo>
                <a:cubicBezTo>
                  <a:pt x="418" y="111"/>
                  <a:pt x="414" y="116"/>
                  <a:pt x="411" y="122"/>
                </a:cubicBezTo>
                <a:cubicBezTo>
                  <a:pt x="409" y="127"/>
                  <a:pt x="407" y="132"/>
                  <a:pt x="405" y="137"/>
                </a:cubicBezTo>
                <a:cubicBezTo>
                  <a:pt x="402" y="143"/>
                  <a:pt x="398" y="147"/>
                  <a:pt x="394" y="152"/>
                </a:cubicBezTo>
                <a:cubicBezTo>
                  <a:pt x="390" y="155"/>
                  <a:pt x="385" y="159"/>
                  <a:pt x="382" y="164"/>
                </a:cubicBezTo>
                <a:cubicBezTo>
                  <a:pt x="380" y="168"/>
                  <a:pt x="381" y="177"/>
                  <a:pt x="380" y="182"/>
                </a:cubicBezTo>
                <a:cubicBezTo>
                  <a:pt x="379" y="207"/>
                  <a:pt x="383" y="232"/>
                  <a:pt x="393" y="255"/>
                </a:cubicBezTo>
                <a:cubicBezTo>
                  <a:pt x="396" y="261"/>
                  <a:pt x="399" y="268"/>
                  <a:pt x="404" y="274"/>
                </a:cubicBezTo>
                <a:cubicBezTo>
                  <a:pt x="408" y="279"/>
                  <a:pt x="413" y="284"/>
                  <a:pt x="416" y="289"/>
                </a:cubicBezTo>
                <a:cubicBezTo>
                  <a:pt x="422" y="301"/>
                  <a:pt x="421" y="314"/>
                  <a:pt x="420" y="327"/>
                </a:cubicBezTo>
                <a:cubicBezTo>
                  <a:pt x="417" y="342"/>
                  <a:pt x="414" y="357"/>
                  <a:pt x="415" y="373"/>
                </a:cubicBezTo>
                <a:cubicBezTo>
                  <a:pt x="415" y="380"/>
                  <a:pt x="415" y="387"/>
                  <a:pt x="415" y="393"/>
                </a:cubicBezTo>
                <a:cubicBezTo>
                  <a:pt x="414" y="400"/>
                  <a:pt x="414" y="407"/>
                  <a:pt x="412" y="413"/>
                </a:cubicBezTo>
                <a:cubicBezTo>
                  <a:pt x="420" y="415"/>
                  <a:pt x="423" y="427"/>
                  <a:pt x="424" y="434"/>
                </a:cubicBezTo>
                <a:cubicBezTo>
                  <a:pt x="424" y="440"/>
                  <a:pt x="423" y="446"/>
                  <a:pt x="423" y="452"/>
                </a:cubicBezTo>
                <a:cubicBezTo>
                  <a:pt x="422" y="459"/>
                  <a:pt x="423" y="466"/>
                  <a:pt x="422" y="474"/>
                </a:cubicBezTo>
                <a:cubicBezTo>
                  <a:pt x="422" y="502"/>
                  <a:pt x="418" y="531"/>
                  <a:pt x="415" y="559"/>
                </a:cubicBezTo>
                <a:cubicBezTo>
                  <a:pt x="414" y="567"/>
                  <a:pt x="413" y="574"/>
                  <a:pt x="412" y="581"/>
                </a:cubicBezTo>
                <a:cubicBezTo>
                  <a:pt x="411" y="586"/>
                  <a:pt x="411" y="592"/>
                  <a:pt x="408" y="596"/>
                </a:cubicBezTo>
                <a:cubicBezTo>
                  <a:pt x="402" y="605"/>
                  <a:pt x="388" y="604"/>
                  <a:pt x="379" y="604"/>
                </a:cubicBezTo>
                <a:cubicBezTo>
                  <a:pt x="365" y="605"/>
                  <a:pt x="351" y="605"/>
                  <a:pt x="337" y="604"/>
                </a:cubicBezTo>
                <a:cubicBezTo>
                  <a:pt x="323" y="604"/>
                  <a:pt x="309" y="607"/>
                  <a:pt x="295" y="608"/>
                </a:cubicBezTo>
                <a:cubicBezTo>
                  <a:pt x="266" y="609"/>
                  <a:pt x="237" y="605"/>
                  <a:pt x="208" y="601"/>
                </a:cubicBezTo>
                <a:cubicBezTo>
                  <a:pt x="194" y="600"/>
                  <a:pt x="180" y="597"/>
                  <a:pt x="166" y="597"/>
                </a:cubicBezTo>
                <a:cubicBezTo>
                  <a:pt x="152" y="596"/>
                  <a:pt x="138" y="599"/>
                  <a:pt x="124" y="599"/>
                </a:cubicBezTo>
                <a:cubicBezTo>
                  <a:pt x="96" y="601"/>
                  <a:pt x="69" y="591"/>
                  <a:pt x="42" y="589"/>
                </a:cubicBezTo>
                <a:cubicBezTo>
                  <a:pt x="31" y="588"/>
                  <a:pt x="16" y="590"/>
                  <a:pt x="9" y="579"/>
                </a:cubicBezTo>
                <a:cubicBezTo>
                  <a:pt x="4" y="571"/>
                  <a:pt x="6" y="560"/>
                  <a:pt x="6" y="551"/>
                </a:cubicBezTo>
                <a:cubicBezTo>
                  <a:pt x="6" y="535"/>
                  <a:pt x="2" y="520"/>
                  <a:pt x="1" y="504"/>
                </a:cubicBezTo>
                <a:cubicBezTo>
                  <a:pt x="0" y="488"/>
                  <a:pt x="0" y="472"/>
                  <a:pt x="0" y="457"/>
                </a:cubicBezTo>
                <a:cubicBezTo>
                  <a:pt x="0" y="440"/>
                  <a:pt x="0" y="424"/>
                  <a:pt x="0" y="407"/>
                </a:cubicBezTo>
                <a:cubicBezTo>
                  <a:pt x="0" y="400"/>
                  <a:pt x="1" y="392"/>
                  <a:pt x="1" y="385"/>
                </a:cubicBezTo>
                <a:cubicBezTo>
                  <a:pt x="1" y="379"/>
                  <a:pt x="1" y="372"/>
                  <a:pt x="5" y="368"/>
                </a:cubicBezTo>
                <a:cubicBezTo>
                  <a:pt x="2" y="368"/>
                  <a:pt x="0" y="365"/>
                  <a:pt x="1" y="363"/>
                </a:cubicBezTo>
                <a:cubicBezTo>
                  <a:pt x="3" y="359"/>
                  <a:pt x="7" y="360"/>
                  <a:pt x="10" y="359"/>
                </a:cubicBezTo>
                <a:cubicBezTo>
                  <a:pt x="14" y="358"/>
                  <a:pt x="18" y="357"/>
                  <a:pt x="22" y="355"/>
                </a:cubicBezTo>
                <a:cubicBezTo>
                  <a:pt x="24" y="353"/>
                  <a:pt x="27" y="350"/>
                  <a:pt x="30" y="350"/>
                </a:cubicBezTo>
                <a:close/>
                <a:moveTo>
                  <a:pt x="163" y="417"/>
                </a:moveTo>
                <a:cubicBezTo>
                  <a:pt x="169" y="417"/>
                  <a:pt x="176" y="420"/>
                  <a:pt x="176" y="426"/>
                </a:cubicBezTo>
                <a:cubicBezTo>
                  <a:pt x="177" y="434"/>
                  <a:pt x="168" y="438"/>
                  <a:pt x="162" y="440"/>
                </a:cubicBezTo>
                <a:cubicBezTo>
                  <a:pt x="153" y="442"/>
                  <a:pt x="144" y="440"/>
                  <a:pt x="136" y="439"/>
                </a:cubicBezTo>
                <a:cubicBezTo>
                  <a:pt x="126" y="437"/>
                  <a:pt x="117" y="436"/>
                  <a:pt x="107" y="433"/>
                </a:cubicBezTo>
                <a:cubicBezTo>
                  <a:pt x="90" y="426"/>
                  <a:pt x="75" y="415"/>
                  <a:pt x="61" y="403"/>
                </a:cubicBezTo>
                <a:cubicBezTo>
                  <a:pt x="54" y="397"/>
                  <a:pt x="47" y="391"/>
                  <a:pt x="41" y="384"/>
                </a:cubicBezTo>
                <a:cubicBezTo>
                  <a:pt x="35" y="377"/>
                  <a:pt x="32" y="369"/>
                  <a:pt x="29" y="360"/>
                </a:cubicBezTo>
                <a:cubicBezTo>
                  <a:pt x="22" y="363"/>
                  <a:pt x="12" y="366"/>
                  <a:pt x="9" y="375"/>
                </a:cubicBezTo>
                <a:cubicBezTo>
                  <a:pt x="4" y="386"/>
                  <a:pt x="7" y="400"/>
                  <a:pt x="7" y="411"/>
                </a:cubicBezTo>
                <a:cubicBezTo>
                  <a:pt x="6" y="439"/>
                  <a:pt x="5" y="467"/>
                  <a:pt x="7" y="495"/>
                </a:cubicBezTo>
                <a:cubicBezTo>
                  <a:pt x="7" y="508"/>
                  <a:pt x="9" y="522"/>
                  <a:pt x="11" y="535"/>
                </a:cubicBezTo>
                <a:cubicBezTo>
                  <a:pt x="12" y="541"/>
                  <a:pt x="13" y="548"/>
                  <a:pt x="12" y="554"/>
                </a:cubicBezTo>
                <a:cubicBezTo>
                  <a:pt x="12" y="560"/>
                  <a:pt x="11" y="566"/>
                  <a:pt x="12" y="571"/>
                </a:cubicBezTo>
                <a:cubicBezTo>
                  <a:pt x="13" y="579"/>
                  <a:pt x="21" y="581"/>
                  <a:pt x="28" y="582"/>
                </a:cubicBezTo>
                <a:cubicBezTo>
                  <a:pt x="38" y="582"/>
                  <a:pt x="49" y="583"/>
                  <a:pt x="59" y="584"/>
                </a:cubicBezTo>
                <a:cubicBezTo>
                  <a:pt x="72" y="586"/>
                  <a:pt x="85" y="589"/>
                  <a:pt x="99" y="591"/>
                </a:cubicBezTo>
                <a:cubicBezTo>
                  <a:pt x="112" y="594"/>
                  <a:pt x="125" y="593"/>
                  <a:pt x="139" y="592"/>
                </a:cubicBezTo>
                <a:cubicBezTo>
                  <a:pt x="166" y="589"/>
                  <a:pt x="191" y="592"/>
                  <a:pt x="218" y="596"/>
                </a:cubicBezTo>
                <a:cubicBezTo>
                  <a:pt x="245" y="600"/>
                  <a:pt x="272" y="603"/>
                  <a:pt x="299" y="601"/>
                </a:cubicBezTo>
                <a:cubicBezTo>
                  <a:pt x="313" y="600"/>
                  <a:pt x="327" y="598"/>
                  <a:pt x="340" y="598"/>
                </a:cubicBezTo>
                <a:cubicBezTo>
                  <a:pt x="354" y="598"/>
                  <a:pt x="368" y="599"/>
                  <a:pt x="382" y="598"/>
                </a:cubicBezTo>
                <a:cubicBezTo>
                  <a:pt x="387" y="598"/>
                  <a:pt x="394" y="598"/>
                  <a:pt x="399" y="596"/>
                </a:cubicBezTo>
                <a:cubicBezTo>
                  <a:pt x="405" y="593"/>
                  <a:pt x="405" y="587"/>
                  <a:pt x="405" y="582"/>
                </a:cubicBezTo>
                <a:cubicBezTo>
                  <a:pt x="407" y="567"/>
                  <a:pt x="409" y="553"/>
                  <a:pt x="411" y="538"/>
                </a:cubicBezTo>
                <a:cubicBezTo>
                  <a:pt x="414" y="507"/>
                  <a:pt x="417" y="476"/>
                  <a:pt x="417" y="445"/>
                </a:cubicBezTo>
                <a:cubicBezTo>
                  <a:pt x="408" y="448"/>
                  <a:pt x="398" y="447"/>
                  <a:pt x="389" y="446"/>
                </a:cubicBezTo>
                <a:cubicBezTo>
                  <a:pt x="379" y="446"/>
                  <a:pt x="369" y="444"/>
                  <a:pt x="360" y="443"/>
                </a:cubicBezTo>
                <a:cubicBezTo>
                  <a:pt x="352" y="441"/>
                  <a:pt x="344" y="440"/>
                  <a:pt x="338" y="435"/>
                </a:cubicBezTo>
                <a:cubicBezTo>
                  <a:pt x="332" y="431"/>
                  <a:pt x="328" y="424"/>
                  <a:pt x="325" y="417"/>
                </a:cubicBezTo>
                <a:cubicBezTo>
                  <a:pt x="323" y="411"/>
                  <a:pt x="322" y="404"/>
                  <a:pt x="329" y="401"/>
                </a:cubicBezTo>
                <a:cubicBezTo>
                  <a:pt x="335" y="398"/>
                  <a:pt x="343" y="401"/>
                  <a:pt x="349" y="403"/>
                </a:cubicBezTo>
                <a:cubicBezTo>
                  <a:pt x="366" y="408"/>
                  <a:pt x="384" y="416"/>
                  <a:pt x="402" y="418"/>
                </a:cubicBezTo>
                <a:cubicBezTo>
                  <a:pt x="402" y="415"/>
                  <a:pt x="404" y="412"/>
                  <a:pt x="406" y="410"/>
                </a:cubicBezTo>
                <a:cubicBezTo>
                  <a:pt x="407" y="406"/>
                  <a:pt x="408" y="402"/>
                  <a:pt x="408" y="398"/>
                </a:cubicBezTo>
                <a:cubicBezTo>
                  <a:pt x="409" y="389"/>
                  <a:pt x="409" y="380"/>
                  <a:pt x="409" y="370"/>
                </a:cubicBezTo>
                <a:cubicBezTo>
                  <a:pt x="409" y="352"/>
                  <a:pt x="413" y="335"/>
                  <a:pt x="414" y="317"/>
                </a:cubicBezTo>
                <a:cubicBezTo>
                  <a:pt x="415" y="310"/>
                  <a:pt x="416" y="302"/>
                  <a:pt x="412" y="295"/>
                </a:cubicBezTo>
                <a:cubicBezTo>
                  <a:pt x="409" y="288"/>
                  <a:pt x="403" y="283"/>
                  <a:pt x="398" y="277"/>
                </a:cubicBezTo>
                <a:cubicBezTo>
                  <a:pt x="389" y="264"/>
                  <a:pt x="382" y="247"/>
                  <a:pt x="378" y="231"/>
                </a:cubicBezTo>
                <a:cubicBezTo>
                  <a:pt x="374" y="212"/>
                  <a:pt x="373" y="192"/>
                  <a:pt x="375" y="172"/>
                </a:cubicBezTo>
                <a:cubicBezTo>
                  <a:pt x="354" y="195"/>
                  <a:pt x="331" y="220"/>
                  <a:pt x="300" y="226"/>
                </a:cubicBezTo>
                <a:cubicBezTo>
                  <a:pt x="291" y="227"/>
                  <a:pt x="283" y="226"/>
                  <a:pt x="274" y="225"/>
                </a:cubicBezTo>
                <a:cubicBezTo>
                  <a:pt x="265" y="224"/>
                  <a:pt x="256" y="225"/>
                  <a:pt x="247" y="222"/>
                </a:cubicBezTo>
                <a:cubicBezTo>
                  <a:pt x="230" y="218"/>
                  <a:pt x="213" y="213"/>
                  <a:pt x="198" y="203"/>
                </a:cubicBezTo>
                <a:cubicBezTo>
                  <a:pt x="190" y="198"/>
                  <a:pt x="182" y="191"/>
                  <a:pt x="175" y="184"/>
                </a:cubicBezTo>
                <a:cubicBezTo>
                  <a:pt x="167" y="177"/>
                  <a:pt x="159" y="170"/>
                  <a:pt x="153" y="161"/>
                </a:cubicBezTo>
                <a:cubicBezTo>
                  <a:pt x="154" y="179"/>
                  <a:pt x="158" y="197"/>
                  <a:pt x="160" y="215"/>
                </a:cubicBezTo>
                <a:cubicBezTo>
                  <a:pt x="162" y="231"/>
                  <a:pt x="163" y="248"/>
                  <a:pt x="155" y="263"/>
                </a:cubicBezTo>
                <a:cubicBezTo>
                  <a:pt x="141" y="290"/>
                  <a:pt x="117" y="312"/>
                  <a:pt x="92" y="329"/>
                </a:cubicBezTo>
                <a:cubicBezTo>
                  <a:pt x="76" y="340"/>
                  <a:pt x="57" y="345"/>
                  <a:pt x="40" y="354"/>
                </a:cubicBezTo>
                <a:cubicBezTo>
                  <a:pt x="61" y="365"/>
                  <a:pt x="79" y="382"/>
                  <a:pt x="98" y="395"/>
                </a:cubicBezTo>
                <a:cubicBezTo>
                  <a:pt x="107" y="402"/>
                  <a:pt x="118" y="406"/>
                  <a:pt x="128" y="410"/>
                </a:cubicBezTo>
                <a:cubicBezTo>
                  <a:pt x="140" y="414"/>
                  <a:pt x="151" y="417"/>
                  <a:pt x="163" y="417"/>
                </a:cubicBezTo>
                <a:close/>
                <a:moveTo>
                  <a:pt x="333" y="406"/>
                </a:moveTo>
                <a:cubicBezTo>
                  <a:pt x="325" y="405"/>
                  <a:pt x="335" y="421"/>
                  <a:pt x="336" y="424"/>
                </a:cubicBezTo>
                <a:cubicBezTo>
                  <a:pt x="344" y="436"/>
                  <a:pt x="360" y="437"/>
                  <a:pt x="373" y="438"/>
                </a:cubicBezTo>
                <a:cubicBezTo>
                  <a:pt x="381" y="439"/>
                  <a:pt x="390" y="440"/>
                  <a:pt x="399" y="440"/>
                </a:cubicBezTo>
                <a:cubicBezTo>
                  <a:pt x="402" y="440"/>
                  <a:pt x="413" y="441"/>
                  <a:pt x="416" y="438"/>
                </a:cubicBezTo>
                <a:cubicBezTo>
                  <a:pt x="420" y="435"/>
                  <a:pt x="416" y="427"/>
                  <a:pt x="412" y="425"/>
                </a:cubicBezTo>
                <a:cubicBezTo>
                  <a:pt x="405" y="423"/>
                  <a:pt x="396" y="424"/>
                  <a:pt x="389" y="422"/>
                </a:cubicBezTo>
                <a:cubicBezTo>
                  <a:pt x="370" y="417"/>
                  <a:pt x="352" y="406"/>
                  <a:pt x="333" y="406"/>
                </a:cubicBezTo>
                <a:close/>
                <a:moveTo>
                  <a:pt x="36" y="359"/>
                </a:moveTo>
                <a:cubicBezTo>
                  <a:pt x="37" y="364"/>
                  <a:pt x="38" y="368"/>
                  <a:pt x="40" y="373"/>
                </a:cubicBezTo>
                <a:cubicBezTo>
                  <a:pt x="43" y="378"/>
                  <a:pt x="47" y="381"/>
                  <a:pt x="51" y="385"/>
                </a:cubicBezTo>
                <a:cubicBezTo>
                  <a:pt x="59" y="392"/>
                  <a:pt x="67" y="400"/>
                  <a:pt x="76" y="407"/>
                </a:cubicBezTo>
                <a:cubicBezTo>
                  <a:pt x="84" y="414"/>
                  <a:pt x="94" y="420"/>
                  <a:pt x="104" y="425"/>
                </a:cubicBezTo>
                <a:cubicBezTo>
                  <a:pt x="114" y="429"/>
                  <a:pt x="124" y="431"/>
                  <a:pt x="135" y="432"/>
                </a:cubicBezTo>
                <a:cubicBezTo>
                  <a:pt x="145" y="434"/>
                  <a:pt x="156" y="437"/>
                  <a:pt x="166" y="431"/>
                </a:cubicBezTo>
                <a:cubicBezTo>
                  <a:pt x="169" y="430"/>
                  <a:pt x="172" y="427"/>
                  <a:pt x="168" y="424"/>
                </a:cubicBezTo>
                <a:cubicBezTo>
                  <a:pt x="166" y="422"/>
                  <a:pt x="161" y="423"/>
                  <a:pt x="158" y="423"/>
                </a:cubicBezTo>
                <a:cubicBezTo>
                  <a:pt x="147" y="424"/>
                  <a:pt x="137" y="420"/>
                  <a:pt x="127" y="416"/>
                </a:cubicBezTo>
                <a:cubicBezTo>
                  <a:pt x="116" y="412"/>
                  <a:pt x="106" y="408"/>
                  <a:pt x="97" y="402"/>
                </a:cubicBezTo>
                <a:cubicBezTo>
                  <a:pt x="86" y="395"/>
                  <a:pt x="76" y="387"/>
                  <a:pt x="66" y="379"/>
                </a:cubicBezTo>
                <a:cubicBezTo>
                  <a:pt x="57" y="372"/>
                  <a:pt x="46" y="363"/>
                  <a:pt x="36" y="359"/>
                </a:cubicBezTo>
                <a:close/>
                <a:moveTo>
                  <a:pt x="409" y="419"/>
                </a:moveTo>
                <a:cubicBezTo>
                  <a:pt x="409" y="419"/>
                  <a:pt x="409" y="419"/>
                  <a:pt x="408" y="419"/>
                </a:cubicBezTo>
                <a:cubicBezTo>
                  <a:pt x="409" y="419"/>
                  <a:pt x="410" y="419"/>
                  <a:pt x="411" y="419"/>
                </a:cubicBezTo>
                <a:cubicBezTo>
                  <a:pt x="410" y="419"/>
                  <a:pt x="410" y="419"/>
                  <a:pt x="409" y="419"/>
                </a:cubicBezTo>
                <a:close/>
                <a:moveTo>
                  <a:pt x="297" y="49"/>
                </a:moveTo>
                <a:cubicBezTo>
                  <a:pt x="303" y="49"/>
                  <a:pt x="308" y="54"/>
                  <a:pt x="313" y="57"/>
                </a:cubicBezTo>
                <a:cubicBezTo>
                  <a:pt x="319" y="61"/>
                  <a:pt x="326" y="64"/>
                  <a:pt x="332" y="67"/>
                </a:cubicBezTo>
                <a:cubicBezTo>
                  <a:pt x="338" y="71"/>
                  <a:pt x="342" y="75"/>
                  <a:pt x="348" y="76"/>
                </a:cubicBezTo>
                <a:cubicBezTo>
                  <a:pt x="353" y="77"/>
                  <a:pt x="360" y="77"/>
                  <a:pt x="363" y="81"/>
                </a:cubicBezTo>
                <a:cubicBezTo>
                  <a:pt x="367" y="87"/>
                  <a:pt x="356" y="90"/>
                  <a:pt x="352" y="92"/>
                </a:cubicBezTo>
                <a:cubicBezTo>
                  <a:pt x="344" y="94"/>
                  <a:pt x="337" y="95"/>
                  <a:pt x="329" y="94"/>
                </a:cubicBezTo>
                <a:cubicBezTo>
                  <a:pt x="323" y="93"/>
                  <a:pt x="321" y="98"/>
                  <a:pt x="317" y="102"/>
                </a:cubicBezTo>
                <a:cubicBezTo>
                  <a:pt x="312" y="107"/>
                  <a:pt x="306" y="112"/>
                  <a:pt x="300" y="117"/>
                </a:cubicBezTo>
                <a:cubicBezTo>
                  <a:pt x="290" y="125"/>
                  <a:pt x="278" y="134"/>
                  <a:pt x="265" y="138"/>
                </a:cubicBezTo>
                <a:cubicBezTo>
                  <a:pt x="252" y="142"/>
                  <a:pt x="238" y="138"/>
                  <a:pt x="227" y="132"/>
                </a:cubicBezTo>
                <a:cubicBezTo>
                  <a:pt x="221" y="128"/>
                  <a:pt x="216" y="124"/>
                  <a:pt x="212" y="119"/>
                </a:cubicBezTo>
                <a:cubicBezTo>
                  <a:pt x="208" y="113"/>
                  <a:pt x="207" y="109"/>
                  <a:pt x="200" y="112"/>
                </a:cubicBezTo>
                <a:cubicBezTo>
                  <a:pt x="185" y="117"/>
                  <a:pt x="169" y="121"/>
                  <a:pt x="154" y="117"/>
                </a:cubicBezTo>
                <a:cubicBezTo>
                  <a:pt x="147" y="115"/>
                  <a:pt x="139" y="113"/>
                  <a:pt x="134" y="109"/>
                </a:cubicBezTo>
                <a:cubicBezTo>
                  <a:pt x="128" y="105"/>
                  <a:pt x="125" y="98"/>
                  <a:pt x="120" y="93"/>
                </a:cubicBezTo>
                <a:cubicBezTo>
                  <a:pt x="123" y="100"/>
                  <a:pt x="128" y="105"/>
                  <a:pt x="131" y="112"/>
                </a:cubicBezTo>
                <a:cubicBezTo>
                  <a:pt x="135" y="120"/>
                  <a:pt x="139" y="126"/>
                  <a:pt x="144" y="133"/>
                </a:cubicBezTo>
                <a:cubicBezTo>
                  <a:pt x="150" y="140"/>
                  <a:pt x="155" y="147"/>
                  <a:pt x="161" y="155"/>
                </a:cubicBezTo>
                <a:cubicBezTo>
                  <a:pt x="165" y="161"/>
                  <a:pt x="168" y="168"/>
                  <a:pt x="173" y="174"/>
                </a:cubicBezTo>
                <a:cubicBezTo>
                  <a:pt x="194" y="198"/>
                  <a:pt x="225" y="214"/>
                  <a:pt x="256" y="217"/>
                </a:cubicBezTo>
                <a:cubicBezTo>
                  <a:pt x="273" y="219"/>
                  <a:pt x="290" y="223"/>
                  <a:pt x="307" y="217"/>
                </a:cubicBezTo>
                <a:cubicBezTo>
                  <a:pt x="322" y="212"/>
                  <a:pt x="335" y="202"/>
                  <a:pt x="347" y="192"/>
                </a:cubicBezTo>
                <a:cubicBezTo>
                  <a:pt x="359" y="180"/>
                  <a:pt x="371" y="167"/>
                  <a:pt x="382" y="155"/>
                </a:cubicBezTo>
                <a:cubicBezTo>
                  <a:pt x="387" y="149"/>
                  <a:pt x="393" y="144"/>
                  <a:pt x="397" y="137"/>
                </a:cubicBezTo>
                <a:cubicBezTo>
                  <a:pt x="402" y="131"/>
                  <a:pt x="403" y="123"/>
                  <a:pt x="407" y="116"/>
                </a:cubicBezTo>
                <a:cubicBezTo>
                  <a:pt x="411" y="109"/>
                  <a:pt x="413" y="104"/>
                  <a:pt x="412" y="97"/>
                </a:cubicBezTo>
                <a:cubicBezTo>
                  <a:pt x="412" y="88"/>
                  <a:pt x="412" y="80"/>
                  <a:pt x="413" y="72"/>
                </a:cubicBezTo>
                <a:cubicBezTo>
                  <a:pt x="413" y="57"/>
                  <a:pt x="414" y="41"/>
                  <a:pt x="411" y="25"/>
                </a:cubicBezTo>
                <a:cubicBezTo>
                  <a:pt x="410" y="19"/>
                  <a:pt x="406" y="16"/>
                  <a:pt x="399" y="15"/>
                </a:cubicBezTo>
                <a:cubicBezTo>
                  <a:pt x="392" y="15"/>
                  <a:pt x="384" y="15"/>
                  <a:pt x="376" y="14"/>
                </a:cubicBezTo>
                <a:cubicBezTo>
                  <a:pt x="367" y="13"/>
                  <a:pt x="357" y="12"/>
                  <a:pt x="348" y="12"/>
                </a:cubicBezTo>
                <a:cubicBezTo>
                  <a:pt x="340" y="11"/>
                  <a:pt x="332" y="10"/>
                  <a:pt x="324" y="12"/>
                </a:cubicBezTo>
                <a:cubicBezTo>
                  <a:pt x="308" y="17"/>
                  <a:pt x="291" y="16"/>
                  <a:pt x="275" y="16"/>
                </a:cubicBezTo>
                <a:cubicBezTo>
                  <a:pt x="271" y="16"/>
                  <a:pt x="267" y="16"/>
                  <a:pt x="263" y="14"/>
                </a:cubicBezTo>
                <a:cubicBezTo>
                  <a:pt x="259" y="13"/>
                  <a:pt x="257" y="12"/>
                  <a:pt x="253" y="12"/>
                </a:cubicBezTo>
                <a:cubicBezTo>
                  <a:pt x="249" y="13"/>
                  <a:pt x="245" y="15"/>
                  <a:pt x="242" y="16"/>
                </a:cubicBezTo>
                <a:cubicBezTo>
                  <a:pt x="237" y="17"/>
                  <a:pt x="235" y="16"/>
                  <a:pt x="231" y="15"/>
                </a:cubicBezTo>
                <a:cubicBezTo>
                  <a:pt x="224" y="13"/>
                  <a:pt x="216" y="14"/>
                  <a:pt x="208" y="14"/>
                </a:cubicBezTo>
                <a:cubicBezTo>
                  <a:pt x="200" y="15"/>
                  <a:pt x="191" y="15"/>
                  <a:pt x="182" y="15"/>
                </a:cubicBezTo>
                <a:cubicBezTo>
                  <a:pt x="164" y="15"/>
                  <a:pt x="147" y="16"/>
                  <a:pt x="129" y="15"/>
                </a:cubicBezTo>
                <a:cubicBezTo>
                  <a:pt x="121" y="14"/>
                  <a:pt x="113" y="13"/>
                  <a:pt x="105" y="13"/>
                </a:cubicBezTo>
                <a:cubicBezTo>
                  <a:pt x="97" y="13"/>
                  <a:pt x="100" y="21"/>
                  <a:pt x="102" y="26"/>
                </a:cubicBezTo>
                <a:cubicBezTo>
                  <a:pt x="107" y="41"/>
                  <a:pt x="106" y="59"/>
                  <a:pt x="114" y="73"/>
                </a:cubicBezTo>
                <a:cubicBezTo>
                  <a:pt x="118" y="80"/>
                  <a:pt x="123" y="86"/>
                  <a:pt x="127" y="92"/>
                </a:cubicBezTo>
                <a:cubicBezTo>
                  <a:pt x="131" y="98"/>
                  <a:pt x="135" y="103"/>
                  <a:pt x="141" y="106"/>
                </a:cubicBezTo>
                <a:cubicBezTo>
                  <a:pt x="154" y="113"/>
                  <a:pt x="170" y="114"/>
                  <a:pt x="184" y="111"/>
                </a:cubicBezTo>
                <a:cubicBezTo>
                  <a:pt x="192" y="108"/>
                  <a:pt x="199" y="105"/>
                  <a:pt x="207" y="104"/>
                </a:cubicBezTo>
                <a:cubicBezTo>
                  <a:pt x="204" y="96"/>
                  <a:pt x="214" y="88"/>
                  <a:pt x="219" y="83"/>
                </a:cubicBezTo>
                <a:cubicBezTo>
                  <a:pt x="226" y="75"/>
                  <a:pt x="233" y="67"/>
                  <a:pt x="241" y="60"/>
                </a:cubicBezTo>
                <a:cubicBezTo>
                  <a:pt x="249" y="54"/>
                  <a:pt x="258" y="46"/>
                  <a:pt x="268" y="48"/>
                </a:cubicBezTo>
                <a:cubicBezTo>
                  <a:pt x="273" y="48"/>
                  <a:pt x="277" y="52"/>
                  <a:pt x="282" y="52"/>
                </a:cubicBezTo>
                <a:cubicBezTo>
                  <a:pt x="287" y="52"/>
                  <a:pt x="292" y="49"/>
                  <a:pt x="297" y="49"/>
                </a:cubicBezTo>
                <a:close/>
                <a:moveTo>
                  <a:pt x="379" y="170"/>
                </a:moveTo>
                <a:cubicBezTo>
                  <a:pt x="379" y="170"/>
                  <a:pt x="379" y="170"/>
                  <a:pt x="380" y="170"/>
                </a:cubicBezTo>
                <a:cubicBezTo>
                  <a:pt x="379" y="170"/>
                  <a:pt x="379" y="170"/>
                  <a:pt x="379" y="170"/>
                </a:cubicBezTo>
                <a:close/>
                <a:moveTo>
                  <a:pt x="380" y="170"/>
                </a:moveTo>
                <a:cubicBezTo>
                  <a:pt x="380" y="170"/>
                  <a:pt x="380" y="170"/>
                  <a:pt x="381" y="169"/>
                </a:cubicBezTo>
                <a:cubicBezTo>
                  <a:pt x="380" y="170"/>
                  <a:pt x="380" y="170"/>
                  <a:pt x="380" y="170"/>
                </a:cubicBezTo>
                <a:close/>
                <a:moveTo>
                  <a:pt x="381" y="169"/>
                </a:moveTo>
                <a:cubicBezTo>
                  <a:pt x="381" y="169"/>
                  <a:pt x="381" y="169"/>
                  <a:pt x="381" y="169"/>
                </a:cubicBezTo>
                <a:cubicBezTo>
                  <a:pt x="381" y="169"/>
                  <a:pt x="381" y="169"/>
                  <a:pt x="381" y="169"/>
                </a:cubicBezTo>
                <a:close/>
                <a:moveTo>
                  <a:pt x="315" y="91"/>
                </a:moveTo>
                <a:cubicBezTo>
                  <a:pt x="309" y="91"/>
                  <a:pt x="304" y="91"/>
                  <a:pt x="298" y="92"/>
                </a:cubicBezTo>
                <a:cubicBezTo>
                  <a:pt x="294" y="93"/>
                  <a:pt x="291" y="96"/>
                  <a:pt x="286" y="96"/>
                </a:cubicBezTo>
                <a:cubicBezTo>
                  <a:pt x="282" y="97"/>
                  <a:pt x="277" y="96"/>
                  <a:pt x="273" y="97"/>
                </a:cubicBezTo>
                <a:cubicBezTo>
                  <a:pt x="268" y="99"/>
                  <a:pt x="263" y="102"/>
                  <a:pt x="259" y="105"/>
                </a:cubicBezTo>
                <a:cubicBezTo>
                  <a:pt x="252" y="108"/>
                  <a:pt x="250" y="116"/>
                  <a:pt x="240" y="115"/>
                </a:cubicBezTo>
                <a:cubicBezTo>
                  <a:pt x="236" y="114"/>
                  <a:pt x="232" y="112"/>
                  <a:pt x="228" y="110"/>
                </a:cubicBezTo>
                <a:cubicBezTo>
                  <a:pt x="223" y="108"/>
                  <a:pt x="218" y="108"/>
                  <a:pt x="213" y="109"/>
                </a:cubicBezTo>
                <a:cubicBezTo>
                  <a:pt x="220" y="126"/>
                  <a:pt x="242" y="135"/>
                  <a:pt x="259" y="133"/>
                </a:cubicBezTo>
                <a:cubicBezTo>
                  <a:pt x="271" y="131"/>
                  <a:pt x="280" y="124"/>
                  <a:pt x="289" y="117"/>
                </a:cubicBezTo>
                <a:cubicBezTo>
                  <a:pt x="299" y="109"/>
                  <a:pt x="311" y="102"/>
                  <a:pt x="318" y="91"/>
                </a:cubicBezTo>
                <a:cubicBezTo>
                  <a:pt x="317" y="91"/>
                  <a:pt x="316" y="91"/>
                  <a:pt x="315" y="91"/>
                </a:cubicBezTo>
                <a:close/>
                <a:moveTo>
                  <a:pt x="411" y="109"/>
                </a:moveTo>
                <a:cubicBezTo>
                  <a:pt x="411" y="109"/>
                  <a:pt x="411" y="109"/>
                  <a:pt x="411" y="109"/>
                </a:cubicBezTo>
                <a:moveTo>
                  <a:pt x="257" y="87"/>
                </a:moveTo>
                <a:cubicBezTo>
                  <a:pt x="251" y="87"/>
                  <a:pt x="248" y="90"/>
                  <a:pt x="243" y="93"/>
                </a:cubicBezTo>
                <a:cubicBezTo>
                  <a:pt x="238" y="96"/>
                  <a:pt x="232" y="98"/>
                  <a:pt x="226" y="101"/>
                </a:cubicBezTo>
                <a:cubicBezTo>
                  <a:pt x="231" y="105"/>
                  <a:pt x="242" y="108"/>
                  <a:pt x="247" y="103"/>
                </a:cubicBezTo>
                <a:cubicBezTo>
                  <a:pt x="251" y="101"/>
                  <a:pt x="249" y="96"/>
                  <a:pt x="252" y="93"/>
                </a:cubicBezTo>
                <a:cubicBezTo>
                  <a:pt x="254" y="92"/>
                  <a:pt x="256" y="92"/>
                  <a:pt x="257" y="90"/>
                </a:cubicBezTo>
                <a:cubicBezTo>
                  <a:pt x="257" y="90"/>
                  <a:pt x="258" y="87"/>
                  <a:pt x="257" y="87"/>
                </a:cubicBezTo>
                <a:close/>
                <a:moveTo>
                  <a:pt x="259" y="97"/>
                </a:moveTo>
                <a:cubicBezTo>
                  <a:pt x="258" y="98"/>
                  <a:pt x="256" y="97"/>
                  <a:pt x="256" y="99"/>
                </a:cubicBezTo>
                <a:cubicBezTo>
                  <a:pt x="257" y="99"/>
                  <a:pt x="258" y="98"/>
                  <a:pt x="259" y="97"/>
                </a:cubicBezTo>
                <a:close/>
                <a:moveTo>
                  <a:pt x="290" y="78"/>
                </a:moveTo>
                <a:cubicBezTo>
                  <a:pt x="296" y="78"/>
                  <a:pt x="301" y="77"/>
                  <a:pt x="307" y="79"/>
                </a:cubicBezTo>
                <a:cubicBezTo>
                  <a:pt x="312" y="80"/>
                  <a:pt x="316" y="83"/>
                  <a:pt x="322" y="85"/>
                </a:cubicBezTo>
                <a:cubicBezTo>
                  <a:pt x="332" y="90"/>
                  <a:pt x="345" y="88"/>
                  <a:pt x="355" y="84"/>
                </a:cubicBezTo>
                <a:cubicBezTo>
                  <a:pt x="348" y="81"/>
                  <a:pt x="341" y="81"/>
                  <a:pt x="335" y="77"/>
                </a:cubicBezTo>
                <a:cubicBezTo>
                  <a:pt x="329" y="73"/>
                  <a:pt x="322" y="69"/>
                  <a:pt x="315" y="66"/>
                </a:cubicBezTo>
                <a:cubicBezTo>
                  <a:pt x="310" y="62"/>
                  <a:pt x="304" y="57"/>
                  <a:pt x="298" y="55"/>
                </a:cubicBezTo>
                <a:cubicBezTo>
                  <a:pt x="291" y="54"/>
                  <a:pt x="286" y="58"/>
                  <a:pt x="279" y="58"/>
                </a:cubicBezTo>
                <a:cubicBezTo>
                  <a:pt x="274" y="57"/>
                  <a:pt x="269" y="53"/>
                  <a:pt x="262" y="55"/>
                </a:cubicBezTo>
                <a:cubicBezTo>
                  <a:pt x="256" y="56"/>
                  <a:pt x="250" y="61"/>
                  <a:pt x="244" y="65"/>
                </a:cubicBezTo>
                <a:cubicBezTo>
                  <a:pt x="233" y="74"/>
                  <a:pt x="224" y="86"/>
                  <a:pt x="215" y="98"/>
                </a:cubicBezTo>
                <a:cubicBezTo>
                  <a:pt x="221" y="96"/>
                  <a:pt x="227" y="94"/>
                  <a:pt x="232" y="90"/>
                </a:cubicBezTo>
                <a:cubicBezTo>
                  <a:pt x="237" y="86"/>
                  <a:pt x="243" y="83"/>
                  <a:pt x="249" y="81"/>
                </a:cubicBezTo>
                <a:cubicBezTo>
                  <a:pt x="262" y="77"/>
                  <a:pt x="277" y="78"/>
                  <a:pt x="290" y="78"/>
                </a:cubicBezTo>
                <a:close/>
                <a:moveTo>
                  <a:pt x="275" y="84"/>
                </a:moveTo>
                <a:cubicBezTo>
                  <a:pt x="271" y="84"/>
                  <a:pt x="260" y="82"/>
                  <a:pt x="263" y="90"/>
                </a:cubicBezTo>
                <a:cubicBezTo>
                  <a:pt x="265" y="94"/>
                  <a:pt x="276" y="88"/>
                  <a:pt x="275" y="84"/>
                </a:cubicBezTo>
                <a:close/>
                <a:moveTo>
                  <a:pt x="288" y="84"/>
                </a:moveTo>
                <a:cubicBezTo>
                  <a:pt x="286" y="84"/>
                  <a:pt x="283" y="84"/>
                  <a:pt x="281" y="84"/>
                </a:cubicBezTo>
                <a:cubicBezTo>
                  <a:pt x="282" y="87"/>
                  <a:pt x="281" y="88"/>
                  <a:pt x="284" y="88"/>
                </a:cubicBezTo>
                <a:cubicBezTo>
                  <a:pt x="289" y="88"/>
                  <a:pt x="293" y="86"/>
                  <a:pt x="296" y="84"/>
                </a:cubicBezTo>
                <a:cubicBezTo>
                  <a:pt x="294" y="84"/>
                  <a:pt x="291" y="84"/>
                  <a:pt x="288" y="84"/>
                </a:cubicBezTo>
                <a:close/>
                <a:moveTo>
                  <a:pt x="303" y="85"/>
                </a:moveTo>
                <a:cubicBezTo>
                  <a:pt x="303" y="85"/>
                  <a:pt x="303" y="85"/>
                  <a:pt x="303" y="86"/>
                </a:cubicBezTo>
                <a:cubicBezTo>
                  <a:pt x="304" y="86"/>
                  <a:pt x="306" y="85"/>
                  <a:pt x="307" y="85"/>
                </a:cubicBezTo>
                <a:cubicBezTo>
                  <a:pt x="306" y="85"/>
                  <a:pt x="304" y="84"/>
                  <a:pt x="303" y="84"/>
                </a:cubicBezTo>
                <a:cubicBezTo>
                  <a:pt x="303" y="85"/>
                  <a:pt x="303" y="85"/>
                  <a:pt x="303" y="85"/>
                </a:cubicBezTo>
                <a:close/>
                <a:moveTo>
                  <a:pt x="98" y="58"/>
                </a:moveTo>
                <a:cubicBezTo>
                  <a:pt x="98" y="58"/>
                  <a:pt x="98" y="58"/>
                  <a:pt x="98" y="58"/>
                </a:cubicBezTo>
                <a:cubicBezTo>
                  <a:pt x="94" y="49"/>
                  <a:pt x="79" y="54"/>
                  <a:pt x="77" y="43"/>
                </a:cubicBezTo>
                <a:cubicBezTo>
                  <a:pt x="74" y="29"/>
                  <a:pt x="90" y="28"/>
                  <a:pt x="98" y="35"/>
                </a:cubicBezTo>
                <a:cubicBezTo>
                  <a:pt x="96" y="24"/>
                  <a:pt x="90" y="16"/>
                  <a:pt x="80" y="12"/>
                </a:cubicBezTo>
                <a:cubicBezTo>
                  <a:pt x="75" y="10"/>
                  <a:pt x="67" y="8"/>
                  <a:pt x="64" y="14"/>
                </a:cubicBezTo>
                <a:cubicBezTo>
                  <a:pt x="61" y="18"/>
                  <a:pt x="63" y="25"/>
                  <a:pt x="64" y="29"/>
                </a:cubicBezTo>
                <a:cubicBezTo>
                  <a:pt x="67" y="42"/>
                  <a:pt x="73" y="54"/>
                  <a:pt x="80" y="66"/>
                </a:cubicBezTo>
                <a:cubicBezTo>
                  <a:pt x="83" y="71"/>
                  <a:pt x="90" y="85"/>
                  <a:pt x="98" y="80"/>
                </a:cubicBezTo>
                <a:cubicBezTo>
                  <a:pt x="87" y="82"/>
                  <a:pt x="86" y="57"/>
                  <a:pt x="98" y="58"/>
                </a:cubicBezTo>
                <a:close/>
                <a:moveTo>
                  <a:pt x="97" y="64"/>
                </a:moveTo>
                <a:cubicBezTo>
                  <a:pt x="94" y="65"/>
                  <a:pt x="96" y="72"/>
                  <a:pt x="98" y="74"/>
                </a:cubicBezTo>
                <a:cubicBezTo>
                  <a:pt x="99" y="72"/>
                  <a:pt x="102" y="64"/>
                  <a:pt x="97" y="64"/>
                </a:cubicBezTo>
                <a:close/>
                <a:moveTo>
                  <a:pt x="86" y="36"/>
                </a:moveTo>
                <a:cubicBezTo>
                  <a:pt x="83" y="36"/>
                  <a:pt x="83" y="40"/>
                  <a:pt x="83" y="42"/>
                </a:cubicBezTo>
                <a:cubicBezTo>
                  <a:pt x="85" y="46"/>
                  <a:pt x="89" y="46"/>
                  <a:pt x="92" y="47"/>
                </a:cubicBezTo>
                <a:cubicBezTo>
                  <a:pt x="91" y="44"/>
                  <a:pt x="91" y="41"/>
                  <a:pt x="94" y="39"/>
                </a:cubicBezTo>
                <a:cubicBezTo>
                  <a:pt x="92" y="38"/>
                  <a:pt x="89" y="36"/>
                  <a:pt x="86" y="36"/>
                </a:cubicBezTo>
                <a:close/>
                <a:moveTo>
                  <a:pt x="409" y="11"/>
                </a:moveTo>
                <a:cubicBezTo>
                  <a:pt x="409" y="11"/>
                  <a:pt x="409" y="11"/>
                  <a:pt x="409" y="11"/>
                </a:cubicBezTo>
              </a:path>
            </a:pathLst>
          </a:custGeom>
          <a:solidFill>
            <a:srgbClr val="EEEDE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7BD97F6-9115-CDAB-E715-574C38D5A8E0}"/>
              </a:ext>
            </a:extLst>
          </p:cNvPr>
          <p:cNvSpPr txBox="1"/>
          <p:nvPr/>
        </p:nvSpPr>
        <p:spPr>
          <a:xfrm>
            <a:off x="6735536" y="928782"/>
            <a:ext cx="1811564" cy="2600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1100" spc="300">
                <a:solidFill>
                  <a:srgbClr val="EEEDE9"/>
                </a:solidFill>
                <a:latin typeface="Arial" panose="020B0604020202020204" pitchFamily="34" charset="0"/>
                <a:ea typeface="..黑体UI-韩语" panose="02000000000000000000" pitchFamily="2" charset="-128"/>
                <a:cs typeface="Arial" panose="020B0604020202020204" pitchFamily="34" charset="0"/>
              </a:rPr>
              <a:t>ipsum dolor sit amet, consectetuer adipiscing elit. Maecenas porttitor congue massa. Fusce posuere, magna sed pulvinar ultricies</a:t>
            </a:r>
            <a:endParaRPr lang="zh-CN" altLang="en-US" sz="1100" spc="300">
              <a:solidFill>
                <a:srgbClr val="EEEDE9"/>
              </a:solidFill>
              <a:latin typeface="Arial" panose="020B0604020202020204" pitchFamily="34" charset="0"/>
              <a:ea typeface="..黑体UI-韩语" panose="02000000000000000000" pitchFamily="2" charset="-128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0" name="墨迹 9">
                <a:extLst>
                  <a:ext uri="{FF2B5EF4-FFF2-40B4-BE49-F238E27FC236}">
                    <a16:creationId xmlns:a16="http://schemas.microsoft.com/office/drawing/2014/main" id="{CC47C280-E3D9-78D7-1134-BE488013A417}"/>
                  </a:ext>
                </a:extLst>
              </p14:cNvPr>
              <p14:cNvContentPartPr/>
              <p14:nvPr/>
            </p14:nvContentPartPr>
            <p14:xfrm>
              <a:off x="9466036" y="1422400"/>
              <a:ext cx="2229829" cy="806450"/>
            </p14:xfrm>
          </p:contentPart>
        </mc:Choice>
        <mc:Fallback xmlns="">
          <p:pic>
            <p:nvPicPr>
              <p:cNvPr id="10" name="墨迹 9">
                <a:extLst>
                  <a:ext uri="{FF2B5EF4-FFF2-40B4-BE49-F238E27FC236}">
                    <a16:creationId xmlns:a16="http://schemas.microsoft.com/office/drawing/2014/main" id="{CC47C280-E3D9-78D7-1134-BE488013A417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456673" y="1413027"/>
                <a:ext cx="2248555" cy="825196"/>
              </a:xfrm>
              <a:prstGeom prst="rect">
                <a:avLst/>
              </a:prstGeom>
            </p:spPr>
          </p:pic>
        </mc:Fallback>
      </mc:AlternateContent>
      <p:sp>
        <p:nvSpPr>
          <p:cNvPr id="11" name="矩形 10">
            <a:extLst>
              <a:ext uri="{FF2B5EF4-FFF2-40B4-BE49-F238E27FC236}">
                <a16:creationId xmlns:a16="http://schemas.microsoft.com/office/drawing/2014/main" id="{DD13F003-B4A4-AA3F-FFEF-D4C27219EE75}"/>
              </a:ext>
            </a:extLst>
          </p:cNvPr>
          <p:cNvSpPr/>
          <p:nvPr/>
        </p:nvSpPr>
        <p:spPr>
          <a:xfrm>
            <a:off x="1574800" y="1955800"/>
            <a:ext cx="2946400" cy="294640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383C418D-FCC2-877D-52A0-B3A7950871B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59" t="26659"/>
          <a:stretch/>
        </p:blipFill>
        <p:spPr>
          <a:xfrm>
            <a:off x="2136140" y="2517140"/>
            <a:ext cx="1823720" cy="1823720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667BF0BD-40F6-F044-F534-33A84B471EEB}"/>
              </a:ext>
            </a:extLst>
          </p:cNvPr>
          <p:cNvSpPr txBox="1"/>
          <p:nvPr/>
        </p:nvSpPr>
        <p:spPr>
          <a:xfrm>
            <a:off x="1579336" y="4600118"/>
            <a:ext cx="293732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spc="300">
                <a:solidFill>
                  <a:srgbClr val="EEEDE9"/>
                </a:solidFill>
                <a:latin typeface="Arial" panose="020B0604020202020204" pitchFamily="34" charset="0"/>
                <a:ea typeface="..黑体UI-韩语" panose="02000000000000000000" pitchFamily="2" charset="-128"/>
                <a:cs typeface="Arial" panose="020B0604020202020204" pitchFamily="34" charset="0"/>
              </a:rPr>
              <a:t>DESIGNED BY XIAO</a:t>
            </a:r>
            <a:endParaRPr lang="zh-CN" altLang="en-US" sz="900" spc="300">
              <a:solidFill>
                <a:srgbClr val="EEEDE9"/>
              </a:solidFill>
              <a:latin typeface="Arial" panose="020B0604020202020204" pitchFamily="34" charset="0"/>
              <a:ea typeface="..黑体UI-韩语" panose="02000000000000000000" pitchFamily="2" charset="-128"/>
              <a:cs typeface="Arial" panose="020B060402020202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80C4675-5694-570E-4213-733AEA578A95}"/>
              </a:ext>
            </a:extLst>
          </p:cNvPr>
          <p:cNvSpPr txBox="1"/>
          <p:nvPr/>
        </p:nvSpPr>
        <p:spPr>
          <a:xfrm>
            <a:off x="2768600" y="5090208"/>
            <a:ext cx="4495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181818"/>
                </a:solidFill>
                <a:latin typeface="Signerica Fat" panose="02000503000000000000" pitchFamily="2" charset="0"/>
              </a:rPr>
              <a:t>Powerpoint</a:t>
            </a:r>
          </a:p>
          <a:p>
            <a:r>
              <a:rPr lang="en-US" altLang="zh-CN" sz="2800" b="1">
                <a:solidFill>
                  <a:srgbClr val="181818"/>
                </a:solidFill>
                <a:latin typeface="Signerica Fat" panose="02000503000000000000" pitchFamily="2" charset="0"/>
              </a:rPr>
              <a:t>Templet</a:t>
            </a:r>
            <a:endParaRPr lang="zh-CN" altLang="en-US" sz="2800" b="1">
              <a:solidFill>
                <a:srgbClr val="181818"/>
              </a:solidFill>
              <a:latin typeface="Signerica Fat" panose="02000503000000000000" pitchFamily="2" charset="0"/>
            </a:endParaRPr>
          </a:p>
        </p:txBody>
      </p:sp>
      <p:sp>
        <p:nvSpPr>
          <p:cNvPr id="22" name="Freeform 9">
            <a:extLst>
              <a:ext uri="{FF2B5EF4-FFF2-40B4-BE49-F238E27FC236}">
                <a16:creationId xmlns:a16="http://schemas.microsoft.com/office/drawing/2014/main" id="{7B86B47C-A6B2-2C79-ACD3-FD5D116C895E}"/>
              </a:ext>
            </a:extLst>
          </p:cNvPr>
          <p:cNvSpPr>
            <a:spLocks noEditPoints="1"/>
          </p:cNvSpPr>
          <p:nvPr/>
        </p:nvSpPr>
        <p:spPr bwMode="auto">
          <a:xfrm>
            <a:off x="1013732" y="0"/>
            <a:ext cx="768350" cy="2482849"/>
          </a:xfrm>
          <a:custGeom>
            <a:avLst/>
            <a:gdLst>
              <a:gd name="T0" fmla="*/ 147 w 201"/>
              <a:gd name="T1" fmla="*/ 36 h 657"/>
              <a:gd name="T2" fmla="*/ 170 w 201"/>
              <a:gd name="T3" fmla="*/ 173 h 657"/>
              <a:gd name="T4" fmla="*/ 200 w 201"/>
              <a:gd name="T5" fmla="*/ 222 h 657"/>
              <a:gd name="T6" fmla="*/ 143 w 201"/>
              <a:gd name="T7" fmla="*/ 382 h 657"/>
              <a:gd name="T8" fmla="*/ 139 w 201"/>
              <a:gd name="T9" fmla="*/ 418 h 657"/>
              <a:gd name="T10" fmla="*/ 126 w 201"/>
              <a:gd name="T11" fmla="*/ 437 h 657"/>
              <a:gd name="T12" fmla="*/ 107 w 201"/>
              <a:gd name="T13" fmla="*/ 455 h 657"/>
              <a:gd name="T14" fmla="*/ 100 w 201"/>
              <a:gd name="T15" fmla="*/ 499 h 657"/>
              <a:gd name="T16" fmla="*/ 93 w 201"/>
              <a:gd name="T17" fmla="*/ 540 h 657"/>
              <a:gd name="T18" fmla="*/ 76 w 201"/>
              <a:gd name="T19" fmla="*/ 652 h 657"/>
              <a:gd name="T20" fmla="*/ 38 w 201"/>
              <a:gd name="T21" fmla="*/ 641 h 657"/>
              <a:gd name="T22" fmla="*/ 16 w 201"/>
              <a:gd name="T23" fmla="*/ 607 h 657"/>
              <a:gd name="T24" fmla="*/ 27 w 201"/>
              <a:gd name="T25" fmla="*/ 551 h 657"/>
              <a:gd name="T26" fmla="*/ 48 w 201"/>
              <a:gd name="T27" fmla="*/ 481 h 657"/>
              <a:gd name="T28" fmla="*/ 72 w 201"/>
              <a:gd name="T29" fmla="*/ 343 h 657"/>
              <a:gd name="T30" fmla="*/ 46 w 201"/>
              <a:gd name="T31" fmla="*/ 223 h 657"/>
              <a:gd name="T32" fmla="*/ 10 w 201"/>
              <a:gd name="T33" fmla="*/ 174 h 657"/>
              <a:gd name="T34" fmla="*/ 42 w 201"/>
              <a:gd name="T35" fmla="*/ 63 h 657"/>
              <a:gd name="T36" fmla="*/ 100 w 201"/>
              <a:gd name="T37" fmla="*/ 0 h 657"/>
              <a:gd name="T38" fmla="*/ 46 w 201"/>
              <a:gd name="T39" fmla="*/ 643 h 657"/>
              <a:gd name="T40" fmla="*/ 65 w 201"/>
              <a:gd name="T41" fmla="*/ 640 h 657"/>
              <a:gd name="T42" fmla="*/ 35 w 201"/>
              <a:gd name="T43" fmla="*/ 613 h 657"/>
              <a:gd name="T44" fmla="*/ 40 w 201"/>
              <a:gd name="T45" fmla="*/ 618 h 657"/>
              <a:gd name="T46" fmla="*/ 45 w 201"/>
              <a:gd name="T47" fmla="*/ 616 h 657"/>
              <a:gd name="T48" fmla="*/ 53 w 201"/>
              <a:gd name="T49" fmla="*/ 642 h 657"/>
              <a:gd name="T50" fmla="*/ 77 w 201"/>
              <a:gd name="T51" fmla="*/ 639 h 657"/>
              <a:gd name="T52" fmla="*/ 96 w 201"/>
              <a:gd name="T53" fmla="*/ 489 h 657"/>
              <a:gd name="T54" fmla="*/ 129 w 201"/>
              <a:gd name="T55" fmla="*/ 394 h 657"/>
              <a:gd name="T56" fmla="*/ 171 w 201"/>
              <a:gd name="T57" fmla="*/ 296 h 657"/>
              <a:gd name="T58" fmla="*/ 182 w 201"/>
              <a:gd name="T59" fmla="*/ 197 h 657"/>
              <a:gd name="T60" fmla="*/ 144 w 201"/>
              <a:gd name="T61" fmla="*/ 159 h 657"/>
              <a:gd name="T62" fmla="*/ 92 w 201"/>
              <a:gd name="T63" fmla="*/ 317 h 657"/>
              <a:gd name="T64" fmla="*/ 72 w 201"/>
              <a:gd name="T65" fmla="*/ 381 h 657"/>
              <a:gd name="T66" fmla="*/ 36 w 201"/>
              <a:gd name="T67" fmla="*/ 531 h 657"/>
              <a:gd name="T68" fmla="*/ 25 w 201"/>
              <a:gd name="T69" fmla="*/ 607 h 657"/>
              <a:gd name="T70" fmla="*/ 36 w 201"/>
              <a:gd name="T71" fmla="*/ 634 h 657"/>
              <a:gd name="T72" fmla="*/ 28 w 201"/>
              <a:gd name="T73" fmla="*/ 621 h 657"/>
              <a:gd name="T74" fmla="*/ 112 w 201"/>
              <a:gd name="T75" fmla="*/ 449 h 657"/>
              <a:gd name="T76" fmla="*/ 115 w 201"/>
              <a:gd name="T77" fmla="*/ 431 h 657"/>
              <a:gd name="T78" fmla="*/ 118 w 201"/>
              <a:gd name="T79" fmla="*/ 425 h 657"/>
              <a:gd name="T80" fmla="*/ 130 w 201"/>
              <a:gd name="T81" fmla="*/ 404 h 657"/>
              <a:gd name="T82" fmla="*/ 126 w 201"/>
              <a:gd name="T83" fmla="*/ 414 h 657"/>
              <a:gd name="T84" fmla="*/ 133 w 201"/>
              <a:gd name="T85" fmla="*/ 98 h 657"/>
              <a:gd name="T86" fmla="*/ 146 w 201"/>
              <a:gd name="T87" fmla="*/ 142 h 657"/>
              <a:gd name="T88" fmla="*/ 175 w 201"/>
              <a:gd name="T89" fmla="*/ 154 h 657"/>
              <a:gd name="T90" fmla="*/ 152 w 201"/>
              <a:gd name="T91" fmla="*/ 59 h 657"/>
              <a:gd name="T92" fmla="*/ 65 w 201"/>
              <a:gd name="T93" fmla="*/ 27 h 657"/>
              <a:gd name="T94" fmla="*/ 50 w 201"/>
              <a:gd name="T95" fmla="*/ 150 h 657"/>
              <a:gd name="T96" fmla="*/ 67 w 201"/>
              <a:gd name="T97" fmla="*/ 252 h 657"/>
              <a:gd name="T98" fmla="*/ 86 w 201"/>
              <a:gd name="T99" fmla="*/ 300 h 657"/>
              <a:gd name="T100" fmla="*/ 122 w 201"/>
              <a:gd name="T101" fmla="*/ 201 h 657"/>
              <a:gd name="T102" fmla="*/ 131 w 201"/>
              <a:gd name="T103" fmla="*/ 148 h 657"/>
              <a:gd name="T104" fmla="*/ 128 w 201"/>
              <a:gd name="T105" fmla="*/ 116 h 657"/>
              <a:gd name="T106" fmla="*/ 136 w 201"/>
              <a:gd name="T107" fmla="*/ 152 h 657"/>
              <a:gd name="T108" fmla="*/ 134 w 201"/>
              <a:gd name="T109" fmla="*/ 183 h 657"/>
              <a:gd name="T110" fmla="*/ 50 w 201"/>
              <a:gd name="T111" fmla="*/ 62 h 657"/>
              <a:gd name="T112" fmla="*/ 40 w 201"/>
              <a:gd name="T113" fmla="*/ 197 h 657"/>
              <a:gd name="T114" fmla="*/ 50 w 201"/>
              <a:gd name="T115" fmla="*/ 62 h 657"/>
              <a:gd name="T116" fmla="*/ 171 w 201"/>
              <a:gd name="T117" fmla="*/ 92 h 657"/>
              <a:gd name="T118" fmla="*/ 70 w 201"/>
              <a:gd name="T119" fmla="*/ 18 h 657"/>
              <a:gd name="T120" fmla="*/ 100 w 201"/>
              <a:gd name="T121" fmla="*/ 6 h 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1" h="657">
                <a:moveTo>
                  <a:pt x="100" y="0"/>
                </a:moveTo>
                <a:cubicBezTo>
                  <a:pt x="114" y="0"/>
                  <a:pt x="126" y="7"/>
                  <a:pt x="135" y="17"/>
                </a:cubicBezTo>
                <a:cubicBezTo>
                  <a:pt x="140" y="23"/>
                  <a:pt x="143" y="30"/>
                  <a:pt x="147" y="36"/>
                </a:cubicBezTo>
                <a:cubicBezTo>
                  <a:pt x="152" y="43"/>
                  <a:pt x="157" y="49"/>
                  <a:pt x="161" y="56"/>
                </a:cubicBezTo>
                <a:cubicBezTo>
                  <a:pt x="178" y="82"/>
                  <a:pt x="185" y="113"/>
                  <a:pt x="184" y="143"/>
                </a:cubicBezTo>
                <a:cubicBezTo>
                  <a:pt x="184" y="154"/>
                  <a:pt x="182" y="169"/>
                  <a:pt x="170" y="173"/>
                </a:cubicBezTo>
                <a:cubicBezTo>
                  <a:pt x="176" y="182"/>
                  <a:pt x="184" y="190"/>
                  <a:pt x="191" y="197"/>
                </a:cubicBezTo>
                <a:cubicBezTo>
                  <a:pt x="194" y="200"/>
                  <a:pt x="198" y="203"/>
                  <a:pt x="199" y="208"/>
                </a:cubicBezTo>
                <a:cubicBezTo>
                  <a:pt x="201" y="212"/>
                  <a:pt x="201" y="217"/>
                  <a:pt x="200" y="222"/>
                </a:cubicBezTo>
                <a:cubicBezTo>
                  <a:pt x="198" y="244"/>
                  <a:pt x="190" y="265"/>
                  <a:pt x="182" y="285"/>
                </a:cubicBezTo>
                <a:cubicBezTo>
                  <a:pt x="174" y="307"/>
                  <a:pt x="165" y="329"/>
                  <a:pt x="156" y="350"/>
                </a:cubicBezTo>
                <a:cubicBezTo>
                  <a:pt x="152" y="361"/>
                  <a:pt x="148" y="372"/>
                  <a:pt x="143" y="382"/>
                </a:cubicBezTo>
                <a:cubicBezTo>
                  <a:pt x="141" y="387"/>
                  <a:pt x="138" y="391"/>
                  <a:pt x="136" y="396"/>
                </a:cubicBezTo>
                <a:cubicBezTo>
                  <a:pt x="134" y="400"/>
                  <a:pt x="138" y="402"/>
                  <a:pt x="140" y="406"/>
                </a:cubicBezTo>
                <a:cubicBezTo>
                  <a:pt x="141" y="410"/>
                  <a:pt x="141" y="415"/>
                  <a:pt x="139" y="418"/>
                </a:cubicBezTo>
                <a:cubicBezTo>
                  <a:pt x="137" y="422"/>
                  <a:pt x="132" y="422"/>
                  <a:pt x="131" y="427"/>
                </a:cubicBezTo>
                <a:cubicBezTo>
                  <a:pt x="131" y="430"/>
                  <a:pt x="131" y="431"/>
                  <a:pt x="129" y="433"/>
                </a:cubicBezTo>
                <a:cubicBezTo>
                  <a:pt x="128" y="435"/>
                  <a:pt x="127" y="435"/>
                  <a:pt x="126" y="437"/>
                </a:cubicBezTo>
                <a:cubicBezTo>
                  <a:pt x="124" y="440"/>
                  <a:pt x="124" y="443"/>
                  <a:pt x="120" y="442"/>
                </a:cubicBezTo>
                <a:cubicBezTo>
                  <a:pt x="121" y="446"/>
                  <a:pt x="121" y="451"/>
                  <a:pt x="118" y="454"/>
                </a:cubicBezTo>
                <a:cubicBezTo>
                  <a:pt x="115" y="456"/>
                  <a:pt x="110" y="458"/>
                  <a:pt x="107" y="455"/>
                </a:cubicBezTo>
                <a:cubicBezTo>
                  <a:pt x="107" y="460"/>
                  <a:pt x="105" y="465"/>
                  <a:pt x="104" y="469"/>
                </a:cubicBezTo>
                <a:cubicBezTo>
                  <a:pt x="103" y="474"/>
                  <a:pt x="104" y="478"/>
                  <a:pt x="103" y="483"/>
                </a:cubicBezTo>
                <a:cubicBezTo>
                  <a:pt x="103" y="488"/>
                  <a:pt x="101" y="493"/>
                  <a:pt x="100" y="499"/>
                </a:cubicBezTo>
                <a:cubicBezTo>
                  <a:pt x="100" y="503"/>
                  <a:pt x="99" y="507"/>
                  <a:pt x="98" y="511"/>
                </a:cubicBezTo>
                <a:cubicBezTo>
                  <a:pt x="97" y="516"/>
                  <a:pt x="94" y="521"/>
                  <a:pt x="93" y="525"/>
                </a:cubicBezTo>
                <a:cubicBezTo>
                  <a:pt x="92" y="530"/>
                  <a:pt x="93" y="535"/>
                  <a:pt x="93" y="540"/>
                </a:cubicBezTo>
                <a:cubicBezTo>
                  <a:pt x="94" y="551"/>
                  <a:pt x="94" y="561"/>
                  <a:pt x="94" y="572"/>
                </a:cubicBezTo>
                <a:cubicBezTo>
                  <a:pt x="94" y="592"/>
                  <a:pt x="93" y="612"/>
                  <a:pt x="87" y="631"/>
                </a:cubicBezTo>
                <a:cubicBezTo>
                  <a:pt x="84" y="639"/>
                  <a:pt x="81" y="647"/>
                  <a:pt x="76" y="652"/>
                </a:cubicBezTo>
                <a:cubicBezTo>
                  <a:pt x="70" y="657"/>
                  <a:pt x="61" y="654"/>
                  <a:pt x="57" y="648"/>
                </a:cubicBezTo>
                <a:cubicBezTo>
                  <a:pt x="54" y="653"/>
                  <a:pt x="47" y="656"/>
                  <a:pt x="42" y="654"/>
                </a:cubicBezTo>
                <a:cubicBezTo>
                  <a:pt x="37" y="652"/>
                  <a:pt x="36" y="645"/>
                  <a:pt x="38" y="641"/>
                </a:cubicBezTo>
                <a:cubicBezTo>
                  <a:pt x="33" y="642"/>
                  <a:pt x="30" y="639"/>
                  <a:pt x="27" y="635"/>
                </a:cubicBezTo>
                <a:cubicBezTo>
                  <a:pt x="24" y="630"/>
                  <a:pt x="22" y="626"/>
                  <a:pt x="21" y="620"/>
                </a:cubicBezTo>
                <a:cubicBezTo>
                  <a:pt x="21" y="614"/>
                  <a:pt x="16" y="612"/>
                  <a:pt x="16" y="607"/>
                </a:cubicBezTo>
                <a:cubicBezTo>
                  <a:pt x="16" y="601"/>
                  <a:pt x="18" y="595"/>
                  <a:pt x="19" y="590"/>
                </a:cubicBezTo>
                <a:cubicBezTo>
                  <a:pt x="20" y="584"/>
                  <a:pt x="22" y="577"/>
                  <a:pt x="24" y="571"/>
                </a:cubicBezTo>
                <a:cubicBezTo>
                  <a:pt x="25" y="564"/>
                  <a:pt x="26" y="557"/>
                  <a:pt x="27" y="551"/>
                </a:cubicBezTo>
                <a:cubicBezTo>
                  <a:pt x="28" y="539"/>
                  <a:pt x="27" y="524"/>
                  <a:pt x="33" y="514"/>
                </a:cubicBezTo>
                <a:cubicBezTo>
                  <a:pt x="36" y="509"/>
                  <a:pt x="39" y="505"/>
                  <a:pt x="41" y="501"/>
                </a:cubicBezTo>
                <a:cubicBezTo>
                  <a:pt x="44" y="494"/>
                  <a:pt x="47" y="487"/>
                  <a:pt x="48" y="481"/>
                </a:cubicBezTo>
                <a:cubicBezTo>
                  <a:pt x="52" y="468"/>
                  <a:pt x="54" y="455"/>
                  <a:pt x="57" y="442"/>
                </a:cubicBezTo>
                <a:cubicBezTo>
                  <a:pt x="61" y="415"/>
                  <a:pt x="64" y="388"/>
                  <a:pt x="69" y="361"/>
                </a:cubicBezTo>
                <a:cubicBezTo>
                  <a:pt x="70" y="355"/>
                  <a:pt x="72" y="349"/>
                  <a:pt x="72" y="343"/>
                </a:cubicBezTo>
                <a:cubicBezTo>
                  <a:pt x="73" y="337"/>
                  <a:pt x="71" y="331"/>
                  <a:pt x="71" y="325"/>
                </a:cubicBezTo>
                <a:cubicBezTo>
                  <a:pt x="71" y="313"/>
                  <a:pt x="74" y="301"/>
                  <a:pt x="72" y="289"/>
                </a:cubicBezTo>
                <a:cubicBezTo>
                  <a:pt x="69" y="265"/>
                  <a:pt x="55" y="245"/>
                  <a:pt x="46" y="223"/>
                </a:cubicBezTo>
                <a:cubicBezTo>
                  <a:pt x="44" y="218"/>
                  <a:pt x="44" y="212"/>
                  <a:pt x="42" y="207"/>
                </a:cubicBezTo>
                <a:cubicBezTo>
                  <a:pt x="40" y="203"/>
                  <a:pt x="36" y="202"/>
                  <a:pt x="32" y="200"/>
                </a:cubicBezTo>
                <a:cubicBezTo>
                  <a:pt x="22" y="194"/>
                  <a:pt x="15" y="184"/>
                  <a:pt x="10" y="174"/>
                </a:cubicBezTo>
                <a:cubicBezTo>
                  <a:pt x="0" y="153"/>
                  <a:pt x="1" y="128"/>
                  <a:pt x="8" y="107"/>
                </a:cubicBezTo>
                <a:cubicBezTo>
                  <a:pt x="12" y="95"/>
                  <a:pt x="19" y="85"/>
                  <a:pt x="28" y="77"/>
                </a:cubicBezTo>
                <a:cubicBezTo>
                  <a:pt x="33" y="73"/>
                  <a:pt x="38" y="69"/>
                  <a:pt x="42" y="63"/>
                </a:cubicBezTo>
                <a:cubicBezTo>
                  <a:pt x="45" y="57"/>
                  <a:pt x="47" y="51"/>
                  <a:pt x="49" y="45"/>
                </a:cubicBezTo>
                <a:cubicBezTo>
                  <a:pt x="53" y="33"/>
                  <a:pt x="58" y="21"/>
                  <a:pt x="67" y="13"/>
                </a:cubicBezTo>
                <a:cubicBezTo>
                  <a:pt x="76" y="4"/>
                  <a:pt x="88" y="0"/>
                  <a:pt x="100" y="0"/>
                </a:cubicBezTo>
                <a:close/>
                <a:moveTo>
                  <a:pt x="46" y="643"/>
                </a:moveTo>
                <a:cubicBezTo>
                  <a:pt x="43" y="643"/>
                  <a:pt x="43" y="647"/>
                  <a:pt x="45" y="647"/>
                </a:cubicBezTo>
                <a:cubicBezTo>
                  <a:pt x="47" y="648"/>
                  <a:pt x="49" y="643"/>
                  <a:pt x="46" y="643"/>
                </a:cubicBezTo>
                <a:close/>
                <a:moveTo>
                  <a:pt x="65" y="640"/>
                </a:moveTo>
                <a:cubicBezTo>
                  <a:pt x="59" y="639"/>
                  <a:pt x="65" y="649"/>
                  <a:pt x="69" y="647"/>
                </a:cubicBezTo>
                <a:cubicBezTo>
                  <a:pt x="76" y="644"/>
                  <a:pt x="68" y="640"/>
                  <a:pt x="65" y="640"/>
                </a:cubicBezTo>
                <a:close/>
                <a:moveTo>
                  <a:pt x="36" y="587"/>
                </a:moveTo>
                <a:cubicBezTo>
                  <a:pt x="40" y="588"/>
                  <a:pt x="38" y="595"/>
                  <a:pt x="37" y="597"/>
                </a:cubicBezTo>
                <a:cubicBezTo>
                  <a:pt x="35" y="603"/>
                  <a:pt x="31" y="608"/>
                  <a:pt x="35" y="613"/>
                </a:cubicBezTo>
                <a:cubicBezTo>
                  <a:pt x="36" y="610"/>
                  <a:pt x="36" y="605"/>
                  <a:pt x="39" y="602"/>
                </a:cubicBezTo>
                <a:cubicBezTo>
                  <a:pt x="41" y="598"/>
                  <a:pt x="44" y="600"/>
                  <a:pt x="45" y="604"/>
                </a:cubicBezTo>
                <a:cubicBezTo>
                  <a:pt x="45" y="609"/>
                  <a:pt x="41" y="614"/>
                  <a:pt x="40" y="618"/>
                </a:cubicBezTo>
                <a:cubicBezTo>
                  <a:pt x="39" y="620"/>
                  <a:pt x="37" y="622"/>
                  <a:pt x="38" y="624"/>
                </a:cubicBezTo>
                <a:cubicBezTo>
                  <a:pt x="38" y="626"/>
                  <a:pt x="41" y="626"/>
                  <a:pt x="42" y="628"/>
                </a:cubicBezTo>
                <a:cubicBezTo>
                  <a:pt x="43" y="624"/>
                  <a:pt x="42" y="619"/>
                  <a:pt x="45" y="616"/>
                </a:cubicBezTo>
                <a:cubicBezTo>
                  <a:pt x="48" y="614"/>
                  <a:pt x="52" y="616"/>
                  <a:pt x="52" y="620"/>
                </a:cubicBezTo>
                <a:cubicBezTo>
                  <a:pt x="54" y="626"/>
                  <a:pt x="47" y="631"/>
                  <a:pt x="45" y="637"/>
                </a:cubicBezTo>
                <a:cubicBezTo>
                  <a:pt x="49" y="637"/>
                  <a:pt x="52" y="639"/>
                  <a:pt x="53" y="642"/>
                </a:cubicBezTo>
                <a:cubicBezTo>
                  <a:pt x="54" y="640"/>
                  <a:pt x="59" y="608"/>
                  <a:pt x="66" y="615"/>
                </a:cubicBezTo>
                <a:cubicBezTo>
                  <a:pt x="70" y="619"/>
                  <a:pt x="64" y="630"/>
                  <a:pt x="63" y="634"/>
                </a:cubicBezTo>
                <a:cubicBezTo>
                  <a:pt x="68" y="633"/>
                  <a:pt x="74" y="635"/>
                  <a:pt x="77" y="639"/>
                </a:cubicBezTo>
                <a:cubicBezTo>
                  <a:pt x="84" y="624"/>
                  <a:pt x="86" y="608"/>
                  <a:pt x="87" y="592"/>
                </a:cubicBezTo>
                <a:cubicBezTo>
                  <a:pt x="88" y="573"/>
                  <a:pt x="88" y="555"/>
                  <a:pt x="87" y="537"/>
                </a:cubicBezTo>
                <a:cubicBezTo>
                  <a:pt x="86" y="520"/>
                  <a:pt x="95" y="506"/>
                  <a:pt x="96" y="489"/>
                </a:cubicBezTo>
                <a:cubicBezTo>
                  <a:pt x="96" y="480"/>
                  <a:pt x="95" y="472"/>
                  <a:pt x="97" y="463"/>
                </a:cubicBezTo>
                <a:cubicBezTo>
                  <a:pt x="99" y="455"/>
                  <a:pt x="102" y="447"/>
                  <a:pt x="104" y="439"/>
                </a:cubicBezTo>
                <a:cubicBezTo>
                  <a:pt x="110" y="423"/>
                  <a:pt x="121" y="409"/>
                  <a:pt x="129" y="394"/>
                </a:cubicBezTo>
                <a:cubicBezTo>
                  <a:pt x="133" y="387"/>
                  <a:pt x="135" y="378"/>
                  <a:pt x="139" y="371"/>
                </a:cubicBezTo>
                <a:cubicBezTo>
                  <a:pt x="143" y="362"/>
                  <a:pt x="147" y="354"/>
                  <a:pt x="151" y="346"/>
                </a:cubicBezTo>
                <a:cubicBezTo>
                  <a:pt x="158" y="330"/>
                  <a:pt x="164" y="313"/>
                  <a:pt x="171" y="296"/>
                </a:cubicBezTo>
                <a:cubicBezTo>
                  <a:pt x="177" y="280"/>
                  <a:pt x="184" y="263"/>
                  <a:pt x="188" y="246"/>
                </a:cubicBezTo>
                <a:cubicBezTo>
                  <a:pt x="190" y="237"/>
                  <a:pt x="192" y="228"/>
                  <a:pt x="192" y="218"/>
                </a:cubicBezTo>
                <a:cubicBezTo>
                  <a:pt x="191" y="210"/>
                  <a:pt x="187" y="203"/>
                  <a:pt x="182" y="197"/>
                </a:cubicBezTo>
                <a:cubicBezTo>
                  <a:pt x="175" y="189"/>
                  <a:pt x="169" y="181"/>
                  <a:pt x="162" y="173"/>
                </a:cubicBezTo>
                <a:cubicBezTo>
                  <a:pt x="160" y="170"/>
                  <a:pt x="158" y="167"/>
                  <a:pt x="155" y="164"/>
                </a:cubicBezTo>
                <a:cubicBezTo>
                  <a:pt x="152" y="161"/>
                  <a:pt x="148" y="161"/>
                  <a:pt x="144" y="159"/>
                </a:cubicBezTo>
                <a:cubicBezTo>
                  <a:pt x="142" y="191"/>
                  <a:pt x="131" y="221"/>
                  <a:pt x="119" y="250"/>
                </a:cubicBezTo>
                <a:cubicBezTo>
                  <a:pt x="113" y="266"/>
                  <a:pt x="106" y="281"/>
                  <a:pt x="100" y="296"/>
                </a:cubicBezTo>
                <a:cubicBezTo>
                  <a:pt x="97" y="303"/>
                  <a:pt x="96" y="310"/>
                  <a:pt x="92" y="317"/>
                </a:cubicBezTo>
                <a:cubicBezTo>
                  <a:pt x="89" y="324"/>
                  <a:pt x="84" y="329"/>
                  <a:pt x="81" y="336"/>
                </a:cubicBezTo>
                <a:cubicBezTo>
                  <a:pt x="78" y="342"/>
                  <a:pt x="78" y="348"/>
                  <a:pt x="77" y="355"/>
                </a:cubicBezTo>
                <a:cubicBezTo>
                  <a:pt x="75" y="364"/>
                  <a:pt x="73" y="372"/>
                  <a:pt x="72" y="381"/>
                </a:cubicBezTo>
                <a:cubicBezTo>
                  <a:pt x="69" y="397"/>
                  <a:pt x="67" y="413"/>
                  <a:pt x="65" y="429"/>
                </a:cubicBezTo>
                <a:cubicBezTo>
                  <a:pt x="61" y="457"/>
                  <a:pt x="57" y="486"/>
                  <a:pt x="42" y="510"/>
                </a:cubicBezTo>
                <a:cubicBezTo>
                  <a:pt x="38" y="517"/>
                  <a:pt x="36" y="522"/>
                  <a:pt x="36" y="531"/>
                </a:cubicBezTo>
                <a:cubicBezTo>
                  <a:pt x="35" y="540"/>
                  <a:pt x="34" y="548"/>
                  <a:pt x="32" y="557"/>
                </a:cubicBezTo>
                <a:cubicBezTo>
                  <a:pt x="31" y="566"/>
                  <a:pt x="29" y="574"/>
                  <a:pt x="27" y="582"/>
                </a:cubicBezTo>
                <a:cubicBezTo>
                  <a:pt x="25" y="590"/>
                  <a:pt x="22" y="599"/>
                  <a:pt x="25" y="607"/>
                </a:cubicBezTo>
                <a:cubicBezTo>
                  <a:pt x="28" y="603"/>
                  <a:pt x="29" y="586"/>
                  <a:pt x="36" y="587"/>
                </a:cubicBezTo>
                <a:close/>
                <a:moveTo>
                  <a:pt x="34" y="629"/>
                </a:moveTo>
                <a:cubicBezTo>
                  <a:pt x="34" y="631"/>
                  <a:pt x="33" y="634"/>
                  <a:pt x="36" y="634"/>
                </a:cubicBezTo>
                <a:cubicBezTo>
                  <a:pt x="40" y="634"/>
                  <a:pt x="36" y="630"/>
                  <a:pt x="34" y="629"/>
                </a:cubicBezTo>
                <a:close/>
                <a:moveTo>
                  <a:pt x="28" y="615"/>
                </a:moveTo>
                <a:cubicBezTo>
                  <a:pt x="28" y="617"/>
                  <a:pt x="27" y="620"/>
                  <a:pt x="28" y="621"/>
                </a:cubicBezTo>
                <a:cubicBezTo>
                  <a:pt x="31" y="624"/>
                  <a:pt x="30" y="617"/>
                  <a:pt x="28" y="615"/>
                </a:cubicBezTo>
                <a:close/>
                <a:moveTo>
                  <a:pt x="112" y="439"/>
                </a:moveTo>
                <a:cubicBezTo>
                  <a:pt x="111" y="442"/>
                  <a:pt x="110" y="447"/>
                  <a:pt x="112" y="449"/>
                </a:cubicBezTo>
                <a:cubicBezTo>
                  <a:pt x="114" y="448"/>
                  <a:pt x="114" y="441"/>
                  <a:pt x="112" y="439"/>
                </a:cubicBezTo>
                <a:close/>
                <a:moveTo>
                  <a:pt x="116" y="429"/>
                </a:moveTo>
                <a:cubicBezTo>
                  <a:pt x="116" y="430"/>
                  <a:pt x="116" y="431"/>
                  <a:pt x="115" y="431"/>
                </a:cubicBezTo>
                <a:cubicBezTo>
                  <a:pt x="116" y="432"/>
                  <a:pt x="118" y="430"/>
                  <a:pt x="116" y="429"/>
                </a:cubicBezTo>
                <a:close/>
                <a:moveTo>
                  <a:pt x="121" y="419"/>
                </a:moveTo>
                <a:cubicBezTo>
                  <a:pt x="120" y="421"/>
                  <a:pt x="119" y="423"/>
                  <a:pt x="118" y="425"/>
                </a:cubicBezTo>
                <a:cubicBezTo>
                  <a:pt x="122" y="426"/>
                  <a:pt x="122" y="422"/>
                  <a:pt x="121" y="419"/>
                </a:cubicBezTo>
                <a:close/>
                <a:moveTo>
                  <a:pt x="132" y="406"/>
                </a:moveTo>
                <a:cubicBezTo>
                  <a:pt x="132" y="406"/>
                  <a:pt x="130" y="404"/>
                  <a:pt x="130" y="404"/>
                </a:cubicBezTo>
                <a:cubicBezTo>
                  <a:pt x="128" y="408"/>
                  <a:pt x="125" y="412"/>
                  <a:pt x="123" y="417"/>
                </a:cubicBezTo>
                <a:cubicBezTo>
                  <a:pt x="124" y="416"/>
                  <a:pt x="124" y="416"/>
                  <a:pt x="125" y="416"/>
                </a:cubicBezTo>
                <a:cubicBezTo>
                  <a:pt x="125" y="415"/>
                  <a:pt x="126" y="415"/>
                  <a:pt x="126" y="414"/>
                </a:cubicBezTo>
                <a:cubicBezTo>
                  <a:pt x="127" y="413"/>
                  <a:pt x="128" y="412"/>
                  <a:pt x="128" y="411"/>
                </a:cubicBezTo>
                <a:cubicBezTo>
                  <a:pt x="129" y="409"/>
                  <a:pt x="129" y="406"/>
                  <a:pt x="132" y="406"/>
                </a:cubicBezTo>
                <a:close/>
                <a:moveTo>
                  <a:pt x="133" y="98"/>
                </a:moveTo>
                <a:cubicBezTo>
                  <a:pt x="140" y="99"/>
                  <a:pt x="139" y="110"/>
                  <a:pt x="139" y="115"/>
                </a:cubicBezTo>
                <a:cubicBezTo>
                  <a:pt x="140" y="119"/>
                  <a:pt x="141" y="123"/>
                  <a:pt x="142" y="128"/>
                </a:cubicBezTo>
                <a:cubicBezTo>
                  <a:pt x="143" y="133"/>
                  <a:pt x="143" y="138"/>
                  <a:pt x="146" y="142"/>
                </a:cubicBezTo>
                <a:cubicBezTo>
                  <a:pt x="148" y="146"/>
                  <a:pt x="151" y="149"/>
                  <a:pt x="154" y="152"/>
                </a:cubicBezTo>
                <a:cubicBezTo>
                  <a:pt x="157" y="155"/>
                  <a:pt x="159" y="159"/>
                  <a:pt x="162" y="162"/>
                </a:cubicBezTo>
                <a:cubicBezTo>
                  <a:pt x="170" y="169"/>
                  <a:pt x="174" y="162"/>
                  <a:pt x="175" y="154"/>
                </a:cubicBezTo>
                <a:cubicBezTo>
                  <a:pt x="176" y="143"/>
                  <a:pt x="174" y="132"/>
                  <a:pt x="172" y="122"/>
                </a:cubicBezTo>
                <a:cubicBezTo>
                  <a:pt x="170" y="111"/>
                  <a:pt x="167" y="100"/>
                  <a:pt x="163" y="90"/>
                </a:cubicBezTo>
                <a:cubicBezTo>
                  <a:pt x="160" y="79"/>
                  <a:pt x="156" y="69"/>
                  <a:pt x="152" y="59"/>
                </a:cubicBezTo>
                <a:cubicBezTo>
                  <a:pt x="148" y="50"/>
                  <a:pt x="144" y="42"/>
                  <a:pt x="136" y="35"/>
                </a:cubicBezTo>
                <a:cubicBezTo>
                  <a:pt x="124" y="24"/>
                  <a:pt x="106" y="21"/>
                  <a:pt x="89" y="21"/>
                </a:cubicBezTo>
                <a:cubicBezTo>
                  <a:pt x="81" y="21"/>
                  <a:pt x="72" y="22"/>
                  <a:pt x="65" y="27"/>
                </a:cubicBezTo>
                <a:cubicBezTo>
                  <a:pt x="58" y="33"/>
                  <a:pt x="56" y="43"/>
                  <a:pt x="56" y="52"/>
                </a:cubicBezTo>
                <a:cubicBezTo>
                  <a:pt x="56" y="74"/>
                  <a:pt x="63" y="96"/>
                  <a:pt x="59" y="118"/>
                </a:cubicBezTo>
                <a:cubicBezTo>
                  <a:pt x="57" y="129"/>
                  <a:pt x="53" y="139"/>
                  <a:pt x="50" y="150"/>
                </a:cubicBezTo>
                <a:cubicBezTo>
                  <a:pt x="48" y="161"/>
                  <a:pt x="46" y="173"/>
                  <a:pt x="46" y="185"/>
                </a:cubicBezTo>
                <a:cubicBezTo>
                  <a:pt x="46" y="196"/>
                  <a:pt x="48" y="208"/>
                  <a:pt x="52" y="219"/>
                </a:cubicBezTo>
                <a:cubicBezTo>
                  <a:pt x="56" y="231"/>
                  <a:pt x="62" y="241"/>
                  <a:pt x="67" y="252"/>
                </a:cubicBezTo>
                <a:cubicBezTo>
                  <a:pt x="72" y="263"/>
                  <a:pt x="77" y="274"/>
                  <a:pt x="78" y="286"/>
                </a:cubicBezTo>
                <a:cubicBezTo>
                  <a:pt x="80" y="299"/>
                  <a:pt x="78" y="312"/>
                  <a:pt x="78" y="325"/>
                </a:cubicBezTo>
                <a:cubicBezTo>
                  <a:pt x="80" y="317"/>
                  <a:pt x="84" y="309"/>
                  <a:pt x="86" y="300"/>
                </a:cubicBezTo>
                <a:cubicBezTo>
                  <a:pt x="89" y="293"/>
                  <a:pt x="94" y="286"/>
                  <a:pt x="97" y="279"/>
                </a:cubicBezTo>
                <a:cubicBezTo>
                  <a:pt x="105" y="262"/>
                  <a:pt x="110" y="245"/>
                  <a:pt x="115" y="227"/>
                </a:cubicBezTo>
                <a:cubicBezTo>
                  <a:pt x="118" y="219"/>
                  <a:pt x="120" y="210"/>
                  <a:pt x="122" y="201"/>
                </a:cubicBezTo>
                <a:cubicBezTo>
                  <a:pt x="124" y="192"/>
                  <a:pt x="124" y="182"/>
                  <a:pt x="126" y="173"/>
                </a:cubicBezTo>
                <a:cubicBezTo>
                  <a:pt x="126" y="168"/>
                  <a:pt x="127" y="164"/>
                  <a:pt x="128" y="159"/>
                </a:cubicBezTo>
                <a:cubicBezTo>
                  <a:pt x="129" y="156"/>
                  <a:pt x="131" y="152"/>
                  <a:pt x="131" y="148"/>
                </a:cubicBezTo>
                <a:cubicBezTo>
                  <a:pt x="131" y="145"/>
                  <a:pt x="128" y="142"/>
                  <a:pt x="127" y="139"/>
                </a:cubicBezTo>
                <a:cubicBezTo>
                  <a:pt x="126" y="135"/>
                  <a:pt x="125" y="131"/>
                  <a:pt x="126" y="127"/>
                </a:cubicBezTo>
                <a:cubicBezTo>
                  <a:pt x="126" y="124"/>
                  <a:pt x="128" y="120"/>
                  <a:pt x="128" y="116"/>
                </a:cubicBezTo>
                <a:cubicBezTo>
                  <a:pt x="129" y="114"/>
                  <a:pt x="128" y="112"/>
                  <a:pt x="128" y="109"/>
                </a:cubicBezTo>
                <a:cubicBezTo>
                  <a:pt x="128" y="106"/>
                  <a:pt x="128" y="98"/>
                  <a:pt x="133" y="98"/>
                </a:cubicBezTo>
                <a:close/>
                <a:moveTo>
                  <a:pt x="136" y="152"/>
                </a:moveTo>
                <a:cubicBezTo>
                  <a:pt x="132" y="164"/>
                  <a:pt x="132" y="175"/>
                  <a:pt x="130" y="187"/>
                </a:cubicBezTo>
                <a:cubicBezTo>
                  <a:pt x="129" y="199"/>
                  <a:pt x="126" y="210"/>
                  <a:pt x="123" y="221"/>
                </a:cubicBezTo>
                <a:cubicBezTo>
                  <a:pt x="127" y="209"/>
                  <a:pt x="131" y="196"/>
                  <a:pt x="134" y="183"/>
                </a:cubicBezTo>
                <a:cubicBezTo>
                  <a:pt x="135" y="177"/>
                  <a:pt x="136" y="172"/>
                  <a:pt x="137" y="166"/>
                </a:cubicBezTo>
                <a:cubicBezTo>
                  <a:pt x="138" y="162"/>
                  <a:pt x="139" y="156"/>
                  <a:pt x="136" y="152"/>
                </a:cubicBezTo>
                <a:close/>
                <a:moveTo>
                  <a:pt x="50" y="62"/>
                </a:moveTo>
                <a:cubicBezTo>
                  <a:pt x="45" y="74"/>
                  <a:pt x="32" y="80"/>
                  <a:pt x="24" y="91"/>
                </a:cubicBezTo>
                <a:cubicBezTo>
                  <a:pt x="15" y="102"/>
                  <a:pt x="10" y="117"/>
                  <a:pt x="9" y="132"/>
                </a:cubicBezTo>
                <a:cubicBezTo>
                  <a:pt x="7" y="158"/>
                  <a:pt x="17" y="184"/>
                  <a:pt x="40" y="197"/>
                </a:cubicBezTo>
                <a:cubicBezTo>
                  <a:pt x="38" y="174"/>
                  <a:pt x="43" y="151"/>
                  <a:pt x="49" y="129"/>
                </a:cubicBezTo>
                <a:cubicBezTo>
                  <a:pt x="52" y="119"/>
                  <a:pt x="55" y="108"/>
                  <a:pt x="54" y="97"/>
                </a:cubicBezTo>
                <a:cubicBezTo>
                  <a:pt x="53" y="85"/>
                  <a:pt x="51" y="73"/>
                  <a:pt x="50" y="62"/>
                </a:cubicBezTo>
                <a:close/>
                <a:moveTo>
                  <a:pt x="167" y="80"/>
                </a:moveTo>
                <a:cubicBezTo>
                  <a:pt x="170" y="89"/>
                  <a:pt x="173" y="98"/>
                  <a:pt x="175" y="108"/>
                </a:cubicBezTo>
                <a:cubicBezTo>
                  <a:pt x="174" y="103"/>
                  <a:pt x="172" y="97"/>
                  <a:pt x="171" y="92"/>
                </a:cubicBezTo>
                <a:cubicBezTo>
                  <a:pt x="170" y="88"/>
                  <a:pt x="169" y="84"/>
                  <a:pt x="167" y="80"/>
                </a:cubicBezTo>
                <a:close/>
                <a:moveTo>
                  <a:pt x="100" y="6"/>
                </a:moveTo>
                <a:cubicBezTo>
                  <a:pt x="89" y="6"/>
                  <a:pt x="78" y="10"/>
                  <a:pt x="70" y="18"/>
                </a:cubicBezTo>
                <a:cubicBezTo>
                  <a:pt x="81" y="14"/>
                  <a:pt x="92" y="15"/>
                  <a:pt x="103" y="16"/>
                </a:cubicBezTo>
                <a:cubicBezTo>
                  <a:pt x="113" y="17"/>
                  <a:pt x="124" y="19"/>
                  <a:pt x="133" y="25"/>
                </a:cubicBezTo>
                <a:cubicBezTo>
                  <a:pt x="126" y="14"/>
                  <a:pt x="113" y="6"/>
                  <a:pt x="100" y="6"/>
                </a:cubicBezTo>
                <a:close/>
              </a:path>
            </a:pathLst>
          </a:custGeom>
          <a:solidFill>
            <a:srgbClr val="18181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6766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D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id="{DD4F5045-465B-6EC1-EC9E-82015399498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EED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88BB4D56-C50D-0A09-61EF-80392BE85514}"/>
              </a:ext>
            </a:extLst>
          </p:cNvPr>
          <p:cNvSpPr>
            <a:spLocks noEditPoints="1"/>
          </p:cNvSpPr>
          <p:nvPr/>
        </p:nvSpPr>
        <p:spPr bwMode="auto">
          <a:xfrm>
            <a:off x="10394160" y="1086798"/>
            <a:ext cx="1961080" cy="3556000"/>
          </a:xfrm>
          <a:custGeom>
            <a:avLst/>
            <a:gdLst>
              <a:gd name="T0" fmla="*/ 119 w 232"/>
              <a:gd name="T1" fmla="*/ 158 h 423"/>
              <a:gd name="T2" fmla="*/ 110 w 232"/>
              <a:gd name="T3" fmla="*/ 118 h 423"/>
              <a:gd name="T4" fmla="*/ 211 w 232"/>
              <a:gd name="T5" fmla="*/ 147 h 423"/>
              <a:gd name="T6" fmla="*/ 123 w 232"/>
              <a:gd name="T7" fmla="*/ 126 h 423"/>
              <a:gd name="T8" fmla="*/ 166 w 232"/>
              <a:gd name="T9" fmla="*/ 164 h 423"/>
              <a:gd name="T10" fmla="*/ 124 w 232"/>
              <a:gd name="T11" fmla="*/ 182 h 423"/>
              <a:gd name="T12" fmla="*/ 54 w 232"/>
              <a:gd name="T13" fmla="*/ 265 h 423"/>
              <a:gd name="T14" fmla="*/ 30 w 232"/>
              <a:gd name="T15" fmla="*/ 271 h 423"/>
              <a:gd name="T16" fmla="*/ 65 w 232"/>
              <a:gd name="T17" fmla="*/ 312 h 423"/>
              <a:gd name="T18" fmla="*/ 64 w 232"/>
              <a:gd name="T19" fmla="*/ 323 h 423"/>
              <a:gd name="T20" fmla="*/ 26 w 232"/>
              <a:gd name="T21" fmla="*/ 342 h 423"/>
              <a:gd name="T22" fmla="*/ 13 w 232"/>
              <a:gd name="T23" fmla="*/ 389 h 423"/>
              <a:gd name="T24" fmla="*/ 128 w 232"/>
              <a:gd name="T25" fmla="*/ 416 h 423"/>
              <a:gd name="T26" fmla="*/ 223 w 232"/>
              <a:gd name="T27" fmla="*/ 402 h 423"/>
              <a:gd name="T28" fmla="*/ 97 w 232"/>
              <a:gd name="T29" fmla="*/ 420 h 423"/>
              <a:gd name="T30" fmla="*/ 4 w 232"/>
              <a:gd name="T31" fmla="*/ 370 h 423"/>
              <a:gd name="T32" fmla="*/ 9 w 232"/>
              <a:gd name="T33" fmla="*/ 326 h 423"/>
              <a:gd name="T34" fmla="*/ 47 w 232"/>
              <a:gd name="T35" fmla="*/ 317 h 423"/>
              <a:gd name="T36" fmla="*/ 22 w 232"/>
              <a:gd name="T37" fmla="*/ 272 h 423"/>
              <a:gd name="T38" fmla="*/ 62 w 232"/>
              <a:gd name="T39" fmla="*/ 183 h 423"/>
              <a:gd name="T40" fmla="*/ 96 w 232"/>
              <a:gd name="T41" fmla="*/ 131 h 423"/>
              <a:gd name="T42" fmla="*/ 143 w 232"/>
              <a:gd name="T43" fmla="*/ 39 h 423"/>
              <a:gd name="T44" fmla="*/ 169 w 232"/>
              <a:gd name="T45" fmla="*/ 15 h 423"/>
              <a:gd name="T46" fmla="*/ 100 w 232"/>
              <a:gd name="T47" fmla="*/ 141 h 423"/>
              <a:gd name="T48" fmla="*/ 57 w 232"/>
              <a:gd name="T49" fmla="*/ 193 h 423"/>
              <a:gd name="T50" fmla="*/ 50 w 232"/>
              <a:gd name="T51" fmla="*/ 255 h 423"/>
              <a:gd name="T52" fmla="*/ 51 w 232"/>
              <a:gd name="T53" fmla="*/ 242 h 423"/>
              <a:gd name="T54" fmla="*/ 86 w 232"/>
              <a:gd name="T55" fmla="*/ 232 h 423"/>
              <a:gd name="T56" fmla="*/ 119 w 232"/>
              <a:gd name="T57" fmla="*/ 172 h 423"/>
              <a:gd name="T58" fmla="*/ 52 w 232"/>
              <a:gd name="T59" fmla="*/ 324 h 423"/>
              <a:gd name="T60" fmla="*/ 37 w 232"/>
              <a:gd name="T61" fmla="*/ 293 h 423"/>
              <a:gd name="T62" fmla="*/ 28 w 232"/>
              <a:gd name="T63" fmla="*/ 277 h 423"/>
              <a:gd name="T64" fmla="*/ 57 w 232"/>
              <a:gd name="T65" fmla="*/ 258 h 423"/>
              <a:gd name="T66" fmla="*/ 37 w 232"/>
              <a:gd name="T67" fmla="*/ 238 h 423"/>
              <a:gd name="T68" fmla="*/ 166 w 232"/>
              <a:gd name="T69" fmla="*/ 175 h 423"/>
              <a:gd name="T70" fmla="*/ 118 w 232"/>
              <a:gd name="T71" fmla="*/ 181 h 423"/>
              <a:gd name="T72" fmla="*/ 136 w 232"/>
              <a:gd name="T73" fmla="*/ 166 h 423"/>
              <a:gd name="T74" fmla="*/ 128 w 232"/>
              <a:gd name="T75" fmla="*/ 158 h 423"/>
              <a:gd name="T76" fmla="*/ 128 w 232"/>
              <a:gd name="T77" fmla="*/ 158 h 423"/>
              <a:gd name="T78" fmla="*/ 153 w 232"/>
              <a:gd name="T79" fmla="*/ 159 h 423"/>
              <a:gd name="T80" fmla="*/ 136 w 232"/>
              <a:gd name="T81" fmla="*/ 150 h 423"/>
              <a:gd name="T82" fmla="*/ 127 w 232"/>
              <a:gd name="T83" fmla="*/ 151 h 423"/>
              <a:gd name="T84" fmla="*/ 183 w 232"/>
              <a:gd name="T85" fmla="*/ 135 h 423"/>
              <a:gd name="T86" fmla="*/ 195 w 232"/>
              <a:gd name="T87" fmla="*/ 132 h 423"/>
              <a:gd name="T88" fmla="*/ 123 w 232"/>
              <a:gd name="T89" fmla="*/ 113 h 423"/>
              <a:gd name="T90" fmla="*/ 174 w 232"/>
              <a:gd name="T91" fmla="*/ 9 h 423"/>
              <a:gd name="T92" fmla="*/ 172 w 232"/>
              <a:gd name="T93" fmla="*/ 3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32" h="423">
                <a:moveTo>
                  <a:pt x="119" y="172"/>
                </a:moveTo>
                <a:cubicBezTo>
                  <a:pt x="120" y="172"/>
                  <a:pt x="122" y="172"/>
                  <a:pt x="122" y="173"/>
                </a:cubicBezTo>
                <a:cubicBezTo>
                  <a:pt x="119" y="168"/>
                  <a:pt x="119" y="164"/>
                  <a:pt x="119" y="158"/>
                </a:cubicBezTo>
                <a:cubicBezTo>
                  <a:pt x="120" y="152"/>
                  <a:pt x="120" y="145"/>
                  <a:pt x="120" y="138"/>
                </a:cubicBezTo>
                <a:cubicBezTo>
                  <a:pt x="121" y="133"/>
                  <a:pt x="119" y="132"/>
                  <a:pt x="116" y="129"/>
                </a:cubicBezTo>
                <a:cubicBezTo>
                  <a:pt x="112" y="126"/>
                  <a:pt x="110" y="123"/>
                  <a:pt x="110" y="118"/>
                </a:cubicBezTo>
                <a:cubicBezTo>
                  <a:pt x="111" y="103"/>
                  <a:pt x="132" y="105"/>
                  <a:pt x="142" y="106"/>
                </a:cubicBezTo>
                <a:cubicBezTo>
                  <a:pt x="161" y="108"/>
                  <a:pt x="181" y="115"/>
                  <a:pt x="197" y="125"/>
                </a:cubicBezTo>
                <a:cubicBezTo>
                  <a:pt x="204" y="130"/>
                  <a:pt x="211" y="138"/>
                  <a:pt x="211" y="147"/>
                </a:cubicBezTo>
                <a:cubicBezTo>
                  <a:pt x="210" y="160"/>
                  <a:pt x="195" y="153"/>
                  <a:pt x="189" y="149"/>
                </a:cubicBezTo>
                <a:cubicBezTo>
                  <a:pt x="179" y="141"/>
                  <a:pt x="170" y="131"/>
                  <a:pt x="159" y="124"/>
                </a:cubicBezTo>
                <a:cubicBezTo>
                  <a:pt x="148" y="117"/>
                  <a:pt x="134" y="119"/>
                  <a:pt x="123" y="126"/>
                </a:cubicBezTo>
                <a:cubicBezTo>
                  <a:pt x="125" y="130"/>
                  <a:pt x="130" y="131"/>
                  <a:pt x="133" y="133"/>
                </a:cubicBezTo>
                <a:cubicBezTo>
                  <a:pt x="137" y="135"/>
                  <a:pt x="140" y="139"/>
                  <a:pt x="143" y="142"/>
                </a:cubicBezTo>
                <a:cubicBezTo>
                  <a:pt x="151" y="149"/>
                  <a:pt x="160" y="156"/>
                  <a:pt x="166" y="164"/>
                </a:cubicBezTo>
                <a:cubicBezTo>
                  <a:pt x="171" y="171"/>
                  <a:pt x="175" y="180"/>
                  <a:pt x="167" y="186"/>
                </a:cubicBezTo>
                <a:cubicBezTo>
                  <a:pt x="160" y="190"/>
                  <a:pt x="150" y="188"/>
                  <a:pt x="143" y="186"/>
                </a:cubicBezTo>
                <a:cubicBezTo>
                  <a:pt x="138" y="184"/>
                  <a:pt x="130" y="179"/>
                  <a:pt x="124" y="182"/>
                </a:cubicBezTo>
                <a:cubicBezTo>
                  <a:pt x="117" y="187"/>
                  <a:pt x="110" y="198"/>
                  <a:pt x="106" y="206"/>
                </a:cubicBezTo>
                <a:cubicBezTo>
                  <a:pt x="99" y="222"/>
                  <a:pt x="96" y="244"/>
                  <a:pt x="82" y="256"/>
                </a:cubicBezTo>
                <a:cubicBezTo>
                  <a:pt x="74" y="262"/>
                  <a:pt x="64" y="264"/>
                  <a:pt x="54" y="265"/>
                </a:cubicBezTo>
                <a:cubicBezTo>
                  <a:pt x="52" y="266"/>
                  <a:pt x="49" y="266"/>
                  <a:pt x="47" y="265"/>
                </a:cubicBezTo>
                <a:cubicBezTo>
                  <a:pt x="44" y="265"/>
                  <a:pt x="42" y="263"/>
                  <a:pt x="40" y="263"/>
                </a:cubicBezTo>
                <a:cubicBezTo>
                  <a:pt x="36" y="264"/>
                  <a:pt x="33" y="268"/>
                  <a:pt x="30" y="271"/>
                </a:cubicBezTo>
                <a:cubicBezTo>
                  <a:pt x="41" y="275"/>
                  <a:pt x="50" y="285"/>
                  <a:pt x="57" y="294"/>
                </a:cubicBezTo>
                <a:cubicBezTo>
                  <a:pt x="60" y="298"/>
                  <a:pt x="64" y="303"/>
                  <a:pt x="65" y="308"/>
                </a:cubicBezTo>
                <a:cubicBezTo>
                  <a:pt x="65" y="310"/>
                  <a:pt x="65" y="311"/>
                  <a:pt x="65" y="312"/>
                </a:cubicBezTo>
                <a:cubicBezTo>
                  <a:pt x="65" y="312"/>
                  <a:pt x="63" y="315"/>
                  <a:pt x="63" y="315"/>
                </a:cubicBezTo>
                <a:cubicBezTo>
                  <a:pt x="63" y="316"/>
                  <a:pt x="66" y="317"/>
                  <a:pt x="66" y="318"/>
                </a:cubicBezTo>
                <a:cubicBezTo>
                  <a:pt x="66" y="320"/>
                  <a:pt x="65" y="321"/>
                  <a:pt x="64" y="323"/>
                </a:cubicBezTo>
                <a:cubicBezTo>
                  <a:pt x="58" y="332"/>
                  <a:pt x="45" y="336"/>
                  <a:pt x="34" y="337"/>
                </a:cubicBezTo>
                <a:cubicBezTo>
                  <a:pt x="32" y="337"/>
                  <a:pt x="30" y="337"/>
                  <a:pt x="28" y="337"/>
                </a:cubicBezTo>
                <a:cubicBezTo>
                  <a:pt x="25" y="338"/>
                  <a:pt x="26" y="339"/>
                  <a:pt x="26" y="342"/>
                </a:cubicBezTo>
                <a:cubicBezTo>
                  <a:pt x="26" y="344"/>
                  <a:pt x="26" y="346"/>
                  <a:pt x="25" y="349"/>
                </a:cubicBezTo>
                <a:cubicBezTo>
                  <a:pt x="24" y="352"/>
                  <a:pt x="22" y="355"/>
                  <a:pt x="20" y="358"/>
                </a:cubicBezTo>
                <a:cubicBezTo>
                  <a:pt x="13" y="367"/>
                  <a:pt x="4" y="378"/>
                  <a:pt x="13" y="389"/>
                </a:cubicBezTo>
                <a:cubicBezTo>
                  <a:pt x="20" y="399"/>
                  <a:pt x="32" y="401"/>
                  <a:pt x="43" y="403"/>
                </a:cubicBezTo>
                <a:cubicBezTo>
                  <a:pt x="56" y="406"/>
                  <a:pt x="70" y="410"/>
                  <a:pt x="84" y="412"/>
                </a:cubicBezTo>
                <a:cubicBezTo>
                  <a:pt x="99" y="414"/>
                  <a:pt x="114" y="415"/>
                  <a:pt x="128" y="416"/>
                </a:cubicBezTo>
                <a:cubicBezTo>
                  <a:pt x="157" y="416"/>
                  <a:pt x="183" y="407"/>
                  <a:pt x="210" y="399"/>
                </a:cubicBezTo>
                <a:cubicBezTo>
                  <a:pt x="214" y="398"/>
                  <a:pt x="223" y="393"/>
                  <a:pt x="227" y="394"/>
                </a:cubicBezTo>
                <a:cubicBezTo>
                  <a:pt x="232" y="397"/>
                  <a:pt x="226" y="401"/>
                  <a:pt x="223" y="402"/>
                </a:cubicBezTo>
                <a:cubicBezTo>
                  <a:pt x="211" y="406"/>
                  <a:pt x="198" y="409"/>
                  <a:pt x="186" y="413"/>
                </a:cubicBezTo>
                <a:cubicBezTo>
                  <a:pt x="172" y="417"/>
                  <a:pt x="158" y="421"/>
                  <a:pt x="143" y="422"/>
                </a:cubicBezTo>
                <a:cubicBezTo>
                  <a:pt x="128" y="423"/>
                  <a:pt x="112" y="421"/>
                  <a:pt x="97" y="420"/>
                </a:cubicBezTo>
                <a:cubicBezTo>
                  <a:pt x="82" y="418"/>
                  <a:pt x="68" y="415"/>
                  <a:pt x="54" y="412"/>
                </a:cubicBezTo>
                <a:cubicBezTo>
                  <a:pt x="41" y="409"/>
                  <a:pt x="28" y="408"/>
                  <a:pt x="17" y="401"/>
                </a:cubicBezTo>
                <a:cubicBezTo>
                  <a:pt x="6" y="394"/>
                  <a:pt x="0" y="382"/>
                  <a:pt x="4" y="370"/>
                </a:cubicBezTo>
                <a:cubicBezTo>
                  <a:pt x="8" y="360"/>
                  <a:pt x="25" y="350"/>
                  <a:pt x="20" y="338"/>
                </a:cubicBezTo>
                <a:cubicBezTo>
                  <a:pt x="18" y="335"/>
                  <a:pt x="16" y="334"/>
                  <a:pt x="14" y="333"/>
                </a:cubicBezTo>
                <a:cubicBezTo>
                  <a:pt x="11" y="331"/>
                  <a:pt x="10" y="329"/>
                  <a:pt x="9" y="326"/>
                </a:cubicBezTo>
                <a:cubicBezTo>
                  <a:pt x="7" y="319"/>
                  <a:pt x="11" y="313"/>
                  <a:pt x="17" y="310"/>
                </a:cubicBezTo>
                <a:cubicBezTo>
                  <a:pt x="24" y="307"/>
                  <a:pt x="31" y="309"/>
                  <a:pt x="38" y="312"/>
                </a:cubicBezTo>
                <a:cubicBezTo>
                  <a:pt x="41" y="313"/>
                  <a:pt x="44" y="315"/>
                  <a:pt x="47" y="317"/>
                </a:cubicBezTo>
                <a:cubicBezTo>
                  <a:pt x="51" y="319"/>
                  <a:pt x="55" y="318"/>
                  <a:pt x="59" y="319"/>
                </a:cubicBezTo>
                <a:cubicBezTo>
                  <a:pt x="49" y="309"/>
                  <a:pt x="34" y="304"/>
                  <a:pt x="26" y="292"/>
                </a:cubicBezTo>
                <a:cubicBezTo>
                  <a:pt x="22" y="286"/>
                  <a:pt x="19" y="279"/>
                  <a:pt x="22" y="272"/>
                </a:cubicBezTo>
                <a:cubicBezTo>
                  <a:pt x="25" y="266"/>
                  <a:pt x="31" y="262"/>
                  <a:pt x="36" y="257"/>
                </a:cubicBezTo>
                <a:cubicBezTo>
                  <a:pt x="22" y="250"/>
                  <a:pt x="13" y="232"/>
                  <a:pt x="17" y="216"/>
                </a:cubicBezTo>
                <a:cubicBezTo>
                  <a:pt x="22" y="194"/>
                  <a:pt x="47" y="195"/>
                  <a:pt x="62" y="183"/>
                </a:cubicBezTo>
                <a:cubicBezTo>
                  <a:pt x="66" y="179"/>
                  <a:pt x="70" y="176"/>
                  <a:pt x="74" y="172"/>
                </a:cubicBezTo>
                <a:cubicBezTo>
                  <a:pt x="78" y="169"/>
                  <a:pt x="83" y="166"/>
                  <a:pt x="87" y="161"/>
                </a:cubicBezTo>
                <a:cubicBezTo>
                  <a:pt x="93" y="152"/>
                  <a:pt x="94" y="141"/>
                  <a:pt x="96" y="131"/>
                </a:cubicBezTo>
                <a:cubicBezTo>
                  <a:pt x="98" y="120"/>
                  <a:pt x="101" y="108"/>
                  <a:pt x="106" y="97"/>
                </a:cubicBezTo>
                <a:cubicBezTo>
                  <a:pt x="110" y="86"/>
                  <a:pt x="116" y="77"/>
                  <a:pt x="123" y="67"/>
                </a:cubicBezTo>
                <a:cubicBezTo>
                  <a:pt x="129" y="58"/>
                  <a:pt x="136" y="48"/>
                  <a:pt x="143" y="39"/>
                </a:cubicBezTo>
                <a:cubicBezTo>
                  <a:pt x="150" y="29"/>
                  <a:pt x="157" y="18"/>
                  <a:pt x="165" y="9"/>
                </a:cubicBezTo>
                <a:cubicBezTo>
                  <a:pt x="167" y="7"/>
                  <a:pt x="173" y="0"/>
                  <a:pt x="176" y="3"/>
                </a:cubicBezTo>
                <a:cubicBezTo>
                  <a:pt x="179" y="7"/>
                  <a:pt x="171" y="13"/>
                  <a:pt x="169" y="15"/>
                </a:cubicBezTo>
                <a:cubicBezTo>
                  <a:pt x="161" y="24"/>
                  <a:pt x="155" y="34"/>
                  <a:pt x="147" y="44"/>
                </a:cubicBezTo>
                <a:cubicBezTo>
                  <a:pt x="133" y="64"/>
                  <a:pt x="116" y="83"/>
                  <a:pt x="108" y="107"/>
                </a:cubicBezTo>
                <a:cubicBezTo>
                  <a:pt x="105" y="118"/>
                  <a:pt x="103" y="130"/>
                  <a:pt x="100" y="141"/>
                </a:cubicBezTo>
                <a:cubicBezTo>
                  <a:pt x="98" y="152"/>
                  <a:pt x="96" y="163"/>
                  <a:pt x="87" y="170"/>
                </a:cubicBezTo>
                <a:cubicBezTo>
                  <a:pt x="82" y="174"/>
                  <a:pt x="77" y="178"/>
                  <a:pt x="73" y="182"/>
                </a:cubicBezTo>
                <a:cubicBezTo>
                  <a:pt x="68" y="186"/>
                  <a:pt x="63" y="190"/>
                  <a:pt x="57" y="193"/>
                </a:cubicBezTo>
                <a:cubicBezTo>
                  <a:pt x="47" y="198"/>
                  <a:pt x="34" y="200"/>
                  <a:pt x="26" y="210"/>
                </a:cubicBezTo>
                <a:cubicBezTo>
                  <a:pt x="20" y="218"/>
                  <a:pt x="22" y="229"/>
                  <a:pt x="26" y="238"/>
                </a:cubicBezTo>
                <a:cubicBezTo>
                  <a:pt x="31" y="246"/>
                  <a:pt x="40" y="257"/>
                  <a:pt x="50" y="255"/>
                </a:cubicBezTo>
                <a:cubicBezTo>
                  <a:pt x="44" y="253"/>
                  <a:pt x="37" y="249"/>
                  <a:pt x="33" y="243"/>
                </a:cubicBezTo>
                <a:cubicBezTo>
                  <a:pt x="28" y="237"/>
                  <a:pt x="32" y="228"/>
                  <a:pt x="41" y="233"/>
                </a:cubicBezTo>
                <a:cubicBezTo>
                  <a:pt x="45" y="235"/>
                  <a:pt x="48" y="239"/>
                  <a:pt x="51" y="242"/>
                </a:cubicBezTo>
                <a:cubicBezTo>
                  <a:pt x="54" y="245"/>
                  <a:pt x="55" y="249"/>
                  <a:pt x="58" y="251"/>
                </a:cubicBezTo>
                <a:cubicBezTo>
                  <a:pt x="63" y="255"/>
                  <a:pt x="72" y="255"/>
                  <a:pt x="76" y="252"/>
                </a:cubicBezTo>
                <a:cubicBezTo>
                  <a:pt x="82" y="248"/>
                  <a:pt x="84" y="239"/>
                  <a:pt x="86" y="232"/>
                </a:cubicBezTo>
                <a:cubicBezTo>
                  <a:pt x="88" y="223"/>
                  <a:pt x="92" y="214"/>
                  <a:pt x="97" y="206"/>
                </a:cubicBezTo>
                <a:cubicBezTo>
                  <a:pt x="102" y="199"/>
                  <a:pt x="108" y="193"/>
                  <a:pt x="111" y="185"/>
                </a:cubicBezTo>
                <a:cubicBezTo>
                  <a:pt x="112" y="180"/>
                  <a:pt x="112" y="172"/>
                  <a:pt x="119" y="172"/>
                </a:cubicBezTo>
                <a:close/>
                <a:moveTo>
                  <a:pt x="24" y="314"/>
                </a:moveTo>
                <a:cubicBezTo>
                  <a:pt x="16" y="314"/>
                  <a:pt x="12" y="323"/>
                  <a:pt x="18" y="329"/>
                </a:cubicBezTo>
                <a:cubicBezTo>
                  <a:pt x="27" y="335"/>
                  <a:pt x="43" y="329"/>
                  <a:pt x="52" y="324"/>
                </a:cubicBezTo>
                <a:cubicBezTo>
                  <a:pt x="42" y="324"/>
                  <a:pt x="34" y="314"/>
                  <a:pt x="24" y="314"/>
                </a:cubicBezTo>
                <a:close/>
                <a:moveTo>
                  <a:pt x="28" y="277"/>
                </a:moveTo>
                <a:cubicBezTo>
                  <a:pt x="26" y="284"/>
                  <a:pt x="33" y="289"/>
                  <a:pt x="37" y="293"/>
                </a:cubicBezTo>
                <a:cubicBezTo>
                  <a:pt x="44" y="298"/>
                  <a:pt x="50" y="304"/>
                  <a:pt x="58" y="308"/>
                </a:cubicBezTo>
                <a:cubicBezTo>
                  <a:pt x="55" y="301"/>
                  <a:pt x="50" y="295"/>
                  <a:pt x="45" y="290"/>
                </a:cubicBezTo>
                <a:cubicBezTo>
                  <a:pt x="40" y="285"/>
                  <a:pt x="35" y="280"/>
                  <a:pt x="28" y="277"/>
                </a:cubicBezTo>
                <a:close/>
                <a:moveTo>
                  <a:pt x="57" y="258"/>
                </a:moveTo>
                <a:cubicBezTo>
                  <a:pt x="57" y="258"/>
                  <a:pt x="57" y="259"/>
                  <a:pt x="59" y="258"/>
                </a:cubicBezTo>
                <a:cubicBezTo>
                  <a:pt x="58" y="258"/>
                  <a:pt x="58" y="258"/>
                  <a:pt x="57" y="258"/>
                </a:cubicBezTo>
                <a:close/>
                <a:moveTo>
                  <a:pt x="37" y="238"/>
                </a:moveTo>
                <a:cubicBezTo>
                  <a:pt x="38" y="242"/>
                  <a:pt x="43" y="245"/>
                  <a:pt x="47" y="247"/>
                </a:cubicBezTo>
                <a:cubicBezTo>
                  <a:pt x="44" y="243"/>
                  <a:pt x="41" y="240"/>
                  <a:pt x="37" y="238"/>
                </a:cubicBezTo>
                <a:close/>
                <a:moveTo>
                  <a:pt x="148" y="164"/>
                </a:moveTo>
                <a:cubicBezTo>
                  <a:pt x="148" y="170"/>
                  <a:pt x="144" y="175"/>
                  <a:pt x="139" y="178"/>
                </a:cubicBezTo>
                <a:cubicBezTo>
                  <a:pt x="143" y="179"/>
                  <a:pt x="170" y="185"/>
                  <a:pt x="166" y="175"/>
                </a:cubicBezTo>
                <a:cubicBezTo>
                  <a:pt x="163" y="169"/>
                  <a:pt x="153" y="166"/>
                  <a:pt x="148" y="164"/>
                </a:cubicBezTo>
                <a:close/>
                <a:moveTo>
                  <a:pt x="119" y="178"/>
                </a:moveTo>
                <a:cubicBezTo>
                  <a:pt x="118" y="179"/>
                  <a:pt x="118" y="179"/>
                  <a:pt x="118" y="181"/>
                </a:cubicBezTo>
                <a:cubicBezTo>
                  <a:pt x="119" y="180"/>
                  <a:pt x="119" y="179"/>
                  <a:pt x="120" y="178"/>
                </a:cubicBezTo>
                <a:cubicBezTo>
                  <a:pt x="120" y="178"/>
                  <a:pt x="119" y="178"/>
                  <a:pt x="119" y="178"/>
                </a:cubicBezTo>
                <a:close/>
                <a:moveTo>
                  <a:pt x="136" y="166"/>
                </a:moveTo>
                <a:cubicBezTo>
                  <a:pt x="131" y="168"/>
                  <a:pt x="131" y="176"/>
                  <a:pt x="137" y="172"/>
                </a:cubicBezTo>
                <a:cubicBezTo>
                  <a:pt x="135" y="170"/>
                  <a:pt x="135" y="168"/>
                  <a:pt x="136" y="166"/>
                </a:cubicBezTo>
                <a:close/>
                <a:moveTo>
                  <a:pt x="128" y="158"/>
                </a:moveTo>
                <a:cubicBezTo>
                  <a:pt x="125" y="160"/>
                  <a:pt x="126" y="163"/>
                  <a:pt x="127" y="166"/>
                </a:cubicBezTo>
                <a:cubicBezTo>
                  <a:pt x="129" y="163"/>
                  <a:pt x="131" y="160"/>
                  <a:pt x="134" y="159"/>
                </a:cubicBezTo>
                <a:cubicBezTo>
                  <a:pt x="132" y="159"/>
                  <a:pt x="130" y="158"/>
                  <a:pt x="128" y="158"/>
                </a:cubicBezTo>
                <a:close/>
                <a:moveTo>
                  <a:pt x="144" y="151"/>
                </a:moveTo>
                <a:cubicBezTo>
                  <a:pt x="145" y="153"/>
                  <a:pt x="145" y="155"/>
                  <a:pt x="147" y="157"/>
                </a:cubicBezTo>
                <a:cubicBezTo>
                  <a:pt x="148" y="158"/>
                  <a:pt x="151" y="158"/>
                  <a:pt x="153" y="159"/>
                </a:cubicBezTo>
                <a:cubicBezTo>
                  <a:pt x="150" y="156"/>
                  <a:pt x="147" y="153"/>
                  <a:pt x="144" y="151"/>
                </a:cubicBezTo>
                <a:close/>
                <a:moveTo>
                  <a:pt x="134" y="150"/>
                </a:moveTo>
                <a:cubicBezTo>
                  <a:pt x="135" y="150"/>
                  <a:pt x="135" y="150"/>
                  <a:pt x="136" y="150"/>
                </a:cubicBezTo>
                <a:cubicBezTo>
                  <a:pt x="135" y="147"/>
                  <a:pt x="135" y="144"/>
                  <a:pt x="133" y="142"/>
                </a:cubicBezTo>
                <a:cubicBezTo>
                  <a:pt x="132" y="140"/>
                  <a:pt x="130" y="138"/>
                  <a:pt x="127" y="137"/>
                </a:cubicBezTo>
                <a:cubicBezTo>
                  <a:pt x="127" y="142"/>
                  <a:pt x="126" y="146"/>
                  <a:pt x="127" y="151"/>
                </a:cubicBezTo>
                <a:cubicBezTo>
                  <a:pt x="129" y="150"/>
                  <a:pt x="132" y="150"/>
                  <a:pt x="134" y="150"/>
                </a:cubicBezTo>
                <a:close/>
                <a:moveTo>
                  <a:pt x="155" y="115"/>
                </a:moveTo>
                <a:cubicBezTo>
                  <a:pt x="166" y="119"/>
                  <a:pt x="174" y="128"/>
                  <a:pt x="183" y="135"/>
                </a:cubicBezTo>
                <a:cubicBezTo>
                  <a:pt x="187" y="140"/>
                  <a:pt x="194" y="147"/>
                  <a:pt x="200" y="148"/>
                </a:cubicBezTo>
                <a:cubicBezTo>
                  <a:pt x="204" y="149"/>
                  <a:pt x="205" y="146"/>
                  <a:pt x="204" y="143"/>
                </a:cubicBezTo>
                <a:cubicBezTo>
                  <a:pt x="203" y="138"/>
                  <a:pt x="198" y="134"/>
                  <a:pt x="195" y="132"/>
                </a:cubicBezTo>
                <a:cubicBezTo>
                  <a:pt x="183" y="123"/>
                  <a:pt x="169" y="118"/>
                  <a:pt x="155" y="115"/>
                </a:cubicBezTo>
                <a:close/>
                <a:moveTo>
                  <a:pt x="145" y="113"/>
                </a:moveTo>
                <a:cubicBezTo>
                  <a:pt x="138" y="112"/>
                  <a:pt x="130" y="110"/>
                  <a:pt x="123" y="113"/>
                </a:cubicBezTo>
                <a:cubicBezTo>
                  <a:pt x="119" y="114"/>
                  <a:pt x="114" y="118"/>
                  <a:pt x="117" y="123"/>
                </a:cubicBezTo>
                <a:cubicBezTo>
                  <a:pt x="124" y="116"/>
                  <a:pt x="135" y="113"/>
                  <a:pt x="145" y="113"/>
                </a:cubicBezTo>
                <a:close/>
                <a:moveTo>
                  <a:pt x="174" y="9"/>
                </a:moveTo>
                <a:cubicBezTo>
                  <a:pt x="174" y="9"/>
                  <a:pt x="174" y="9"/>
                  <a:pt x="174" y="9"/>
                </a:cubicBezTo>
                <a:moveTo>
                  <a:pt x="173" y="3"/>
                </a:moveTo>
                <a:cubicBezTo>
                  <a:pt x="173" y="3"/>
                  <a:pt x="173" y="3"/>
                  <a:pt x="172" y="3"/>
                </a:cubicBezTo>
                <a:cubicBezTo>
                  <a:pt x="173" y="3"/>
                  <a:pt x="173" y="3"/>
                  <a:pt x="173" y="3"/>
                </a:cubicBezTo>
                <a:close/>
              </a:path>
            </a:pathLst>
          </a:custGeom>
          <a:solidFill>
            <a:srgbClr val="18181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4" name="墨迹 13">
                <a:extLst>
                  <a:ext uri="{FF2B5EF4-FFF2-40B4-BE49-F238E27FC236}">
                    <a16:creationId xmlns:a16="http://schemas.microsoft.com/office/drawing/2014/main" id="{FFC6F86A-5508-9849-B832-59C7F9C67658}"/>
                  </a:ext>
                </a:extLst>
              </p14:cNvPr>
              <p14:cNvContentPartPr/>
              <p14:nvPr/>
            </p14:nvContentPartPr>
            <p14:xfrm>
              <a:off x="-4728725" y="1937098"/>
              <a:ext cx="17089700" cy="3432240"/>
            </p14:xfrm>
          </p:contentPart>
        </mc:Choice>
        <mc:Fallback xmlns="">
          <p:pic>
            <p:nvPicPr>
              <p:cNvPr id="14" name="墨迹 13">
                <a:extLst>
                  <a:ext uri="{FF2B5EF4-FFF2-40B4-BE49-F238E27FC236}">
                    <a16:creationId xmlns:a16="http://schemas.microsoft.com/office/drawing/2014/main" id="{FFC6F86A-5508-9849-B832-59C7F9C67658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4744205" y="1921258"/>
                <a:ext cx="17121020" cy="3463560"/>
              </a:xfrm>
              <a:prstGeom prst="rect">
                <a:avLst/>
              </a:prstGeom>
            </p:spPr>
          </p:pic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A00CEC69-32A7-C5F5-3311-D455BA908F65}"/>
              </a:ext>
            </a:extLst>
          </p:cNvPr>
          <p:cNvSpPr txBox="1"/>
          <p:nvPr/>
        </p:nvSpPr>
        <p:spPr>
          <a:xfrm>
            <a:off x="4117980" y="4217420"/>
            <a:ext cx="2937328" cy="9584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200" spc="300">
                <a:solidFill>
                  <a:srgbClr val="181818"/>
                </a:solidFill>
                <a:latin typeface="Arial" panose="020B0604020202020204" pitchFamily="34" charset="0"/>
                <a:ea typeface="..黑体UI-韩语" panose="02000000000000000000" pitchFamily="2" charset="-128"/>
                <a:cs typeface="Arial" panose="020B0604020202020204" pitchFamily="34" charset="0"/>
              </a:rPr>
              <a:t>pellentesque habitant morbi tristique senectus et netus et malesuada fames ac turpis egestas</a:t>
            </a:r>
            <a:endParaRPr lang="zh-CN" altLang="en-US" sz="1200" spc="300">
              <a:solidFill>
                <a:srgbClr val="181818"/>
              </a:solidFill>
              <a:latin typeface="Arial" panose="020B0604020202020204" pitchFamily="34" charset="0"/>
              <a:ea typeface="..黑体UI-韩语" panose="02000000000000000000" pitchFamily="2" charset="-128"/>
              <a:cs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DEA219A-90CB-815B-043D-C265E1FF4E14}"/>
              </a:ext>
            </a:extLst>
          </p:cNvPr>
          <p:cNvSpPr txBox="1"/>
          <p:nvPr/>
        </p:nvSpPr>
        <p:spPr>
          <a:xfrm>
            <a:off x="1364054" y="2390668"/>
            <a:ext cx="2937328" cy="1401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200" spc="300">
                <a:solidFill>
                  <a:srgbClr val="181818"/>
                </a:solidFill>
                <a:latin typeface="Arial" panose="020B0604020202020204" pitchFamily="34" charset="0"/>
                <a:ea typeface="..黑体UI-韩语" panose="02000000000000000000" pitchFamily="2" charset="-128"/>
                <a:cs typeface="Arial" panose="020B0604020202020204" pitchFamily="34" charset="0"/>
              </a:rPr>
              <a:t>ipsum dolor sit amet, consectetuer adipiscing elit. Maecenas porttitor congue massa. Fusce posuere, magna sed pulvinar ultricies</a:t>
            </a:r>
            <a:endParaRPr lang="zh-CN" altLang="en-US" sz="1200" spc="300">
              <a:solidFill>
                <a:srgbClr val="181818"/>
              </a:solidFill>
              <a:latin typeface="Arial" panose="020B0604020202020204" pitchFamily="34" charset="0"/>
              <a:ea typeface="..黑体UI-韩语" panose="02000000000000000000" pitchFamily="2" charset="-128"/>
              <a:cs typeface="Arial" panose="020B060402020202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E9DDE58-3103-9305-A9F6-A5A90AE0C8FB}"/>
              </a:ext>
            </a:extLst>
          </p:cNvPr>
          <p:cNvSpPr txBox="1"/>
          <p:nvPr/>
        </p:nvSpPr>
        <p:spPr>
          <a:xfrm>
            <a:off x="6096000" y="1122043"/>
            <a:ext cx="4495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181818"/>
                </a:solidFill>
                <a:latin typeface="Signerica Fat" panose="02000503000000000000" pitchFamily="2" charset="0"/>
              </a:rPr>
              <a:t>Powerpoint</a:t>
            </a:r>
          </a:p>
          <a:p>
            <a:r>
              <a:rPr lang="en-US" altLang="zh-CN" sz="2800" b="1">
                <a:solidFill>
                  <a:srgbClr val="181818"/>
                </a:solidFill>
                <a:latin typeface="Signerica Fat" panose="02000503000000000000" pitchFamily="2" charset="0"/>
              </a:rPr>
              <a:t>Templet</a:t>
            </a:r>
            <a:endParaRPr lang="zh-CN" altLang="en-US" sz="2800" b="1">
              <a:solidFill>
                <a:srgbClr val="181818"/>
              </a:solidFill>
              <a:latin typeface="Signerica Fat" panose="02000503000000000000" pitchFamily="2" charset="0"/>
            </a:endParaRPr>
          </a:p>
        </p:txBody>
      </p:sp>
      <p:sp>
        <p:nvSpPr>
          <p:cNvPr id="22" name="Freeform 13">
            <a:extLst>
              <a:ext uri="{FF2B5EF4-FFF2-40B4-BE49-F238E27FC236}">
                <a16:creationId xmlns:a16="http://schemas.microsoft.com/office/drawing/2014/main" id="{4CE205E0-3229-3572-8003-E71BCDCE5341}"/>
              </a:ext>
            </a:extLst>
          </p:cNvPr>
          <p:cNvSpPr>
            <a:spLocks noEditPoints="1"/>
          </p:cNvSpPr>
          <p:nvPr/>
        </p:nvSpPr>
        <p:spPr bwMode="auto">
          <a:xfrm flipV="1">
            <a:off x="6763663" y="4527549"/>
            <a:ext cx="855663" cy="2330451"/>
          </a:xfrm>
          <a:custGeom>
            <a:avLst/>
            <a:gdLst>
              <a:gd name="T0" fmla="*/ 95 w 224"/>
              <a:gd name="T1" fmla="*/ 340 h 616"/>
              <a:gd name="T2" fmla="*/ 128 w 224"/>
              <a:gd name="T3" fmla="*/ 307 h 616"/>
              <a:gd name="T4" fmla="*/ 127 w 224"/>
              <a:gd name="T5" fmla="*/ 258 h 616"/>
              <a:gd name="T6" fmla="*/ 135 w 224"/>
              <a:gd name="T7" fmla="*/ 256 h 616"/>
              <a:gd name="T8" fmla="*/ 119 w 224"/>
              <a:gd name="T9" fmla="*/ 395 h 616"/>
              <a:gd name="T10" fmla="*/ 47 w 224"/>
              <a:gd name="T11" fmla="*/ 454 h 616"/>
              <a:gd name="T12" fmla="*/ 69 w 224"/>
              <a:gd name="T13" fmla="*/ 458 h 616"/>
              <a:gd name="T14" fmla="*/ 168 w 224"/>
              <a:gd name="T15" fmla="*/ 378 h 616"/>
              <a:gd name="T16" fmla="*/ 180 w 224"/>
              <a:gd name="T17" fmla="*/ 366 h 616"/>
              <a:gd name="T18" fmla="*/ 110 w 224"/>
              <a:gd name="T19" fmla="*/ 446 h 616"/>
              <a:gd name="T20" fmla="*/ 62 w 224"/>
              <a:gd name="T21" fmla="*/ 480 h 616"/>
              <a:gd name="T22" fmla="*/ 11 w 224"/>
              <a:gd name="T23" fmla="*/ 516 h 616"/>
              <a:gd name="T24" fmla="*/ 82 w 224"/>
              <a:gd name="T25" fmla="*/ 490 h 616"/>
              <a:gd name="T26" fmla="*/ 152 w 224"/>
              <a:gd name="T27" fmla="*/ 421 h 616"/>
              <a:gd name="T28" fmla="*/ 163 w 224"/>
              <a:gd name="T29" fmla="*/ 419 h 616"/>
              <a:gd name="T30" fmla="*/ 79 w 224"/>
              <a:gd name="T31" fmla="*/ 578 h 616"/>
              <a:gd name="T32" fmla="*/ 90 w 224"/>
              <a:gd name="T33" fmla="*/ 592 h 616"/>
              <a:gd name="T34" fmla="*/ 137 w 224"/>
              <a:gd name="T35" fmla="*/ 522 h 616"/>
              <a:gd name="T36" fmla="*/ 178 w 224"/>
              <a:gd name="T37" fmla="*/ 386 h 616"/>
              <a:gd name="T38" fmla="*/ 213 w 224"/>
              <a:gd name="T39" fmla="*/ 241 h 616"/>
              <a:gd name="T40" fmla="*/ 197 w 224"/>
              <a:gd name="T41" fmla="*/ 138 h 616"/>
              <a:gd name="T42" fmla="*/ 193 w 224"/>
              <a:gd name="T43" fmla="*/ 4 h 616"/>
              <a:gd name="T44" fmla="*/ 199 w 224"/>
              <a:gd name="T45" fmla="*/ 104 h 616"/>
              <a:gd name="T46" fmla="*/ 213 w 224"/>
              <a:gd name="T47" fmla="*/ 171 h 616"/>
              <a:gd name="T48" fmla="*/ 204 w 224"/>
              <a:gd name="T49" fmla="*/ 314 h 616"/>
              <a:gd name="T50" fmla="*/ 146 w 224"/>
              <a:gd name="T51" fmla="*/ 519 h 616"/>
              <a:gd name="T52" fmla="*/ 76 w 224"/>
              <a:gd name="T53" fmla="*/ 602 h 616"/>
              <a:gd name="T54" fmla="*/ 41 w 224"/>
              <a:gd name="T55" fmla="*/ 544 h 616"/>
              <a:gd name="T56" fmla="*/ 28 w 224"/>
              <a:gd name="T57" fmla="*/ 522 h 616"/>
              <a:gd name="T58" fmla="*/ 48 w 224"/>
              <a:gd name="T59" fmla="*/ 480 h 616"/>
              <a:gd name="T60" fmla="*/ 57 w 224"/>
              <a:gd name="T61" fmla="*/ 469 h 616"/>
              <a:gd name="T62" fmla="*/ 37 w 224"/>
              <a:gd name="T63" fmla="*/ 454 h 616"/>
              <a:gd name="T64" fmla="*/ 116 w 224"/>
              <a:gd name="T65" fmla="*/ 389 h 616"/>
              <a:gd name="T66" fmla="*/ 90 w 224"/>
              <a:gd name="T67" fmla="*/ 368 h 616"/>
              <a:gd name="T68" fmla="*/ 43 w 224"/>
              <a:gd name="T69" fmla="*/ 424 h 616"/>
              <a:gd name="T70" fmla="*/ 37 w 224"/>
              <a:gd name="T71" fmla="*/ 378 h 616"/>
              <a:gd name="T72" fmla="*/ 95 w 224"/>
              <a:gd name="T73" fmla="*/ 263 h 616"/>
              <a:gd name="T74" fmla="*/ 126 w 224"/>
              <a:gd name="T75" fmla="*/ 181 h 616"/>
              <a:gd name="T76" fmla="*/ 86 w 224"/>
              <a:gd name="T77" fmla="*/ 84 h 616"/>
              <a:gd name="T78" fmla="*/ 62 w 224"/>
              <a:gd name="T79" fmla="*/ 19 h 616"/>
              <a:gd name="T80" fmla="*/ 69 w 224"/>
              <a:gd name="T81" fmla="*/ 18 h 616"/>
              <a:gd name="T82" fmla="*/ 99 w 224"/>
              <a:gd name="T83" fmla="*/ 96 h 616"/>
              <a:gd name="T84" fmla="*/ 134 w 224"/>
              <a:gd name="T85" fmla="*/ 192 h 616"/>
              <a:gd name="T86" fmla="*/ 75 w 224"/>
              <a:gd name="T87" fmla="*/ 302 h 616"/>
              <a:gd name="T88" fmla="*/ 19 w 224"/>
              <a:gd name="T89" fmla="*/ 412 h 616"/>
              <a:gd name="T90" fmla="*/ 52 w 224"/>
              <a:gd name="T91" fmla="*/ 413 h 616"/>
              <a:gd name="T92" fmla="*/ 82 w 224"/>
              <a:gd name="T93" fmla="*/ 319 h 616"/>
              <a:gd name="T94" fmla="*/ 24 w 224"/>
              <a:gd name="T95" fmla="*/ 547 h 616"/>
              <a:gd name="T96" fmla="*/ 34 w 224"/>
              <a:gd name="T97" fmla="*/ 525 h 616"/>
              <a:gd name="T98" fmla="*/ 56 w 224"/>
              <a:gd name="T99" fmla="*/ 525 h 616"/>
              <a:gd name="T100" fmla="*/ 23 w 224"/>
              <a:gd name="T101" fmla="*/ 517 h 616"/>
              <a:gd name="T102" fmla="*/ 149 w 224"/>
              <a:gd name="T103" fmla="*/ 503 h 616"/>
              <a:gd name="T104" fmla="*/ 34 w 224"/>
              <a:gd name="T105" fmla="*/ 423 h 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24" h="616">
                <a:moveTo>
                  <a:pt x="84" y="306"/>
                </a:moveTo>
                <a:cubicBezTo>
                  <a:pt x="89" y="307"/>
                  <a:pt x="88" y="315"/>
                  <a:pt x="89" y="318"/>
                </a:cubicBezTo>
                <a:cubicBezTo>
                  <a:pt x="90" y="326"/>
                  <a:pt x="92" y="333"/>
                  <a:pt x="95" y="340"/>
                </a:cubicBezTo>
                <a:cubicBezTo>
                  <a:pt x="97" y="347"/>
                  <a:pt x="102" y="353"/>
                  <a:pt x="107" y="359"/>
                </a:cubicBezTo>
                <a:cubicBezTo>
                  <a:pt x="112" y="365"/>
                  <a:pt x="115" y="372"/>
                  <a:pt x="119" y="379"/>
                </a:cubicBezTo>
                <a:cubicBezTo>
                  <a:pt x="126" y="356"/>
                  <a:pt x="127" y="331"/>
                  <a:pt x="128" y="307"/>
                </a:cubicBezTo>
                <a:cubicBezTo>
                  <a:pt x="129" y="302"/>
                  <a:pt x="129" y="296"/>
                  <a:pt x="128" y="291"/>
                </a:cubicBezTo>
                <a:cubicBezTo>
                  <a:pt x="126" y="286"/>
                  <a:pt x="124" y="281"/>
                  <a:pt x="124" y="275"/>
                </a:cubicBezTo>
                <a:cubicBezTo>
                  <a:pt x="125" y="269"/>
                  <a:pt x="126" y="263"/>
                  <a:pt x="127" y="258"/>
                </a:cubicBezTo>
                <a:cubicBezTo>
                  <a:pt x="128" y="252"/>
                  <a:pt x="127" y="246"/>
                  <a:pt x="129" y="241"/>
                </a:cubicBezTo>
                <a:cubicBezTo>
                  <a:pt x="132" y="236"/>
                  <a:pt x="135" y="238"/>
                  <a:pt x="136" y="243"/>
                </a:cubicBezTo>
                <a:cubicBezTo>
                  <a:pt x="137" y="247"/>
                  <a:pt x="135" y="252"/>
                  <a:pt x="135" y="256"/>
                </a:cubicBezTo>
                <a:cubicBezTo>
                  <a:pt x="133" y="268"/>
                  <a:pt x="134" y="280"/>
                  <a:pt x="135" y="292"/>
                </a:cubicBezTo>
                <a:cubicBezTo>
                  <a:pt x="136" y="317"/>
                  <a:pt x="134" y="342"/>
                  <a:pt x="129" y="367"/>
                </a:cubicBezTo>
                <a:cubicBezTo>
                  <a:pt x="127" y="376"/>
                  <a:pt x="125" y="387"/>
                  <a:pt x="119" y="395"/>
                </a:cubicBezTo>
                <a:cubicBezTo>
                  <a:pt x="116" y="399"/>
                  <a:pt x="112" y="403"/>
                  <a:pt x="108" y="407"/>
                </a:cubicBezTo>
                <a:cubicBezTo>
                  <a:pt x="104" y="412"/>
                  <a:pt x="100" y="416"/>
                  <a:pt x="96" y="421"/>
                </a:cubicBezTo>
                <a:cubicBezTo>
                  <a:pt x="83" y="436"/>
                  <a:pt x="63" y="442"/>
                  <a:pt x="47" y="454"/>
                </a:cubicBezTo>
                <a:cubicBezTo>
                  <a:pt x="45" y="456"/>
                  <a:pt x="30" y="469"/>
                  <a:pt x="39" y="470"/>
                </a:cubicBezTo>
                <a:cubicBezTo>
                  <a:pt x="43" y="470"/>
                  <a:pt x="49" y="467"/>
                  <a:pt x="53" y="465"/>
                </a:cubicBezTo>
                <a:cubicBezTo>
                  <a:pt x="58" y="462"/>
                  <a:pt x="64" y="460"/>
                  <a:pt x="69" y="458"/>
                </a:cubicBezTo>
                <a:cubicBezTo>
                  <a:pt x="79" y="453"/>
                  <a:pt x="88" y="445"/>
                  <a:pt x="98" y="442"/>
                </a:cubicBezTo>
                <a:cubicBezTo>
                  <a:pt x="109" y="439"/>
                  <a:pt x="118" y="436"/>
                  <a:pt x="126" y="429"/>
                </a:cubicBezTo>
                <a:cubicBezTo>
                  <a:pt x="143" y="415"/>
                  <a:pt x="158" y="398"/>
                  <a:pt x="168" y="378"/>
                </a:cubicBezTo>
                <a:cubicBezTo>
                  <a:pt x="170" y="373"/>
                  <a:pt x="172" y="368"/>
                  <a:pt x="174" y="362"/>
                </a:cubicBezTo>
                <a:cubicBezTo>
                  <a:pt x="175" y="360"/>
                  <a:pt x="177" y="352"/>
                  <a:pt x="181" y="355"/>
                </a:cubicBezTo>
                <a:cubicBezTo>
                  <a:pt x="183" y="358"/>
                  <a:pt x="181" y="363"/>
                  <a:pt x="180" y="366"/>
                </a:cubicBezTo>
                <a:cubicBezTo>
                  <a:pt x="179" y="371"/>
                  <a:pt x="177" y="376"/>
                  <a:pt x="175" y="381"/>
                </a:cubicBezTo>
                <a:cubicBezTo>
                  <a:pt x="166" y="399"/>
                  <a:pt x="152" y="417"/>
                  <a:pt x="137" y="431"/>
                </a:cubicBezTo>
                <a:cubicBezTo>
                  <a:pt x="129" y="438"/>
                  <a:pt x="120" y="442"/>
                  <a:pt x="110" y="446"/>
                </a:cubicBezTo>
                <a:cubicBezTo>
                  <a:pt x="106" y="448"/>
                  <a:pt x="101" y="450"/>
                  <a:pt x="96" y="452"/>
                </a:cubicBezTo>
                <a:cubicBezTo>
                  <a:pt x="90" y="454"/>
                  <a:pt x="89" y="456"/>
                  <a:pt x="86" y="461"/>
                </a:cubicBezTo>
                <a:cubicBezTo>
                  <a:pt x="82" y="471"/>
                  <a:pt x="71" y="476"/>
                  <a:pt x="62" y="480"/>
                </a:cubicBezTo>
                <a:cubicBezTo>
                  <a:pt x="53" y="485"/>
                  <a:pt x="42" y="489"/>
                  <a:pt x="32" y="493"/>
                </a:cubicBezTo>
                <a:cubicBezTo>
                  <a:pt x="25" y="497"/>
                  <a:pt x="16" y="500"/>
                  <a:pt x="12" y="508"/>
                </a:cubicBezTo>
                <a:cubicBezTo>
                  <a:pt x="11" y="511"/>
                  <a:pt x="10" y="514"/>
                  <a:pt x="11" y="516"/>
                </a:cubicBezTo>
                <a:cubicBezTo>
                  <a:pt x="12" y="520"/>
                  <a:pt x="17" y="518"/>
                  <a:pt x="20" y="518"/>
                </a:cubicBezTo>
                <a:cubicBezTo>
                  <a:pt x="31" y="516"/>
                  <a:pt x="40" y="510"/>
                  <a:pt x="49" y="506"/>
                </a:cubicBezTo>
                <a:cubicBezTo>
                  <a:pt x="60" y="500"/>
                  <a:pt x="72" y="495"/>
                  <a:pt x="82" y="490"/>
                </a:cubicBezTo>
                <a:cubicBezTo>
                  <a:pt x="93" y="484"/>
                  <a:pt x="104" y="479"/>
                  <a:pt x="113" y="473"/>
                </a:cubicBezTo>
                <a:cubicBezTo>
                  <a:pt x="122" y="468"/>
                  <a:pt x="128" y="459"/>
                  <a:pt x="133" y="450"/>
                </a:cubicBezTo>
                <a:cubicBezTo>
                  <a:pt x="138" y="440"/>
                  <a:pt x="144" y="430"/>
                  <a:pt x="152" y="421"/>
                </a:cubicBezTo>
                <a:cubicBezTo>
                  <a:pt x="155" y="417"/>
                  <a:pt x="159" y="414"/>
                  <a:pt x="161" y="410"/>
                </a:cubicBezTo>
                <a:cubicBezTo>
                  <a:pt x="163" y="407"/>
                  <a:pt x="165" y="401"/>
                  <a:pt x="169" y="401"/>
                </a:cubicBezTo>
                <a:cubicBezTo>
                  <a:pt x="178" y="400"/>
                  <a:pt x="164" y="417"/>
                  <a:pt x="163" y="419"/>
                </a:cubicBezTo>
                <a:cubicBezTo>
                  <a:pt x="156" y="429"/>
                  <a:pt x="150" y="440"/>
                  <a:pt x="143" y="449"/>
                </a:cubicBezTo>
                <a:cubicBezTo>
                  <a:pt x="129" y="468"/>
                  <a:pt x="121" y="489"/>
                  <a:pt x="111" y="510"/>
                </a:cubicBezTo>
                <a:cubicBezTo>
                  <a:pt x="101" y="533"/>
                  <a:pt x="91" y="556"/>
                  <a:pt x="79" y="578"/>
                </a:cubicBezTo>
                <a:cubicBezTo>
                  <a:pt x="77" y="583"/>
                  <a:pt x="76" y="586"/>
                  <a:pt x="77" y="591"/>
                </a:cubicBezTo>
                <a:cubicBezTo>
                  <a:pt x="78" y="593"/>
                  <a:pt x="79" y="599"/>
                  <a:pt x="82" y="599"/>
                </a:cubicBezTo>
                <a:cubicBezTo>
                  <a:pt x="85" y="599"/>
                  <a:pt x="88" y="594"/>
                  <a:pt x="90" y="592"/>
                </a:cubicBezTo>
                <a:cubicBezTo>
                  <a:pt x="93" y="587"/>
                  <a:pt x="96" y="582"/>
                  <a:pt x="98" y="576"/>
                </a:cubicBezTo>
                <a:cubicBezTo>
                  <a:pt x="103" y="566"/>
                  <a:pt x="110" y="558"/>
                  <a:pt x="117" y="550"/>
                </a:cubicBezTo>
                <a:cubicBezTo>
                  <a:pt x="124" y="540"/>
                  <a:pt x="130" y="531"/>
                  <a:pt x="137" y="522"/>
                </a:cubicBezTo>
                <a:cubicBezTo>
                  <a:pt x="144" y="513"/>
                  <a:pt x="150" y="503"/>
                  <a:pt x="153" y="493"/>
                </a:cubicBezTo>
                <a:cubicBezTo>
                  <a:pt x="157" y="481"/>
                  <a:pt x="159" y="469"/>
                  <a:pt x="162" y="458"/>
                </a:cubicBezTo>
                <a:cubicBezTo>
                  <a:pt x="167" y="434"/>
                  <a:pt x="171" y="409"/>
                  <a:pt x="178" y="386"/>
                </a:cubicBezTo>
                <a:cubicBezTo>
                  <a:pt x="182" y="374"/>
                  <a:pt x="186" y="363"/>
                  <a:pt x="189" y="351"/>
                </a:cubicBezTo>
                <a:cubicBezTo>
                  <a:pt x="192" y="338"/>
                  <a:pt x="195" y="326"/>
                  <a:pt x="198" y="313"/>
                </a:cubicBezTo>
                <a:cubicBezTo>
                  <a:pt x="203" y="289"/>
                  <a:pt x="208" y="265"/>
                  <a:pt x="213" y="241"/>
                </a:cubicBezTo>
                <a:cubicBezTo>
                  <a:pt x="216" y="230"/>
                  <a:pt x="218" y="218"/>
                  <a:pt x="216" y="207"/>
                </a:cubicBezTo>
                <a:cubicBezTo>
                  <a:pt x="214" y="195"/>
                  <a:pt x="211" y="184"/>
                  <a:pt x="207" y="173"/>
                </a:cubicBezTo>
                <a:cubicBezTo>
                  <a:pt x="202" y="161"/>
                  <a:pt x="198" y="151"/>
                  <a:pt x="197" y="138"/>
                </a:cubicBezTo>
                <a:cubicBezTo>
                  <a:pt x="195" y="126"/>
                  <a:pt x="194" y="114"/>
                  <a:pt x="193" y="102"/>
                </a:cubicBezTo>
                <a:cubicBezTo>
                  <a:pt x="191" y="77"/>
                  <a:pt x="190" y="52"/>
                  <a:pt x="189" y="27"/>
                </a:cubicBezTo>
                <a:cubicBezTo>
                  <a:pt x="189" y="25"/>
                  <a:pt x="185" y="0"/>
                  <a:pt x="193" y="4"/>
                </a:cubicBezTo>
                <a:cubicBezTo>
                  <a:pt x="195" y="6"/>
                  <a:pt x="195" y="10"/>
                  <a:pt x="195" y="13"/>
                </a:cubicBezTo>
                <a:cubicBezTo>
                  <a:pt x="195" y="18"/>
                  <a:pt x="195" y="23"/>
                  <a:pt x="195" y="28"/>
                </a:cubicBezTo>
                <a:cubicBezTo>
                  <a:pt x="196" y="53"/>
                  <a:pt x="197" y="79"/>
                  <a:pt x="199" y="104"/>
                </a:cubicBezTo>
                <a:cubicBezTo>
                  <a:pt x="200" y="116"/>
                  <a:pt x="202" y="127"/>
                  <a:pt x="203" y="139"/>
                </a:cubicBezTo>
                <a:cubicBezTo>
                  <a:pt x="203" y="144"/>
                  <a:pt x="204" y="149"/>
                  <a:pt x="206" y="154"/>
                </a:cubicBezTo>
                <a:cubicBezTo>
                  <a:pt x="208" y="160"/>
                  <a:pt x="210" y="165"/>
                  <a:pt x="213" y="171"/>
                </a:cubicBezTo>
                <a:cubicBezTo>
                  <a:pt x="217" y="182"/>
                  <a:pt x="220" y="193"/>
                  <a:pt x="222" y="205"/>
                </a:cubicBezTo>
                <a:cubicBezTo>
                  <a:pt x="224" y="217"/>
                  <a:pt x="222" y="228"/>
                  <a:pt x="220" y="240"/>
                </a:cubicBezTo>
                <a:cubicBezTo>
                  <a:pt x="215" y="265"/>
                  <a:pt x="209" y="289"/>
                  <a:pt x="204" y="314"/>
                </a:cubicBezTo>
                <a:cubicBezTo>
                  <a:pt x="199" y="338"/>
                  <a:pt x="192" y="361"/>
                  <a:pt x="186" y="385"/>
                </a:cubicBezTo>
                <a:cubicBezTo>
                  <a:pt x="179" y="409"/>
                  <a:pt x="173" y="433"/>
                  <a:pt x="168" y="457"/>
                </a:cubicBezTo>
                <a:cubicBezTo>
                  <a:pt x="164" y="479"/>
                  <a:pt x="159" y="501"/>
                  <a:pt x="146" y="519"/>
                </a:cubicBezTo>
                <a:cubicBezTo>
                  <a:pt x="140" y="528"/>
                  <a:pt x="133" y="537"/>
                  <a:pt x="127" y="547"/>
                </a:cubicBezTo>
                <a:cubicBezTo>
                  <a:pt x="120" y="556"/>
                  <a:pt x="112" y="565"/>
                  <a:pt x="106" y="576"/>
                </a:cubicBezTo>
                <a:cubicBezTo>
                  <a:pt x="102" y="583"/>
                  <a:pt x="88" y="616"/>
                  <a:pt x="76" y="602"/>
                </a:cubicBezTo>
                <a:cubicBezTo>
                  <a:pt x="61" y="586"/>
                  <a:pt x="78" y="565"/>
                  <a:pt x="86" y="550"/>
                </a:cubicBezTo>
                <a:cubicBezTo>
                  <a:pt x="97" y="528"/>
                  <a:pt x="106" y="506"/>
                  <a:pt x="116" y="484"/>
                </a:cubicBezTo>
                <a:cubicBezTo>
                  <a:pt x="92" y="505"/>
                  <a:pt x="67" y="525"/>
                  <a:pt x="41" y="544"/>
                </a:cubicBezTo>
                <a:cubicBezTo>
                  <a:pt x="37" y="548"/>
                  <a:pt x="30" y="554"/>
                  <a:pt x="24" y="553"/>
                </a:cubicBezTo>
                <a:cubicBezTo>
                  <a:pt x="20" y="552"/>
                  <a:pt x="18" y="549"/>
                  <a:pt x="18" y="545"/>
                </a:cubicBezTo>
                <a:cubicBezTo>
                  <a:pt x="18" y="537"/>
                  <a:pt x="23" y="528"/>
                  <a:pt x="28" y="522"/>
                </a:cubicBezTo>
                <a:cubicBezTo>
                  <a:pt x="22" y="524"/>
                  <a:pt x="11" y="528"/>
                  <a:pt x="6" y="522"/>
                </a:cubicBezTo>
                <a:cubicBezTo>
                  <a:pt x="0" y="514"/>
                  <a:pt x="7" y="502"/>
                  <a:pt x="13" y="497"/>
                </a:cubicBezTo>
                <a:cubicBezTo>
                  <a:pt x="23" y="489"/>
                  <a:pt x="36" y="485"/>
                  <a:pt x="48" y="480"/>
                </a:cubicBezTo>
                <a:cubicBezTo>
                  <a:pt x="54" y="477"/>
                  <a:pt x="61" y="474"/>
                  <a:pt x="67" y="471"/>
                </a:cubicBezTo>
                <a:cubicBezTo>
                  <a:pt x="73" y="468"/>
                  <a:pt x="77" y="464"/>
                  <a:pt x="81" y="459"/>
                </a:cubicBezTo>
                <a:cubicBezTo>
                  <a:pt x="73" y="462"/>
                  <a:pt x="65" y="466"/>
                  <a:pt x="57" y="469"/>
                </a:cubicBezTo>
                <a:cubicBezTo>
                  <a:pt x="52" y="472"/>
                  <a:pt x="46" y="474"/>
                  <a:pt x="41" y="475"/>
                </a:cubicBezTo>
                <a:cubicBezTo>
                  <a:pt x="36" y="476"/>
                  <a:pt x="31" y="475"/>
                  <a:pt x="30" y="469"/>
                </a:cubicBezTo>
                <a:cubicBezTo>
                  <a:pt x="29" y="463"/>
                  <a:pt x="33" y="458"/>
                  <a:pt x="37" y="454"/>
                </a:cubicBezTo>
                <a:cubicBezTo>
                  <a:pt x="48" y="444"/>
                  <a:pt x="62" y="438"/>
                  <a:pt x="75" y="430"/>
                </a:cubicBezTo>
                <a:cubicBezTo>
                  <a:pt x="89" y="421"/>
                  <a:pt x="99" y="408"/>
                  <a:pt x="109" y="397"/>
                </a:cubicBezTo>
                <a:cubicBezTo>
                  <a:pt x="111" y="394"/>
                  <a:pt x="115" y="392"/>
                  <a:pt x="116" y="389"/>
                </a:cubicBezTo>
                <a:cubicBezTo>
                  <a:pt x="117" y="385"/>
                  <a:pt x="114" y="383"/>
                  <a:pt x="112" y="380"/>
                </a:cubicBezTo>
                <a:cubicBezTo>
                  <a:pt x="108" y="372"/>
                  <a:pt x="103" y="364"/>
                  <a:pt x="97" y="356"/>
                </a:cubicBezTo>
                <a:cubicBezTo>
                  <a:pt x="97" y="361"/>
                  <a:pt x="92" y="364"/>
                  <a:pt x="90" y="368"/>
                </a:cubicBezTo>
                <a:cubicBezTo>
                  <a:pt x="87" y="372"/>
                  <a:pt x="84" y="378"/>
                  <a:pt x="82" y="383"/>
                </a:cubicBezTo>
                <a:cubicBezTo>
                  <a:pt x="78" y="392"/>
                  <a:pt x="74" y="402"/>
                  <a:pt x="67" y="410"/>
                </a:cubicBezTo>
                <a:cubicBezTo>
                  <a:pt x="60" y="417"/>
                  <a:pt x="51" y="420"/>
                  <a:pt x="43" y="424"/>
                </a:cubicBezTo>
                <a:cubicBezTo>
                  <a:pt x="35" y="429"/>
                  <a:pt x="28" y="434"/>
                  <a:pt x="19" y="429"/>
                </a:cubicBezTo>
                <a:cubicBezTo>
                  <a:pt x="5" y="421"/>
                  <a:pt x="15" y="403"/>
                  <a:pt x="22" y="394"/>
                </a:cubicBezTo>
                <a:cubicBezTo>
                  <a:pt x="27" y="389"/>
                  <a:pt x="32" y="384"/>
                  <a:pt x="37" y="378"/>
                </a:cubicBezTo>
                <a:cubicBezTo>
                  <a:pt x="44" y="370"/>
                  <a:pt x="47" y="360"/>
                  <a:pt x="51" y="350"/>
                </a:cubicBezTo>
                <a:cubicBezTo>
                  <a:pt x="59" y="330"/>
                  <a:pt x="64" y="308"/>
                  <a:pt x="75" y="290"/>
                </a:cubicBezTo>
                <a:cubicBezTo>
                  <a:pt x="81" y="280"/>
                  <a:pt x="88" y="272"/>
                  <a:pt x="95" y="263"/>
                </a:cubicBezTo>
                <a:cubicBezTo>
                  <a:pt x="102" y="255"/>
                  <a:pt x="109" y="246"/>
                  <a:pt x="116" y="237"/>
                </a:cubicBezTo>
                <a:cubicBezTo>
                  <a:pt x="123" y="229"/>
                  <a:pt x="130" y="222"/>
                  <a:pt x="130" y="211"/>
                </a:cubicBezTo>
                <a:cubicBezTo>
                  <a:pt x="130" y="201"/>
                  <a:pt x="127" y="191"/>
                  <a:pt x="126" y="181"/>
                </a:cubicBezTo>
                <a:cubicBezTo>
                  <a:pt x="124" y="170"/>
                  <a:pt x="119" y="160"/>
                  <a:pt x="115" y="150"/>
                </a:cubicBezTo>
                <a:cubicBezTo>
                  <a:pt x="110" y="138"/>
                  <a:pt x="105" y="127"/>
                  <a:pt x="101" y="116"/>
                </a:cubicBezTo>
                <a:cubicBezTo>
                  <a:pt x="96" y="105"/>
                  <a:pt x="91" y="94"/>
                  <a:pt x="86" y="84"/>
                </a:cubicBezTo>
                <a:cubicBezTo>
                  <a:pt x="81" y="73"/>
                  <a:pt x="78" y="62"/>
                  <a:pt x="75" y="51"/>
                </a:cubicBezTo>
                <a:cubicBezTo>
                  <a:pt x="73" y="45"/>
                  <a:pt x="72" y="40"/>
                  <a:pt x="70" y="35"/>
                </a:cubicBezTo>
                <a:cubicBezTo>
                  <a:pt x="67" y="29"/>
                  <a:pt x="64" y="24"/>
                  <a:pt x="62" y="19"/>
                </a:cubicBezTo>
                <a:cubicBezTo>
                  <a:pt x="61" y="16"/>
                  <a:pt x="59" y="12"/>
                  <a:pt x="59" y="9"/>
                </a:cubicBezTo>
                <a:cubicBezTo>
                  <a:pt x="59" y="5"/>
                  <a:pt x="62" y="3"/>
                  <a:pt x="64" y="7"/>
                </a:cubicBezTo>
                <a:cubicBezTo>
                  <a:pt x="67" y="10"/>
                  <a:pt x="67" y="15"/>
                  <a:pt x="69" y="18"/>
                </a:cubicBezTo>
                <a:cubicBezTo>
                  <a:pt x="71" y="23"/>
                  <a:pt x="74" y="28"/>
                  <a:pt x="76" y="33"/>
                </a:cubicBezTo>
                <a:cubicBezTo>
                  <a:pt x="80" y="44"/>
                  <a:pt x="82" y="55"/>
                  <a:pt x="86" y="66"/>
                </a:cubicBezTo>
                <a:cubicBezTo>
                  <a:pt x="89" y="76"/>
                  <a:pt x="94" y="86"/>
                  <a:pt x="99" y="96"/>
                </a:cubicBezTo>
                <a:cubicBezTo>
                  <a:pt x="104" y="107"/>
                  <a:pt x="108" y="118"/>
                  <a:pt x="112" y="129"/>
                </a:cubicBezTo>
                <a:cubicBezTo>
                  <a:pt x="117" y="139"/>
                  <a:pt x="122" y="149"/>
                  <a:pt x="126" y="160"/>
                </a:cubicBezTo>
                <a:cubicBezTo>
                  <a:pt x="130" y="170"/>
                  <a:pt x="132" y="181"/>
                  <a:pt x="134" y="192"/>
                </a:cubicBezTo>
                <a:cubicBezTo>
                  <a:pt x="135" y="202"/>
                  <a:pt x="139" y="214"/>
                  <a:pt x="134" y="224"/>
                </a:cubicBezTo>
                <a:cubicBezTo>
                  <a:pt x="128" y="233"/>
                  <a:pt x="121" y="241"/>
                  <a:pt x="115" y="249"/>
                </a:cubicBezTo>
                <a:cubicBezTo>
                  <a:pt x="101" y="267"/>
                  <a:pt x="84" y="282"/>
                  <a:pt x="75" y="302"/>
                </a:cubicBezTo>
                <a:cubicBezTo>
                  <a:pt x="66" y="323"/>
                  <a:pt x="61" y="345"/>
                  <a:pt x="52" y="366"/>
                </a:cubicBezTo>
                <a:cubicBezTo>
                  <a:pt x="47" y="375"/>
                  <a:pt x="41" y="382"/>
                  <a:pt x="34" y="390"/>
                </a:cubicBezTo>
                <a:cubicBezTo>
                  <a:pt x="29" y="396"/>
                  <a:pt x="22" y="403"/>
                  <a:pt x="19" y="412"/>
                </a:cubicBezTo>
                <a:cubicBezTo>
                  <a:pt x="18" y="418"/>
                  <a:pt x="19" y="424"/>
                  <a:pt x="26" y="425"/>
                </a:cubicBezTo>
                <a:cubicBezTo>
                  <a:pt x="31" y="425"/>
                  <a:pt x="35" y="423"/>
                  <a:pt x="38" y="420"/>
                </a:cubicBezTo>
                <a:cubicBezTo>
                  <a:pt x="43" y="417"/>
                  <a:pt x="48" y="415"/>
                  <a:pt x="52" y="413"/>
                </a:cubicBezTo>
                <a:cubicBezTo>
                  <a:pt x="68" y="404"/>
                  <a:pt x="73" y="387"/>
                  <a:pt x="80" y="372"/>
                </a:cubicBezTo>
                <a:cubicBezTo>
                  <a:pt x="84" y="365"/>
                  <a:pt x="92" y="359"/>
                  <a:pt x="91" y="350"/>
                </a:cubicBezTo>
                <a:cubicBezTo>
                  <a:pt x="89" y="339"/>
                  <a:pt x="85" y="329"/>
                  <a:pt x="82" y="319"/>
                </a:cubicBezTo>
                <a:cubicBezTo>
                  <a:pt x="81" y="316"/>
                  <a:pt x="78" y="305"/>
                  <a:pt x="84" y="306"/>
                </a:cubicBezTo>
                <a:close/>
                <a:moveTo>
                  <a:pt x="24" y="547"/>
                </a:moveTo>
                <a:cubicBezTo>
                  <a:pt x="24" y="547"/>
                  <a:pt x="24" y="547"/>
                  <a:pt x="24" y="547"/>
                </a:cubicBezTo>
                <a:moveTo>
                  <a:pt x="98" y="491"/>
                </a:moveTo>
                <a:cubicBezTo>
                  <a:pt x="83" y="498"/>
                  <a:pt x="66" y="503"/>
                  <a:pt x="51" y="512"/>
                </a:cubicBezTo>
                <a:cubicBezTo>
                  <a:pt x="44" y="515"/>
                  <a:pt x="38" y="519"/>
                  <a:pt x="34" y="525"/>
                </a:cubicBezTo>
                <a:cubicBezTo>
                  <a:pt x="31" y="529"/>
                  <a:pt x="22" y="540"/>
                  <a:pt x="24" y="545"/>
                </a:cubicBezTo>
                <a:cubicBezTo>
                  <a:pt x="26" y="549"/>
                  <a:pt x="33" y="542"/>
                  <a:pt x="35" y="541"/>
                </a:cubicBezTo>
                <a:cubicBezTo>
                  <a:pt x="42" y="536"/>
                  <a:pt x="49" y="530"/>
                  <a:pt x="56" y="525"/>
                </a:cubicBezTo>
                <a:cubicBezTo>
                  <a:pt x="64" y="519"/>
                  <a:pt x="71" y="514"/>
                  <a:pt x="78" y="508"/>
                </a:cubicBezTo>
                <a:cubicBezTo>
                  <a:pt x="85" y="502"/>
                  <a:pt x="92" y="497"/>
                  <a:pt x="98" y="491"/>
                </a:cubicBezTo>
                <a:close/>
                <a:moveTo>
                  <a:pt x="23" y="517"/>
                </a:moveTo>
                <a:cubicBezTo>
                  <a:pt x="23" y="517"/>
                  <a:pt x="23" y="517"/>
                  <a:pt x="23" y="517"/>
                </a:cubicBezTo>
                <a:cubicBezTo>
                  <a:pt x="23" y="517"/>
                  <a:pt x="23" y="517"/>
                  <a:pt x="23" y="517"/>
                </a:cubicBezTo>
                <a:close/>
                <a:moveTo>
                  <a:pt x="149" y="503"/>
                </a:moveTo>
                <a:cubicBezTo>
                  <a:pt x="149" y="503"/>
                  <a:pt x="149" y="503"/>
                  <a:pt x="149" y="503"/>
                </a:cubicBezTo>
                <a:close/>
                <a:moveTo>
                  <a:pt x="34" y="423"/>
                </a:moveTo>
                <a:cubicBezTo>
                  <a:pt x="34" y="423"/>
                  <a:pt x="34" y="423"/>
                  <a:pt x="34" y="423"/>
                </a:cubicBezTo>
                <a:moveTo>
                  <a:pt x="189" y="8"/>
                </a:moveTo>
                <a:cubicBezTo>
                  <a:pt x="189" y="8"/>
                  <a:pt x="189" y="8"/>
                  <a:pt x="189" y="8"/>
                </a:cubicBezTo>
              </a:path>
            </a:pathLst>
          </a:custGeom>
          <a:solidFill>
            <a:srgbClr val="181818"/>
          </a:solidFill>
          <a:ln w="6350">
            <a:solidFill>
              <a:srgbClr val="181818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C7D3AB0-1396-097A-FABE-48FDA165D5A0}"/>
              </a:ext>
            </a:extLst>
          </p:cNvPr>
          <p:cNvSpPr txBox="1"/>
          <p:nvPr/>
        </p:nvSpPr>
        <p:spPr>
          <a:xfrm>
            <a:off x="7619326" y="5158041"/>
            <a:ext cx="293732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spc="300">
                <a:solidFill>
                  <a:srgbClr val="181818"/>
                </a:solidFill>
                <a:latin typeface="Arial" panose="020B0604020202020204" pitchFamily="34" charset="0"/>
                <a:ea typeface="..黑体UI-韩语" panose="02000000000000000000" pitchFamily="2" charset="-128"/>
                <a:cs typeface="Arial" panose="020B0604020202020204" pitchFamily="34" charset="0"/>
              </a:rPr>
              <a:t>DESIGNED BY XIAO</a:t>
            </a:r>
            <a:endParaRPr lang="zh-CN" altLang="en-US" sz="1100" spc="300">
              <a:solidFill>
                <a:srgbClr val="181818"/>
              </a:solidFill>
              <a:latin typeface="Arial" panose="020B0604020202020204" pitchFamily="34" charset="0"/>
              <a:ea typeface="..黑体UI-韩语" panose="02000000000000000000" pitchFamily="2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91291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9C5682EE-AEC7-AD89-6C12-742EDF8BB899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18181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A6BDEFE-CBD5-733B-25BF-AA54D8F9B89A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EEED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2032A62F-F7C8-956A-74C7-340866FBEE8A}"/>
              </a:ext>
            </a:extLst>
          </p:cNvPr>
          <p:cNvSpPr/>
          <p:nvPr/>
        </p:nvSpPr>
        <p:spPr>
          <a:xfrm>
            <a:off x="1574800" y="1955800"/>
            <a:ext cx="2946400" cy="2946400"/>
          </a:xfrm>
          <a:prstGeom prst="rect">
            <a:avLst/>
          </a:prstGeom>
          <a:solidFill>
            <a:srgbClr val="EEEDE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D7137BB9-C25C-8728-0E4C-2AD46B130C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" b="186"/>
          <a:stretch/>
        </p:blipFill>
        <p:spPr>
          <a:xfrm>
            <a:off x="2136140" y="2517140"/>
            <a:ext cx="1823720" cy="1823720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494C4EC0-A779-D138-6EE6-3646ADD26898}"/>
              </a:ext>
            </a:extLst>
          </p:cNvPr>
          <p:cNvSpPr txBox="1"/>
          <p:nvPr/>
        </p:nvSpPr>
        <p:spPr>
          <a:xfrm>
            <a:off x="1579336" y="4600118"/>
            <a:ext cx="293732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spc="300">
                <a:latin typeface="Arial" panose="020B0604020202020204" pitchFamily="34" charset="0"/>
                <a:ea typeface="..黑体UI-韩语" panose="02000000000000000000" pitchFamily="2" charset="-128"/>
                <a:cs typeface="Arial" panose="020B0604020202020204" pitchFamily="34" charset="0"/>
              </a:rPr>
              <a:t>DESIGNED BY XIAO</a:t>
            </a:r>
            <a:endParaRPr lang="zh-CN" altLang="en-US" sz="900" spc="300">
              <a:latin typeface="Arial" panose="020B0604020202020204" pitchFamily="34" charset="0"/>
              <a:ea typeface="..黑体UI-韩语" panose="02000000000000000000" pitchFamily="2" charset="-128"/>
              <a:cs typeface="Arial" panose="020B060402020202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88A8734-B34C-DE11-A3B7-6ED8B80BD710}"/>
              </a:ext>
            </a:extLst>
          </p:cNvPr>
          <p:cNvSpPr txBox="1"/>
          <p:nvPr/>
        </p:nvSpPr>
        <p:spPr>
          <a:xfrm>
            <a:off x="6634264" y="437327"/>
            <a:ext cx="50194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rgbClr val="181818"/>
                </a:solidFill>
                <a:latin typeface="Signerica Fat" panose="02000503000000000000" pitchFamily="2" charset="0"/>
              </a:rPr>
              <a:t>Supporters Say</a:t>
            </a:r>
            <a:endParaRPr lang="zh-CN" altLang="en-US" sz="2000" b="1">
              <a:solidFill>
                <a:srgbClr val="181818"/>
              </a:solidFill>
              <a:latin typeface="Signerica Fat" panose="02000503000000000000" pitchFamily="2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B1DAD280-98E2-230F-EB80-1408F1EEB15A}"/>
              </a:ext>
            </a:extLst>
          </p:cNvPr>
          <p:cNvSpPr txBox="1"/>
          <p:nvPr/>
        </p:nvSpPr>
        <p:spPr>
          <a:xfrm>
            <a:off x="7675336" y="6159063"/>
            <a:ext cx="293732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spc="300">
                <a:solidFill>
                  <a:srgbClr val="181818"/>
                </a:solidFill>
                <a:latin typeface="Arial" panose="020B0604020202020204" pitchFamily="34" charset="0"/>
                <a:ea typeface="..黑体UI-韩语" panose="02000000000000000000" pitchFamily="2" charset="-128"/>
                <a:cs typeface="Arial" panose="020B0604020202020204" pitchFamily="34" charset="0"/>
              </a:rPr>
              <a:t>DESIGNED BY XIAO</a:t>
            </a:r>
            <a:endParaRPr lang="zh-CN" altLang="en-US" sz="1100" spc="300">
              <a:solidFill>
                <a:srgbClr val="181818"/>
              </a:solidFill>
              <a:latin typeface="Arial" panose="020B0604020202020204" pitchFamily="34" charset="0"/>
              <a:ea typeface="..黑体UI-韩语" panose="02000000000000000000" pitchFamily="2" charset="-128"/>
              <a:cs typeface="Arial" panose="020B0604020202020204" pitchFamily="34" charset="0"/>
            </a:endParaRPr>
          </a:p>
        </p:txBody>
      </p:sp>
      <p:sp>
        <p:nvSpPr>
          <p:cNvPr id="23" name="Freeform 5">
            <a:extLst>
              <a:ext uri="{FF2B5EF4-FFF2-40B4-BE49-F238E27FC236}">
                <a16:creationId xmlns:a16="http://schemas.microsoft.com/office/drawing/2014/main" id="{0F406BD8-098A-08E8-5D05-C47CE1D550A2}"/>
              </a:ext>
            </a:extLst>
          </p:cNvPr>
          <p:cNvSpPr>
            <a:spLocks noEditPoints="1"/>
          </p:cNvSpPr>
          <p:nvPr/>
        </p:nvSpPr>
        <p:spPr bwMode="auto">
          <a:xfrm>
            <a:off x="7451455" y="1972459"/>
            <a:ext cx="3385091" cy="3649355"/>
          </a:xfrm>
          <a:custGeom>
            <a:avLst/>
            <a:gdLst>
              <a:gd name="T0" fmla="*/ 401 w 678"/>
              <a:gd name="T1" fmla="*/ 170 h 731"/>
              <a:gd name="T2" fmla="*/ 609 w 678"/>
              <a:gd name="T3" fmla="*/ 372 h 731"/>
              <a:gd name="T4" fmla="*/ 567 w 678"/>
              <a:gd name="T5" fmla="*/ 482 h 731"/>
              <a:gd name="T6" fmla="*/ 532 w 678"/>
              <a:gd name="T7" fmla="*/ 684 h 731"/>
              <a:gd name="T8" fmla="*/ 231 w 678"/>
              <a:gd name="T9" fmla="*/ 532 h 731"/>
              <a:gd name="T10" fmla="*/ 104 w 678"/>
              <a:gd name="T11" fmla="*/ 359 h 731"/>
              <a:gd name="T12" fmla="*/ 16 w 678"/>
              <a:gd name="T13" fmla="*/ 249 h 731"/>
              <a:gd name="T14" fmla="*/ 82 w 678"/>
              <a:gd name="T15" fmla="*/ 63 h 731"/>
              <a:gd name="T16" fmla="*/ 135 w 678"/>
              <a:gd name="T17" fmla="*/ 9 h 731"/>
              <a:gd name="T18" fmla="*/ 287 w 678"/>
              <a:gd name="T19" fmla="*/ 127 h 731"/>
              <a:gd name="T20" fmla="*/ 418 w 678"/>
              <a:gd name="T21" fmla="*/ 496 h 731"/>
              <a:gd name="T22" fmla="*/ 461 w 678"/>
              <a:gd name="T23" fmla="*/ 680 h 731"/>
              <a:gd name="T24" fmla="*/ 515 w 678"/>
              <a:gd name="T25" fmla="*/ 573 h 731"/>
              <a:gd name="T26" fmla="*/ 334 w 678"/>
              <a:gd name="T27" fmla="*/ 258 h 731"/>
              <a:gd name="T28" fmla="*/ 262 w 678"/>
              <a:gd name="T29" fmla="*/ 261 h 731"/>
              <a:gd name="T30" fmla="*/ 246 w 678"/>
              <a:gd name="T31" fmla="*/ 273 h 731"/>
              <a:gd name="T32" fmla="*/ 294 w 678"/>
              <a:gd name="T33" fmla="*/ 317 h 731"/>
              <a:gd name="T34" fmla="*/ 384 w 678"/>
              <a:gd name="T35" fmla="*/ 353 h 731"/>
              <a:gd name="T36" fmla="*/ 302 w 678"/>
              <a:gd name="T37" fmla="*/ 306 h 731"/>
              <a:gd name="T38" fmla="*/ 266 w 678"/>
              <a:gd name="T39" fmla="*/ 236 h 731"/>
              <a:gd name="T40" fmla="*/ 153 w 678"/>
              <a:gd name="T41" fmla="*/ 324 h 731"/>
              <a:gd name="T42" fmla="*/ 243 w 678"/>
              <a:gd name="T43" fmla="*/ 537 h 731"/>
              <a:gd name="T44" fmla="*/ 431 w 678"/>
              <a:gd name="T45" fmla="*/ 648 h 731"/>
              <a:gd name="T46" fmla="*/ 307 w 678"/>
              <a:gd name="T47" fmla="*/ 352 h 731"/>
              <a:gd name="T48" fmla="*/ 464 w 678"/>
              <a:gd name="T49" fmla="*/ 674 h 731"/>
              <a:gd name="T50" fmla="*/ 318 w 678"/>
              <a:gd name="T51" fmla="*/ 208 h 731"/>
              <a:gd name="T52" fmla="*/ 464 w 678"/>
              <a:gd name="T53" fmla="*/ 370 h 731"/>
              <a:gd name="T54" fmla="*/ 538 w 678"/>
              <a:gd name="T55" fmla="*/ 442 h 731"/>
              <a:gd name="T56" fmla="*/ 431 w 678"/>
              <a:gd name="T57" fmla="*/ 295 h 731"/>
              <a:gd name="T58" fmla="*/ 315 w 678"/>
              <a:gd name="T59" fmla="*/ 153 h 731"/>
              <a:gd name="T60" fmla="*/ 424 w 678"/>
              <a:gd name="T61" fmla="*/ 281 h 731"/>
              <a:gd name="T62" fmla="*/ 520 w 678"/>
              <a:gd name="T63" fmla="*/ 402 h 731"/>
              <a:gd name="T64" fmla="*/ 658 w 678"/>
              <a:gd name="T65" fmla="*/ 505 h 731"/>
              <a:gd name="T66" fmla="*/ 447 w 678"/>
              <a:gd name="T67" fmla="*/ 231 h 731"/>
              <a:gd name="T68" fmla="*/ 309 w 678"/>
              <a:gd name="T69" fmla="*/ 139 h 731"/>
              <a:gd name="T70" fmla="*/ 571 w 678"/>
              <a:gd name="T71" fmla="*/ 472 h 731"/>
              <a:gd name="T72" fmla="*/ 73 w 678"/>
              <a:gd name="T73" fmla="*/ 310 h 731"/>
              <a:gd name="T74" fmla="*/ 128 w 678"/>
              <a:gd name="T75" fmla="*/ 350 h 731"/>
              <a:gd name="T76" fmla="*/ 113 w 678"/>
              <a:gd name="T77" fmla="*/ 348 h 731"/>
              <a:gd name="T78" fmla="*/ 181 w 678"/>
              <a:gd name="T79" fmla="*/ 275 h 731"/>
              <a:gd name="T80" fmla="*/ 115 w 678"/>
              <a:gd name="T81" fmla="*/ 170 h 731"/>
              <a:gd name="T82" fmla="*/ 8 w 678"/>
              <a:gd name="T83" fmla="*/ 193 h 731"/>
              <a:gd name="T84" fmla="*/ 422 w 678"/>
              <a:gd name="T85" fmla="*/ 203 h 731"/>
              <a:gd name="T86" fmla="*/ 537 w 678"/>
              <a:gd name="T87" fmla="*/ 316 h 731"/>
              <a:gd name="T88" fmla="*/ 247 w 678"/>
              <a:gd name="T89" fmla="*/ 311 h 731"/>
              <a:gd name="T90" fmla="*/ 172 w 678"/>
              <a:gd name="T91" fmla="*/ 204 h 731"/>
              <a:gd name="T92" fmla="*/ 223 w 678"/>
              <a:gd name="T93" fmla="*/ 228 h 731"/>
              <a:gd name="T94" fmla="*/ 183 w 678"/>
              <a:gd name="T95" fmla="*/ 175 h 731"/>
              <a:gd name="T96" fmla="*/ 238 w 678"/>
              <a:gd name="T97" fmla="*/ 222 h 731"/>
              <a:gd name="T98" fmla="*/ 236 w 678"/>
              <a:gd name="T99" fmla="*/ 42 h 731"/>
              <a:gd name="T100" fmla="*/ 118 w 678"/>
              <a:gd name="T101" fmla="*/ 34 h 731"/>
              <a:gd name="T102" fmla="*/ 67 w 678"/>
              <a:gd name="T103" fmla="*/ 99 h 731"/>
              <a:gd name="T104" fmla="*/ 124 w 678"/>
              <a:gd name="T105" fmla="*/ 168 h 731"/>
              <a:gd name="T106" fmla="*/ 290 w 678"/>
              <a:gd name="T107" fmla="*/ 216 h 731"/>
              <a:gd name="T108" fmla="*/ 177 w 678"/>
              <a:gd name="T109" fmla="*/ 156 h 731"/>
              <a:gd name="T110" fmla="*/ 177 w 678"/>
              <a:gd name="T111" fmla="*/ 156 h 731"/>
              <a:gd name="T112" fmla="*/ 154 w 678"/>
              <a:gd name="T113" fmla="*/ 193 h 731"/>
              <a:gd name="T114" fmla="*/ 154 w 678"/>
              <a:gd name="T115" fmla="*/ 193 h 731"/>
              <a:gd name="T116" fmla="*/ 144 w 678"/>
              <a:gd name="T117" fmla="*/ 184 h 731"/>
              <a:gd name="T118" fmla="*/ 180 w 678"/>
              <a:gd name="T119" fmla="*/ 157 h 731"/>
              <a:gd name="T120" fmla="*/ 159 w 678"/>
              <a:gd name="T121" fmla="*/ 18 h 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78" h="731">
                <a:moveTo>
                  <a:pt x="321" y="134"/>
                </a:moveTo>
                <a:cubicBezTo>
                  <a:pt x="327" y="134"/>
                  <a:pt x="332" y="137"/>
                  <a:pt x="337" y="139"/>
                </a:cubicBezTo>
                <a:cubicBezTo>
                  <a:pt x="341" y="142"/>
                  <a:pt x="347" y="146"/>
                  <a:pt x="352" y="145"/>
                </a:cubicBezTo>
                <a:cubicBezTo>
                  <a:pt x="354" y="145"/>
                  <a:pt x="353" y="145"/>
                  <a:pt x="354" y="145"/>
                </a:cubicBezTo>
                <a:cubicBezTo>
                  <a:pt x="354" y="145"/>
                  <a:pt x="355" y="143"/>
                  <a:pt x="356" y="143"/>
                </a:cubicBezTo>
                <a:cubicBezTo>
                  <a:pt x="357" y="142"/>
                  <a:pt x="361" y="145"/>
                  <a:pt x="363" y="145"/>
                </a:cubicBezTo>
                <a:cubicBezTo>
                  <a:pt x="368" y="147"/>
                  <a:pt x="374" y="147"/>
                  <a:pt x="379" y="149"/>
                </a:cubicBezTo>
                <a:cubicBezTo>
                  <a:pt x="389" y="154"/>
                  <a:pt x="393" y="165"/>
                  <a:pt x="401" y="170"/>
                </a:cubicBezTo>
                <a:cubicBezTo>
                  <a:pt x="410" y="177"/>
                  <a:pt x="423" y="175"/>
                  <a:pt x="433" y="176"/>
                </a:cubicBezTo>
                <a:cubicBezTo>
                  <a:pt x="445" y="177"/>
                  <a:pt x="458" y="180"/>
                  <a:pt x="468" y="186"/>
                </a:cubicBezTo>
                <a:cubicBezTo>
                  <a:pt x="479" y="193"/>
                  <a:pt x="487" y="203"/>
                  <a:pt x="495" y="214"/>
                </a:cubicBezTo>
                <a:cubicBezTo>
                  <a:pt x="511" y="236"/>
                  <a:pt x="521" y="261"/>
                  <a:pt x="533" y="286"/>
                </a:cubicBezTo>
                <a:cubicBezTo>
                  <a:pt x="539" y="297"/>
                  <a:pt x="546" y="308"/>
                  <a:pt x="554" y="318"/>
                </a:cubicBezTo>
                <a:cubicBezTo>
                  <a:pt x="562" y="328"/>
                  <a:pt x="570" y="338"/>
                  <a:pt x="581" y="347"/>
                </a:cubicBezTo>
                <a:cubicBezTo>
                  <a:pt x="585" y="351"/>
                  <a:pt x="590" y="354"/>
                  <a:pt x="595" y="358"/>
                </a:cubicBezTo>
                <a:cubicBezTo>
                  <a:pt x="600" y="363"/>
                  <a:pt x="604" y="368"/>
                  <a:pt x="609" y="372"/>
                </a:cubicBezTo>
                <a:cubicBezTo>
                  <a:pt x="620" y="380"/>
                  <a:pt x="630" y="387"/>
                  <a:pt x="638" y="397"/>
                </a:cubicBezTo>
                <a:cubicBezTo>
                  <a:pt x="654" y="418"/>
                  <a:pt x="664" y="443"/>
                  <a:pt x="671" y="469"/>
                </a:cubicBezTo>
                <a:cubicBezTo>
                  <a:pt x="674" y="482"/>
                  <a:pt x="678" y="495"/>
                  <a:pt x="672" y="507"/>
                </a:cubicBezTo>
                <a:cubicBezTo>
                  <a:pt x="669" y="513"/>
                  <a:pt x="666" y="517"/>
                  <a:pt x="663" y="522"/>
                </a:cubicBezTo>
                <a:cubicBezTo>
                  <a:pt x="660" y="527"/>
                  <a:pt x="657" y="531"/>
                  <a:pt x="651" y="532"/>
                </a:cubicBezTo>
                <a:cubicBezTo>
                  <a:pt x="641" y="536"/>
                  <a:pt x="627" y="532"/>
                  <a:pt x="617" y="528"/>
                </a:cubicBezTo>
                <a:cubicBezTo>
                  <a:pt x="606" y="523"/>
                  <a:pt x="597" y="516"/>
                  <a:pt x="590" y="506"/>
                </a:cubicBezTo>
                <a:cubicBezTo>
                  <a:pt x="584" y="497"/>
                  <a:pt x="573" y="491"/>
                  <a:pt x="567" y="482"/>
                </a:cubicBezTo>
                <a:cubicBezTo>
                  <a:pt x="563" y="477"/>
                  <a:pt x="560" y="471"/>
                  <a:pt x="557" y="466"/>
                </a:cubicBezTo>
                <a:cubicBezTo>
                  <a:pt x="554" y="461"/>
                  <a:pt x="552" y="455"/>
                  <a:pt x="546" y="451"/>
                </a:cubicBezTo>
                <a:cubicBezTo>
                  <a:pt x="544" y="449"/>
                  <a:pt x="540" y="447"/>
                  <a:pt x="538" y="450"/>
                </a:cubicBezTo>
                <a:cubicBezTo>
                  <a:pt x="536" y="452"/>
                  <a:pt x="537" y="460"/>
                  <a:pt x="537" y="463"/>
                </a:cubicBezTo>
                <a:cubicBezTo>
                  <a:pt x="536" y="478"/>
                  <a:pt x="537" y="492"/>
                  <a:pt x="537" y="507"/>
                </a:cubicBezTo>
                <a:cubicBezTo>
                  <a:pt x="539" y="537"/>
                  <a:pt x="537" y="566"/>
                  <a:pt x="535" y="596"/>
                </a:cubicBezTo>
                <a:cubicBezTo>
                  <a:pt x="534" y="611"/>
                  <a:pt x="532" y="625"/>
                  <a:pt x="532" y="640"/>
                </a:cubicBezTo>
                <a:cubicBezTo>
                  <a:pt x="531" y="654"/>
                  <a:pt x="534" y="669"/>
                  <a:pt x="532" y="684"/>
                </a:cubicBezTo>
                <a:cubicBezTo>
                  <a:pt x="531" y="696"/>
                  <a:pt x="526" y="708"/>
                  <a:pt x="520" y="718"/>
                </a:cubicBezTo>
                <a:cubicBezTo>
                  <a:pt x="513" y="727"/>
                  <a:pt x="499" y="731"/>
                  <a:pt x="489" y="729"/>
                </a:cubicBezTo>
                <a:cubicBezTo>
                  <a:pt x="475" y="726"/>
                  <a:pt x="462" y="719"/>
                  <a:pt x="450" y="713"/>
                </a:cubicBezTo>
                <a:cubicBezTo>
                  <a:pt x="438" y="706"/>
                  <a:pt x="427" y="699"/>
                  <a:pt x="415" y="691"/>
                </a:cubicBezTo>
                <a:cubicBezTo>
                  <a:pt x="392" y="674"/>
                  <a:pt x="367" y="660"/>
                  <a:pt x="345" y="642"/>
                </a:cubicBezTo>
                <a:cubicBezTo>
                  <a:pt x="323" y="626"/>
                  <a:pt x="306" y="605"/>
                  <a:pt x="286" y="587"/>
                </a:cubicBezTo>
                <a:cubicBezTo>
                  <a:pt x="277" y="578"/>
                  <a:pt x="266" y="572"/>
                  <a:pt x="256" y="563"/>
                </a:cubicBezTo>
                <a:cubicBezTo>
                  <a:pt x="246" y="554"/>
                  <a:pt x="239" y="542"/>
                  <a:pt x="231" y="532"/>
                </a:cubicBezTo>
                <a:cubicBezTo>
                  <a:pt x="223" y="521"/>
                  <a:pt x="213" y="511"/>
                  <a:pt x="204" y="501"/>
                </a:cubicBezTo>
                <a:cubicBezTo>
                  <a:pt x="194" y="491"/>
                  <a:pt x="185" y="479"/>
                  <a:pt x="177" y="468"/>
                </a:cubicBezTo>
                <a:cubicBezTo>
                  <a:pt x="169" y="457"/>
                  <a:pt x="164" y="445"/>
                  <a:pt x="158" y="434"/>
                </a:cubicBezTo>
                <a:cubicBezTo>
                  <a:pt x="152" y="422"/>
                  <a:pt x="147" y="409"/>
                  <a:pt x="144" y="396"/>
                </a:cubicBezTo>
                <a:cubicBezTo>
                  <a:pt x="141" y="383"/>
                  <a:pt x="139" y="370"/>
                  <a:pt x="140" y="356"/>
                </a:cubicBezTo>
                <a:cubicBezTo>
                  <a:pt x="137" y="357"/>
                  <a:pt x="134" y="356"/>
                  <a:pt x="131" y="357"/>
                </a:cubicBezTo>
                <a:cubicBezTo>
                  <a:pt x="128" y="357"/>
                  <a:pt x="125" y="360"/>
                  <a:pt x="122" y="360"/>
                </a:cubicBezTo>
                <a:cubicBezTo>
                  <a:pt x="116" y="361"/>
                  <a:pt x="110" y="358"/>
                  <a:pt x="104" y="359"/>
                </a:cubicBezTo>
                <a:cubicBezTo>
                  <a:pt x="98" y="360"/>
                  <a:pt x="94" y="364"/>
                  <a:pt x="87" y="364"/>
                </a:cubicBezTo>
                <a:cubicBezTo>
                  <a:pt x="81" y="365"/>
                  <a:pt x="75" y="362"/>
                  <a:pt x="70" y="359"/>
                </a:cubicBezTo>
                <a:cubicBezTo>
                  <a:pt x="60" y="353"/>
                  <a:pt x="51" y="343"/>
                  <a:pt x="51" y="331"/>
                </a:cubicBezTo>
                <a:cubicBezTo>
                  <a:pt x="50" y="320"/>
                  <a:pt x="60" y="314"/>
                  <a:pt x="67" y="307"/>
                </a:cubicBezTo>
                <a:cubicBezTo>
                  <a:pt x="60" y="306"/>
                  <a:pt x="53" y="309"/>
                  <a:pt x="46" y="307"/>
                </a:cubicBezTo>
                <a:cubicBezTo>
                  <a:pt x="39" y="305"/>
                  <a:pt x="36" y="298"/>
                  <a:pt x="33" y="292"/>
                </a:cubicBezTo>
                <a:cubicBezTo>
                  <a:pt x="30" y="286"/>
                  <a:pt x="28" y="279"/>
                  <a:pt x="25" y="272"/>
                </a:cubicBezTo>
                <a:cubicBezTo>
                  <a:pt x="22" y="264"/>
                  <a:pt x="19" y="257"/>
                  <a:pt x="16" y="249"/>
                </a:cubicBezTo>
                <a:cubicBezTo>
                  <a:pt x="10" y="235"/>
                  <a:pt x="4" y="220"/>
                  <a:pt x="2" y="205"/>
                </a:cubicBezTo>
                <a:cubicBezTo>
                  <a:pt x="0" y="189"/>
                  <a:pt x="3" y="173"/>
                  <a:pt x="9" y="158"/>
                </a:cubicBezTo>
                <a:cubicBezTo>
                  <a:pt x="13" y="147"/>
                  <a:pt x="19" y="132"/>
                  <a:pt x="31" y="126"/>
                </a:cubicBezTo>
                <a:cubicBezTo>
                  <a:pt x="33" y="125"/>
                  <a:pt x="34" y="124"/>
                  <a:pt x="35" y="121"/>
                </a:cubicBezTo>
                <a:cubicBezTo>
                  <a:pt x="37" y="118"/>
                  <a:pt x="38" y="114"/>
                  <a:pt x="40" y="111"/>
                </a:cubicBezTo>
                <a:cubicBezTo>
                  <a:pt x="43" y="104"/>
                  <a:pt x="47" y="97"/>
                  <a:pt x="52" y="91"/>
                </a:cubicBezTo>
                <a:cubicBezTo>
                  <a:pt x="56" y="86"/>
                  <a:pt x="61" y="80"/>
                  <a:pt x="65" y="75"/>
                </a:cubicBezTo>
                <a:cubicBezTo>
                  <a:pt x="70" y="69"/>
                  <a:pt x="75" y="65"/>
                  <a:pt x="82" y="63"/>
                </a:cubicBezTo>
                <a:cubicBezTo>
                  <a:pt x="83" y="62"/>
                  <a:pt x="86" y="62"/>
                  <a:pt x="87" y="60"/>
                </a:cubicBezTo>
                <a:cubicBezTo>
                  <a:pt x="88" y="58"/>
                  <a:pt x="86" y="57"/>
                  <a:pt x="86" y="55"/>
                </a:cubicBezTo>
                <a:cubicBezTo>
                  <a:pt x="86" y="53"/>
                  <a:pt x="87" y="51"/>
                  <a:pt x="89" y="51"/>
                </a:cubicBezTo>
                <a:cubicBezTo>
                  <a:pt x="92" y="51"/>
                  <a:pt x="93" y="55"/>
                  <a:pt x="95" y="55"/>
                </a:cubicBezTo>
                <a:cubicBezTo>
                  <a:pt x="98" y="55"/>
                  <a:pt x="99" y="51"/>
                  <a:pt x="100" y="49"/>
                </a:cubicBezTo>
                <a:cubicBezTo>
                  <a:pt x="101" y="46"/>
                  <a:pt x="104" y="43"/>
                  <a:pt x="106" y="40"/>
                </a:cubicBezTo>
                <a:cubicBezTo>
                  <a:pt x="110" y="34"/>
                  <a:pt x="115" y="28"/>
                  <a:pt x="119" y="22"/>
                </a:cubicBezTo>
                <a:cubicBezTo>
                  <a:pt x="123" y="16"/>
                  <a:pt x="128" y="9"/>
                  <a:pt x="135" y="9"/>
                </a:cubicBezTo>
                <a:cubicBezTo>
                  <a:pt x="141" y="9"/>
                  <a:pt x="147" y="13"/>
                  <a:pt x="153" y="16"/>
                </a:cubicBezTo>
                <a:cubicBezTo>
                  <a:pt x="156" y="7"/>
                  <a:pt x="168" y="14"/>
                  <a:pt x="171" y="20"/>
                </a:cubicBezTo>
                <a:cubicBezTo>
                  <a:pt x="172" y="15"/>
                  <a:pt x="174" y="10"/>
                  <a:pt x="179" y="8"/>
                </a:cubicBezTo>
                <a:cubicBezTo>
                  <a:pt x="182" y="6"/>
                  <a:pt x="187" y="5"/>
                  <a:pt x="189" y="9"/>
                </a:cubicBezTo>
                <a:cubicBezTo>
                  <a:pt x="198" y="2"/>
                  <a:pt x="213" y="0"/>
                  <a:pt x="224" y="5"/>
                </a:cubicBezTo>
                <a:cubicBezTo>
                  <a:pt x="236" y="12"/>
                  <a:pt x="240" y="32"/>
                  <a:pt x="243" y="44"/>
                </a:cubicBezTo>
                <a:cubicBezTo>
                  <a:pt x="247" y="59"/>
                  <a:pt x="251" y="74"/>
                  <a:pt x="258" y="87"/>
                </a:cubicBezTo>
                <a:cubicBezTo>
                  <a:pt x="266" y="101"/>
                  <a:pt x="276" y="115"/>
                  <a:pt x="287" y="127"/>
                </a:cubicBezTo>
                <a:cubicBezTo>
                  <a:pt x="288" y="120"/>
                  <a:pt x="296" y="121"/>
                  <a:pt x="301" y="124"/>
                </a:cubicBezTo>
                <a:cubicBezTo>
                  <a:pt x="304" y="126"/>
                  <a:pt x="307" y="129"/>
                  <a:pt x="310" y="131"/>
                </a:cubicBezTo>
                <a:cubicBezTo>
                  <a:pt x="313" y="134"/>
                  <a:pt x="316" y="134"/>
                  <a:pt x="321" y="134"/>
                </a:cubicBezTo>
                <a:close/>
                <a:moveTo>
                  <a:pt x="384" y="353"/>
                </a:moveTo>
                <a:cubicBezTo>
                  <a:pt x="389" y="354"/>
                  <a:pt x="394" y="354"/>
                  <a:pt x="398" y="358"/>
                </a:cubicBezTo>
                <a:cubicBezTo>
                  <a:pt x="403" y="361"/>
                  <a:pt x="404" y="367"/>
                  <a:pt x="406" y="372"/>
                </a:cubicBezTo>
                <a:cubicBezTo>
                  <a:pt x="408" y="385"/>
                  <a:pt x="410" y="398"/>
                  <a:pt x="411" y="411"/>
                </a:cubicBezTo>
                <a:cubicBezTo>
                  <a:pt x="414" y="439"/>
                  <a:pt x="416" y="468"/>
                  <a:pt x="418" y="496"/>
                </a:cubicBezTo>
                <a:cubicBezTo>
                  <a:pt x="420" y="524"/>
                  <a:pt x="419" y="552"/>
                  <a:pt x="423" y="579"/>
                </a:cubicBezTo>
                <a:cubicBezTo>
                  <a:pt x="424" y="593"/>
                  <a:pt x="428" y="607"/>
                  <a:pt x="430" y="621"/>
                </a:cubicBezTo>
                <a:cubicBezTo>
                  <a:pt x="432" y="627"/>
                  <a:pt x="432" y="633"/>
                  <a:pt x="434" y="639"/>
                </a:cubicBezTo>
                <a:cubicBezTo>
                  <a:pt x="434" y="641"/>
                  <a:pt x="435" y="642"/>
                  <a:pt x="437" y="644"/>
                </a:cubicBezTo>
                <a:cubicBezTo>
                  <a:pt x="439" y="646"/>
                  <a:pt x="440" y="647"/>
                  <a:pt x="442" y="650"/>
                </a:cubicBezTo>
                <a:cubicBezTo>
                  <a:pt x="446" y="655"/>
                  <a:pt x="449" y="659"/>
                  <a:pt x="454" y="663"/>
                </a:cubicBezTo>
                <a:cubicBezTo>
                  <a:pt x="458" y="666"/>
                  <a:pt x="463" y="669"/>
                  <a:pt x="466" y="673"/>
                </a:cubicBezTo>
                <a:cubicBezTo>
                  <a:pt x="468" y="677"/>
                  <a:pt x="467" y="682"/>
                  <a:pt x="461" y="680"/>
                </a:cubicBezTo>
                <a:cubicBezTo>
                  <a:pt x="455" y="678"/>
                  <a:pt x="451" y="671"/>
                  <a:pt x="447" y="667"/>
                </a:cubicBezTo>
                <a:cubicBezTo>
                  <a:pt x="446" y="676"/>
                  <a:pt x="436" y="678"/>
                  <a:pt x="430" y="682"/>
                </a:cubicBezTo>
                <a:cubicBezTo>
                  <a:pt x="418" y="691"/>
                  <a:pt x="440" y="698"/>
                  <a:pt x="446" y="702"/>
                </a:cubicBezTo>
                <a:cubicBezTo>
                  <a:pt x="457" y="708"/>
                  <a:pt x="468" y="715"/>
                  <a:pt x="481" y="719"/>
                </a:cubicBezTo>
                <a:cubicBezTo>
                  <a:pt x="489" y="722"/>
                  <a:pt x="503" y="722"/>
                  <a:pt x="511" y="717"/>
                </a:cubicBezTo>
                <a:cubicBezTo>
                  <a:pt x="519" y="711"/>
                  <a:pt x="521" y="700"/>
                  <a:pt x="523" y="691"/>
                </a:cubicBezTo>
                <a:cubicBezTo>
                  <a:pt x="524" y="678"/>
                  <a:pt x="524" y="665"/>
                  <a:pt x="523" y="653"/>
                </a:cubicBezTo>
                <a:cubicBezTo>
                  <a:pt x="521" y="626"/>
                  <a:pt x="521" y="599"/>
                  <a:pt x="515" y="573"/>
                </a:cubicBezTo>
                <a:cubicBezTo>
                  <a:pt x="509" y="547"/>
                  <a:pt x="500" y="521"/>
                  <a:pt x="490" y="496"/>
                </a:cubicBezTo>
                <a:cubicBezTo>
                  <a:pt x="486" y="483"/>
                  <a:pt x="480" y="471"/>
                  <a:pt x="476" y="458"/>
                </a:cubicBezTo>
                <a:cubicBezTo>
                  <a:pt x="471" y="446"/>
                  <a:pt x="470" y="433"/>
                  <a:pt x="468" y="420"/>
                </a:cubicBezTo>
                <a:cubicBezTo>
                  <a:pt x="466" y="407"/>
                  <a:pt x="463" y="394"/>
                  <a:pt x="461" y="381"/>
                </a:cubicBezTo>
                <a:cubicBezTo>
                  <a:pt x="458" y="369"/>
                  <a:pt x="455" y="356"/>
                  <a:pt x="451" y="344"/>
                </a:cubicBezTo>
                <a:cubicBezTo>
                  <a:pt x="444" y="321"/>
                  <a:pt x="419" y="311"/>
                  <a:pt x="399" y="299"/>
                </a:cubicBezTo>
                <a:cubicBezTo>
                  <a:pt x="387" y="292"/>
                  <a:pt x="375" y="285"/>
                  <a:pt x="362" y="280"/>
                </a:cubicBezTo>
                <a:cubicBezTo>
                  <a:pt x="350" y="275"/>
                  <a:pt x="342" y="267"/>
                  <a:pt x="334" y="258"/>
                </a:cubicBezTo>
                <a:cubicBezTo>
                  <a:pt x="329" y="253"/>
                  <a:pt x="325" y="248"/>
                  <a:pt x="320" y="244"/>
                </a:cubicBezTo>
                <a:cubicBezTo>
                  <a:pt x="317" y="242"/>
                  <a:pt x="313" y="240"/>
                  <a:pt x="310" y="238"/>
                </a:cubicBezTo>
                <a:cubicBezTo>
                  <a:pt x="307" y="237"/>
                  <a:pt x="304" y="237"/>
                  <a:pt x="301" y="236"/>
                </a:cubicBezTo>
                <a:cubicBezTo>
                  <a:pt x="296" y="234"/>
                  <a:pt x="291" y="230"/>
                  <a:pt x="285" y="228"/>
                </a:cubicBezTo>
                <a:cubicBezTo>
                  <a:pt x="278" y="227"/>
                  <a:pt x="271" y="227"/>
                  <a:pt x="264" y="226"/>
                </a:cubicBezTo>
                <a:cubicBezTo>
                  <a:pt x="267" y="228"/>
                  <a:pt x="309" y="260"/>
                  <a:pt x="297" y="266"/>
                </a:cubicBezTo>
                <a:cubicBezTo>
                  <a:pt x="294" y="268"/>
                  <a:pt x="287" y="263"/>
                  <a:pt x="283" y="263"/>
                </a:cubicBezTo>
                <a:cubicBezTo>
                  <a:pt x="276" y="262"/>
                  <a:pt x="269" y="261"/>
                  <a:pt x="262" y="261"/>
                </a:cubicBezTo>
                <a:cubicBezTo>
                  <a:pt x="251" y="260"/>
                  <a:pt x="237" y="258"/>
                  <a:pt x="227" y="263"/>
                </a:cubicBezTo>
                <a:cubicBezTo>
                  <a:pt x="232" y="266"/>
                  <a:pt x="238" y="264"/>
                  <a:pt x="244" y="264"/>
                </a:cubicBezTo>
                <a:cubicBezTo>
                  <a:pt x="251" y="263"/>
                  <a:pt x="259" y="264"/>
                  <a:pt x="266" y="265"/>
                </a:cubicBezTo>
                <a:cubicBezTo>
                  <a:pt x="272" y="266"/>
                  <a:pt x="279" y="266"/>
                  <a:pt x="284" y="269"/>
                </a:cubicBezTo>
                <a:cubicBezTo>
                  <a:pt x="289" y="272"/>
                  <a:pt x="286" y="277"/>
                  <a:pt x="281" y="275"/>
                </a:cubicBezTo>
                <a:cubicBezTo>
                  <a:pt x="278" y="274"/>
                  <a:pt x="277" y="274"/>
                  <a:pt x="274" y="274"/>
                </a:cubicBezTo>
                <a:cubicBezTo>
                  <a:pt x="271" y="274"/>
                  <a:pt x="268" y="275"/>
                  <a:pt x="265" y="275"/>
                </a:cubicBezTo>
                <a:cubicBezTo>
                  <a:pt x="259" y="274"/>
                  <a:pt x="253" y="273"/>
                  <a:pt x="246" y="273"/>
                </a:cubicBezTo>
                <a:cubicBezTo>
                  <a:pt x="241" y="272"/>
                  <a:pt x="235" y="271"/>
                  <a:pt x="231" y="273"/>
                </a:cubicBezTo>
                <a:cubicBezTo>
                  <a:pt x="227" y="275"/>
                  <a:pt x="224" y="278"/>
                  <a:pt x="220" y="278"/>
                </a:cubicBezTo>
                <a:cubicBezTo>
                  <a:pt x="217" y="278"/>
                  <a:pt x="206" y="275"/>
                  <a:pt x="205" y="278"/>
                </a:cubicBezTo>
                <a:cubicBezTo>
                  <a:pt x="203" y="282"/>
                  <a:pt x="227" y="283"/>
                  <a:pt x="229" y="283"/>
                </a:cubicBezTo>
                <a:cubicBezTo>
                  <a:pt x="243" y="285"/>
                  <a:pt x="258" y="285"/>
                  <a:pt x="272" y="288"/>
                </a:cubicBezTo>
                <a:cubicBezTo>
                  <a:pt x="281" y="289"/>
                  <a:pt x="293" y="291"/>
                  <a:pt x="301" y="296"/>
                </a:cubicBezTo>
                <a:cubicBezTo>
                  <a:pt x="306" y="300"/>
                  <a:pt x="310" y="306"/>
                  <a:pt x="307" y="312"/>
                </a:cubicBezTo>
                <a:cubicBezTo>
                  <a:pt x="305" y="316"/>
                  <a:pt x="299" y="317"/>
                  <a:pt x="294" y="317"/>
                </a:cubicBezTo>
                <a:cubicBezTo>
                  <a:pt x="279" y="318"/>
                  <a:pt x="264" y="312"/>
                  <a:pt x="250" y="312"/>
                </a:cubicBezTo>
                <a:cubicBezTo>
                  <a:pt x="255" y="313"/>
                  <a:pt x="254" y="322"/>
                  <a:pt x="250" y="325"/>
                </a:cubicBezTo>
                <a:cubicBezTo>
                  <a:pt x="255" y="326"/>
                  <a:pt x="259" y="330"/>
                  <a:pt x="264" y="332"/>
                </a:cubicBezTo>
                <a:cubicBezTo>
                  <a:pt x="268" y="335"/>
                  <a:pt x="274" y="336"/>
                  <a:pt x="279" y="338"/>
                </a:cubicBezTo>
                <a:cubicBezTo>
                  <a:pt x="291" y="341"/>
                  <a:pt x="303" y="344"/>
                  <a:pt x="315" y="348"/>
                </a:cubicBezTo>
                <a:cubicBezTo>
                  <a:pt x="325" y="351"/>
                  <a:pt x="336" y="353"/>
                  <a:pt x="347" y="353"/>
                </a:cubicBezTo>
                <a:cubicBezTo>
                  <a:pt x="353" y="353"/>
                  <a:pt x="359" y="354"/>
                  <a:pt x="365" y="354"/>
                </a:cubicBezTo>
                <a:cubicBezTo>
                  <a:pt x="371" y="354"/>
                  <a:pt x="377" y="353"/>
                  <a:pt x="384" y="353"/>
                </a:cubicBezTo>
                <a:close/>
                <a:moveTo>
                  <a:pt x="426" y="688"/>
                </a:moveTo>
                <a:cubicBezTo>
                  <a:pt x="426" y="688"/>
                  <a:pt x="426" y="688"/>
                  <a:pt x="426" y="688"/>
                </a:cubicBezTo>
                <a:cubicBezTo>
                  <a:pt x="426" y="688"/>
                  <a:pt x="426" y="688"/>
                  <a:pt x="426" y="688"/>
                </a:cubicBezTo>
                <a:cubicBezTo>
                  <a:pt x="426" y="688"/>
                  <a:pt x="426" y="688"/>
                  <a:pt x="426" y="688"/>
                </a:cubicBezTo>
                <a:close/>
                <a:moveTo>
                  <a:pt x="247" y="305"/>
                </a:moveTo>
                <a:cubicBezTo>
                  <a:pt x="258" y="305"/>
                  <a:pt x="268" y="308"/>
                  <a:pt x="278" y="309"/>
                </a:cubicBezTo>
                <a:cubicBezTo>
                  <a:pt x="284" y="310"/>
                  <a:pt x="289" y="312"/>
                  <a:pt x="294" y="312"/>
                </a:cubicBezTo>
                <a:cubicBezTo>
                  <a:pt x="298" y="312"/>
                  <a:pt x="303" y="310"/>
                  <a:pt x="302" y="306"/>
                </a:cubicBezTo>
                <a:cubicBezTo>
                  <a:pt x="301" y="302"/>
                  <a:pt x="296" y="300"/>
                  <a:pt x="293" y="299"/>
                </a:cubicBezTo>
                <a:cubicBezTo>
                  <a:pt x="268" y="290"/>
                  <a:pt x="240" y="291"/>
                  <a:pt x="214" y="288"/>
                </a:cubicBezTo>
                <a:cubicBezTo>
                  <a:pt x="208" y="288"/>
                  <a:pt x="192" y="284"/>
                  <a:pt x="200" y="275"/>
                </a:cubicBezTo>
                <a:cubicBezTo>
                  <a:pt x="206" y="266"/>
                  <a:pt x="217" y="275"/>
                  <a:pt x="225" y="270"/>
                </a:cubicBezTo>
                <a:cubicBezTo>
                  <a:pt x="219" y="267"/>
                  <a:pt x="219" y="261"/>
                  <a:pt x="225" y="258"/>
                </a:cubicBezTo>
                <a:cubicBezTo>
                  <a:pt x="231" y="254"/>
                  <a:pt x="238" y="255"/>
                  <a:pt x="245" y="254"/>
                </a:cubicBezTo>
                <a:cubicBezTo>
                  <a:pt x="260" y="254"/>
                  <a:pt x="277" y="254"/>
                  <a:pt x="291" y="258"/>
                </a:cubicBezTo>
                <a:cubicBezTo>
                  <a:pt x="284" y="249"/>
                  <a:pt x="275" y="244"/>
                  <a:pt x="266" y="236"/>
                </a:cubicBezTo>
                <a:cubicBezTo>
                  <a:pt x="262" y="232"/>
                  <a:pt x="257" y="224"/>
                  <a:pt x="250" y="224"/>
                </a:cubicBezTo>
                <a:cubicBezTo>
                  <a:pt x="247" y="224"/>
                  <a:pt x="245" y="228"/>
                  <a:pt x="242" y="230"/>
                </a:cubicBezTo>
                <a:cubicBezTo>
                  <a:pt x="238" y="232"/>
                  <a:pt x="233" y="231"/>
                  <a:pt x="228" y="233"/>
                </a:cubicBezTo>
                <a:cubicBezTo>
                  <a:pt x="224" y="235"/>
                  <a:pt x="219" y="239"/>
                  <a:pt x="215" y="243"/>
                </a:cubicBezTo>
                <a:cubicBezTo>
                  <a:pt x="214" y="245"/>
                  <a:pt x="213" y="245"/>
                  <a:pt x="213" y="248"/>
                </a:cubicBezTo>
                <a:cubicBezTo>
                  <a:pt x="213" y="251"/>
                  <a:pt x="213" y="252"/>
                  <a:pt x="211" y="255"/>
                </a:cubicBezTo>
                <a:cubicBezTo>
                  <a:pt x="201" y="271"/>
                  <a:pt x="182" y="281"/>
                  <a:pt x="170" y="296"/>
                </a:cubicBezTo>
                <a:cubicBezTo>
                  <a:pt x="163" y="305"/>
                  <a:pt x="157" y="314"/>
                  <a:pt x="153" y="324"/>
                </a:cubicBezTo>
                <a:cubicBezTo>
                  <a:pt x="148" y="335"/>
                  <a:pt x="147" y="347"/>
                  <a:pt x="146" y="359"/>
                </a:cubicBezTo>
                <a:cubicBezTo>
                  <a:pt x="145" y="370"/>
                  <a:pt x="147" y="382"/>
                  <a:pt x="150" y="394"/>
                </a:cubicBezTo>
                <a:cubicBezTo>
                  <a:pt x="153" y="405"/>
                  <a:pt x="156" y="416"/>
                  <a:pt x="161" y="426"/>
                </a:cubicBezTo>
                <a:cubicBezTo>
                  <a:pt x="163" y="430"/>
                  <a:pt x="166" y="435"/>
                  <a:pt x="169" y="439"/>
                </a:cubicBezTo>
                <a:cubicBezTo>
                  <a:pt x="172" y="444"/>
                  <a:pt x="174" y="450"/>
                  <a:pt x="177" y="455"/>
                </a:cubicBezTo>
                <a:cubicBezTo>
                  <a:pt x="182" y="465"/>
                  <a:pt x="190" y="474"/>
                  <a:pt x="197" y="483"/>
                </a:cubicBezTo>
                <a:cubicBezTo>
                  <a:pt x="204" y="492"/>
                  <a:pt x="213" y="501"/>
                  <a:pt x="221" y="510"/>
                </a:cubicBezTo>
                <a:cubicBezTo>
                  <a:pt x="229" y="518"/>
                  <a:pt x="236" y="528"/>
                  <a:pt x="243" y="537"/>
                </a:cubicBezTo>
                <a:cubicBezTo>
                  <a:pt x="249" y="546"/>
                  <a:pt x="256" y="555"/>
                  <a:pt x="264" y="562"/>
                </a:cubicBezTo>
                <a:cubicBezTo>
                  <a:pt x="273" y="570"/>
                  <a:pt x="283" y="576"/>
                  <a:pt x="292" y="583"/>
                </a:cubicBezTo>
                <a:cubicBezTo>
                  <a:pt x="302" y="592"/>
                  <a:pt x="310" y="603"/>
                  <a:pt x="320" y="613"/>
                </a:cubicBezTo>
                <a:cubicBezTo>
                  <a:pt x="329" y="622"/>
                  <a:pt x="340" y="631"/>
                  <a:pt x="351" y="639"/>
                </a:cubicBezTo>
                <a:cubicBezTo>
                  <a:pt x="373" y="655"/>
                  <a:pt x="396" y="671"/>
                  <a:pt x="420" y="686"/>
                </a:cubicBezTo>
                <a:cubicBezTo>
                  <a:pt x="422" y="679"/>
                  <a:pt x="429" y="676"/>
                  <a:pt x="435" y="673"/>
                </a:cubicBezTo>
                <a:cubicBezTo>
                  <a:pt x="441" y="669"/>
                  <a:pt x="442" y="664"/>
                  <a:pt x="438" y="657"/>
                </a:cubicBezTo>
                <a:cubicBezTo>
                  <a:pt x="436" y="654"/>
                  <a:pt x="433" y="652"/>
                  <a:pt x="431" y="648"/>
                </a:cubicBezTo>
                <a:cubicBezTo>
                  <a:pt x="429" y="645"/>
                  <a:pt x="428" y="641"/>
                  <a:pt x="427" y="636"/>
                </a:cubicBezTo>
                <a:cubicBezTo>
                  <a:pt x="426" y="626"/>
                  <a:pt x="424" y="617"/>
                  <a:pt x="421" y="607"/>
                </a:cubicBezTo>
                <a:cubicBezTo>
                  <a:pt x="413" y="568"/>
                  <a:pt x="414" y="529"/>
                  <a:pt x="411" y="489"/>
                </a:cubicBezTo>
                <a:cubicBezTo>
                  <a:pt x="409" y="451"/>
                  <a:pt x="407" y="412"/>
                  <a:pt x="399" y="375"/>
                </a:cubicBezTo>
                <a:cubicBezTo>
                  <a:pt x="398" y="369"/>
                  <a:pt x="396" y="363"/>
                  <a:pt x="390" y="361"/>
                </a:cubicBezTo>
                <a:cubicBezTo>
                  <a:pt x="382" y="358"/>
                  <a:pt x="372" y="361"/>
                  <a:pt x="363" y="360"/>
                </a:cubicBezTo>
                <a:cubicBezTo>
                  <a:pt x="353" y="360"/>
                  <a:pt x="344" y="360"/>
                  <a:pt x="334" y="359"/>
                </a:cubicBezTo>
                <a:cubicBezTo>
                  <a:pt x="325" y="358"/>
                  <a:pt x="316" y="355"/>
                  <a:pt x="307" y="352"/>
                </a:cubicBezTo>
                <a:cubicBezTo>
                  <a:pt x="297" y="349"/>
                  <a:pt x="286" y="346"/>
                  <a:pt x="276" y="343"/>
                </a:cubicBezTo>
                <a:cubicBezTo>
                  <a:pt x="271" y="342"/>
                  <a:pt x="267" y="341"/>
                  <a:pt x="263" y="339"/>
                </a:cubicBezTo>
                <a:cubicBezTo>
                  <a:pt x="259" y="337"/>
                  <a:pt x="256" y="334"/>
                  <a:pt x="252" y="332"/>
                </a:cubicBezTo>
                <a:cubicBezTo>
                  <a:pt x="250" y="331"/>
                  <a:pt x="247" y="331"/>
                  <a:pt x="246" y="329"/>
                </a:cubicBezTo>
                <a:cubicBezTo>
                  <a:pt x="244" y="328"/>
                  <a:pt x="244" y="325"/>
                  <a:pt x="242" y="324"/>
                </a:cubicBezTo>
                <a:cubicBezTo>
                  <a:pt x="239" y="321"/>
                  <a:pt x="235" y="319"/>
                  <a:pt x="234" y="315"/>
                </a:cubicBezTo>
                <a:cubicBezTo>
                  <a:pt x="233" y="308"/>
                  <a:pt x="242" y="305"/>
                  <a:pt x="247" y="305"/>
                </a:cubicBezTo>
                <a:close/>
                <a:moveTo>
                  <a:pt x="464" y="674"/>
                </a:moveTo>
                <a:cubicBezTo>
                  <a:pt x="464" y="674"/>
                  <a:pt x="464" y="674"/>
                  <a:pt x="464" y="674"/>
                </a:cubicBezTo>
                <a:moveTo>
                  <a:pt x="464" y="674"/>
                </a:moveTo>
                <a:cubicBezTo>
                  <a:pt x="464" y="674"/>
                  <a:pt x="464" y="674"/>
                  <a:pt x="464" y="674"/>
                </a:cubicBezTo>
                <a:cubicBezTo>
                  <a:pt x="464" y="674"/>
                  <a:pt x="464" y="674"/>
                  <a:pt x="464" y="674"/>
                </a:cubicBezTo>
                <a:cubicBezTo>
                  <a:pt x="464" y="674"/>
                  <a:pt x="464" y="674"/>
                  <a:pt x="464" y="674"/>
                </a:cubicBezTo>
                <a:close/>
                <a:moveTo>
                  <a:pt x="331" y="197"/>
                </a:moveTo>
                <a:cubicBezTo>
                  <a:pt x="329" y="197"/>
                  <a:pt x="328" y="201"/>
                  <a:pt x="327" y="203"/>
                </a:cubicBezTo>
                <a:cubicBezTo>
                  <a:pt x="325" y="206"/>
                  <a:pt x="322" y="207"/>
                  <a:pt x="318" y="208"/>
                </a:cubicBezTo>
                <a:cubicBezTo>
                  <a:pt x="312" y="209"/>
                  <a:pt x="306" y="208"/>
                  <a:pt x="300" y="211"/>
                </a:cubicBezTo>
                <a:cubicBezTo>
                  <a:pt x="294" y="214"/>
                  <a:pt x="295" y="220"/>
                  <a:pt x="299" y="225"/>
                </a:cubicBezTo>
                <a:cubicBezTo>
                  <a:pt x="305" y="230"/>
                  <a:pt x="313" y="233"/>
                  <a:pt x="320" y="237"/>
                </a:cubicBezTo>
                <a:cubicBezTo>
                  <a:pt x="334" y="245"/>
                  <a:pt x="341" y="261"/>
                  <a:pt x="355" y="270"/>
                </a:cubicBezTo>
                <a:cubicBezTo>
                  <a:pt x="362" y="274"/>
                  <a:pt x="371" y="277"/>
                  <a:pt x="379" y="281"/>
                </a:cubicBezTo>
                <a:cubicBezTo>
                  <a:pt x="388" y="286"/>
                  <a:pt x="397" y="291"/>
                  <a:pt x="405" y="296"/>
                </a:cubicBezTo>
                <a:cubicBezTo>
                  <a:pt x="419" y="304"/>
                  <a:pt x="435" y="311"/>
                  <a:pt x="446" y="322"/>
                </a:cubicBezTo>
                <a:cubicBezTo>
                  <a:pt x="458" y="335"/>
                  <a:pt x="461" y="353"/>
                  <a:pt x="464" y="370"/>
                </a:cubicBezTo>
                <a:cubicBezTo>
                  <a:pt x="468" y="389"/>
                  <a:pt x="472" y="408"/>
                  <a:pt x="475" y="427"/>
                </a:cubicBezTo>
                <a:cubicBezTo>
                  <a:pt x="477" y="437"/>
                  <a:pt x="478" y="447"/>
                  <a:pt x="482" y="456"/>
                </a:cubicBezTo>
                <a:cubicBezTo>
                  <a:pt x="485" y="465"/>
                  <a:pt x="489" y="474"/>
                  <a:pt x="492" y="483"/>
                </a:cubicBezTo>
                <a:cubicBezTo>
                  <a:pt x="508" y="524"/>
                  <a:pt x="525" y="568"/>
                  <a:pt x="527" y="613"/>
                </a:cubicBezTo>
                <a:cubicBezTo>
                  <a:pt x="530" y="581"/>
                  <a:pt x="533" y="550"/>
                  <a:pt x="532" y="518"/>
                </a:cubicBezTo>
                <a:cubicBezTo>
                  <a:pt x="531" y="503"/>
                  <a:pt x="530" y="487"/>
                  <a:pt x="530" y="471"/>
                </a:cubicBezTo>
                <a:cubicBezTo>
                  <a:pt x="531" y="465"/>
                  <a:pt x="531" y="459"/>
                  <a:pt x="532" y="453"/>
                </a:cubicBezTo>
                <a:cubicBezTo>
                  <a:pt x="532" y="449"/>
                  <a:pt x="533" y="443"/>
                  <a:pt x="538" y="442"/>
                </a:cubicBezTo>
                <a:cubicBezTo>
                  <a:pt x="523" y="429"/>
                  <a:pt x="521" y="408"/>
                  <a:pt x="507" y="394"/>
                </a:cubicBezTo>
                <a:cubicBezTo>
                  <a:pt x="504" y="390"/>
                  <a:pt x="500" y="388"/>
                  <a:pt x="497" y="384"/>
                </a:cubicBezTo>
                <a:cubicBezTo>
                  <a:pt x="494" y="380"/>
                  <a:pt x="492" y="375"/>
                  <a:pt x="489" y="371"/>
                </a:cubicBezTo>
                <a:cubicBezTo>
                  <a:pt x="486" y="367"/>
                  <a:pt x="482" y="365"/>
                  <a:pt x="480" y="361"/>
                </a:cubicBezTo>
                <a:cubicBezTo>
                  <a:pt x="476" y="356"/>
                  <a:pt x="475" y="350"/>
                  <a:pt x="471" y="346"/>
                </a:cubicBezTo>
                <a:cubicBezTo>
                  <a:pt x="467" y="342"/>
                  <a:pt x="463" y="339"/>
                  <a:pt x="460" y="334"/>
                </a:cubicBezTo>
                <a:cubicBezTo>
                  <a:pt x="458" y="330"/>
                  <a:pt x="455" y="326"/>
                  <a:pt x="451" y="322"/>
                </a:cubicBezTo>
                <a:cubicBezTo>
                  <a:pt x="443" y="314"/>
                  <a:pt x="439" y="303"/>
                  <a:pt x="431" y="295"/>
                </a:cubicBezTo>
                <a:cubicBezTo>
                  <a:pt x="428" y="292"/>
                  <a:pt x="423" y="289"/>
                  <a:pt x="419" y="286"/>
                </a:cubicBezTo>
                <a:cubicBezTo>
                  <a:pt x="414" y="281"/>
                  <a:pt x="410" y="277"/>
                  <a:pt x="405" y="273"/>
                </a:cubicBezTo>
                <a:cubicBezTo>
                  <a:pt x="397" y="265"/>
                  <a:pt x="388" y="258"/>
                  <a:pt x="379" y="252"/>
                </a:cubicBezTo>
                <a:cubicBezTo>
                  <a:pt x="369" y="246"/>
                  <a:pt x="362" y="235"/>
                  <a:pt x="355" y="226"/>
                </a:cubicBezTo>
                <a:cubicBezTo>
                  <a:pt x="351" y="220"/>
                  <a:pt x="347" y="215"/>
                  <a:pt x="343" y="210"/>
                </a:cubicBezTo>
                <a:cubicBezTo>
                  <a:pt x="339" y="205"/>
                  <a:pt x="336" y="200"/>
                  <a:pt x="331" y="197"/>
                </a:cubicBezTo>
                <a:close/>
                <a:moveTo>
                  <a:pt x="294" y="127"/>
                </a:moveTo>
                <a:cubicBezTo>
                  <a:pt x="289" y="136"/>
                  <a:pt x="311" y="148"/>
                  <a:pt x="315" y="153"/>
                </a:cubicBezTo>
                <a:cubicBezTo>
                  <a:pt x="322" y="159"/>
                  <a:pt x="325" y="166"/>
                  <a:pt x="329" y="174"/>
                </a:cubicBezTo>
                <a:cubicBezTo>
                  <a:pt x="331" y="179"/>
                  <a:pt x="332" y="183"/>
                  <a:pt x="333" y="187"/>
                </a:cubicBezTo>
                <a:cubicBezTo>
                  <a:pt x="335" y="192"/>
                  <a:pt x="338" y="195"/>
                  <a:pt x="341" y="199"/>
                </a:cubicBezTo>
                <a:cubicBezTo>
                  <a:pt x="348" y="207"/>
                  <a:pt x="355" y="215"/>
                  <a:pt x="361" y="223"/>
                </a:cubicBezTo>
                <a:cubicBezTo>
                  <a:pt x="367" y="231"/>
                  <a:pt x="373" y="240"/>
                  <a:pt x="380" y="245"/>
                </a:cubicBezTo>
                <a:cubicBezTo>
                  <a:pt x="384" y="248"/>
                  <a:pt x="388" y="250"/>
                  <a:pt x="391" y="253"/>
                </a:cubicBezTo>
                <a:cubicBezTo>
                  <a:pt x="395" y="256"/>
                  <a:pt x="398" y="259"/>
                  <a:pt x="402" y="262"/>
                </a:cubicBezTo>
                <a:cubicBezTo>
                  <a:pt x="409" y="268"/>
                  <a:pt x="417" y="275"/>
                  <a:pt x="424" y="281"/>
                </a:cubicBezTo>
                <a:cubicBezTo>
                  <a:pt x="431" y="287"/>
                  <a:pt x="437" y="292"/>
                  <a:pt x="442" y="300"/>
                </a:cubicBezTo>
                <a:cubicBezTo>
                  <a:pt x="448" y="308"/>
                  <a:pt x="453" y="315"/>
                  <a:pt x="459" y="322"/>
                </a:cubicBezTo>
                <a:cubicBezTo>
                  <a:pt x="462" y="324"/>
                  <a:pt x="464" y="328"/>
                  <a:pt x="466" y="331"/>
                </a:cubicBezTo>
                <a:cubicBezTo>
                  <a:pt x="468" y="335"/>
                  <a:pt x="471" y="338"/>
                  <a:pt x="474" y="341"/>
                </a:cubicBezTo>
                <a:cubicBezTo>
                  <a:pt x="481" y="347"/>
                  <a:pt x="483" y="356"/>
                  <a:pt x="489" y="362"/>
                </a:cubicBezTo>
                <a:cubicBezTo>
                  <a:pt x="496" y="368"/>
                  <a:pt x="498" y="375"/>
                  <a:pt x="503" y="382"/>
                </a:cubicBezTo>
                <a:cubicBezTo>
                  <a:pt x="506" y="385"/>
                  <a:pt x="510" y="387"/>
                  <a:pt x="512" y="390"/>
                </a:cubicBezTo>
                <a:cubicBezTo>
                  <a:pt x="515" y="394"/>
                  <a:pt x="518" y="398"/>
                  <a:pt x="520" y="402"/>
                </a:cubicBezTo>
                <a:cubicBezTo>
                  <a:pt x="525" y="410"/>
                  <a:pt x="529" y="419"/>
                  <a:pt x="534" y="427"/>
                </a:cubicBezTo>
                <a:cubicBezTo>
                  <a:pt x="539" y="435"/>
                  <a:pt x="546" y="440"/>
                  <a:pt x="552" y="446"/>
                </a:cubicBezTo>
                <a:cubicBezTo>
                  <a:pt x="559" y="453"/>
                  <a:pt x="567" y="458"/>
                  <a:pt x="573" y="465"/>
                </a:cubicBezTo>
                <a:cubicBezTo>
                  <a:pt x="579" y="471"/>
                  <a:pt x="583" y="479"/>
                  <a:pt x="587" y="487"/>
                </a:cubicBezTo>
                <a:cubicBezTo>
                  <a:pt x="591" y="495"/>
                  <a:pt x="596" y="500"/>
                  <a:pt x="603" y="506"/>
                </a:cubicBezTo>
                <a:cubicBezTo>
                  <a:pt x="611" y="512"/>
                  <a:pt x="619" y="517"/>
                  <a:pt x="627" y="522"/>
                </a:cubicBezTo>
                <a:cubicBezTo>
                  <a:pt x="635" y="525"/>
                  <a:pt x="645" y="529"/>
                  <a:pt x="653" y="524"/>
                </a:cubicBezTo>
                <a:cubicBezTo>
                  <a:pt x="658" y="519"/>
                  <a:pt x="658" y="511"/>
                  <a:pt x="658" y="505"/>
                </a:cubicBezTo>
                <a:cubicBezTo>
                  <a:pt x="659" y="485"/>
                  <a:pt x="661" y="465"/>
                  <a:pt x="654" y="446"/>
                </a:cubicBezTo>
                <a:cubicBezTo>
                  <a:pt x="647" y="428"/>
                  <a:pt x="634" y="414"/>
                  <a:pt x="621" y="401"/>
                </a:cubicBezTo>
                <a:cubicBezTo>
                  <a:pt x="607" y="386"/>
                  <a:pt x="593" y="370"/>
                  <a:pt x="579" y="355"/>
                </a:cubicBezTo>
                <a:cubicBezTo>
                  <a:pt x="572" y="348"/>
                  <a:pt x="565" y="340"/>
                  <a:pt x="557" y="334"/>
                </a:cubicBezTo>
                <a:cubicBezTo>
                  <a:pt x="550" y="329"/>
                  <a:pt x="541" y="327"/>
                  <a:pt x="534" y="322"/>
                </a:cubicBezTo>
                <a:cubicBezTo>
                  <a:pt x="523" y="313"/>
                  <a:pt x="518" y="298"/>
                  <a:pt x="505" y="292"/>
                </a:cubicBezTo>
                <a:cubicBezTo>
                  <a:pt x="489" y="283"/>
                  <a:pt x="479" y="266"/>
                  <a:pt x="468" y="252"/>
                </a:cubicBezTo>
                <a:cubicBezTo>
                  <a:pt x="462" y="245"/>
                  <a:pt x="455" y="237"/>
                  <a:pt x="447" y="231"/>
                </a:cubicBezTo>
                <a:cubicBezTo>
                  <a:pt x="441" y="226"/>
                  <a:pt x="432" y="225"/>
                  <a:pt x="426" y="218"/>
                </a:cubicBezTo>
                <a:cubicBezTo>
                  <a:pt x="412" y="204"/>
                  <a:pt x="402" y="187"/>
                  <a:pt x="390" y="171"/>
                </a:cubicBezTo>
                <a:cubicBezTo>
                  <a:pt x="385" y="164"/>
                  <a:pt x="381" y="157"/>
                  <a:pt x="372" y="155"/>
                </a:cubicBezTo>
                <a:cubicBezTo>
                  <a:pt x="363" y="153"/>
                  <a:pt x="352" y="153"/>
                  <a:pt x="343" y="150"/>
                </a:cubicBezTo>
                <a:cubicBezTo>
                  <a:pt x="336" y="147"/>
                  <a:pt x="330" y="141"/>
                  <a:pt x="322" y="140"/>
                </a:cubicBezTo>
                <a:cubicBezTo>
                  <a:pt x="324" y="142"/>
                  <a:pt x="336" y="151"/>
                  <a:pt x="334" y="156"/>
                </a:cubicBezTo>
                <a:cubicBezTo>
                  <a:pt x="332" y="159"/>
                  <a:pt x="327" y="155"/>
                  <a:pt x="325" y="153"/>
                </a:cubicBezTo>
                <a:cubicBezTo>
                  <a:pt x="319" y="149"/>
                  <a:pt x="314" y="144"/>
                  <a:pt x="309" y="139"/>
                </a:cubicBezTo>
                <a:cubicBezTo>
                  <a:pt x="305" y="134"/>
                  <a:pt x="300" y="128"/>
                  <a:pt x="294" y="127"/>
                </a:cubicBezTo>
                <a:close/>
                <a:moveTo>
                  <a:pt x="666" y="476"/>
                </a:moveTo>
                <a:cubicBezTo>
                  <a:pt x="666" y="487"/>
                  <a:pt x="665" y="497"/>
                  <a:pt x="664" y="508"/>
                </a:cubicBezTo>
                <a:cubicBezTo>
                  <a:pt x="667" y="504"/>
                  <a:pt x="669" y="499"/>
                  <a:pt x="669" y="493"/>
                </a:cubicBezTo>
                <a:cubicBezTo>
                  <a:pt x="669" y="487"/>
                  <a:pt x="667" y="481"/>
                  <a:pt x="666" y="476"/>
                </a:cubicBezTo>
                <a:close/>
                <a:moveTo>
                  <a:pt x="563" y="464"/>
                </a:moveTo>
                <a:cubicBezTo>
                  <a:pt x="568" y="473"/>
                  <a:pt x="573" y="481"/>
                  <a:pt x="581" y="488"/>
                </a:cubicBezTo>
                <a:cubicBezTo>
                  <a:pt x="578" y="482"/>
                  <a:pt x="575" y="477"/>
                  <a:pt x="571" y="472"/>
                </a:cubicBezTo>
                <a:cubicBezTo>
                  <a:pt x="570" y="470"/>
                  <a:pt x="568" y="468"/>
                  <a:pt x="566" y="467"/>
                </a:cubicBezTo>
                <a:cubicBezTo>
                  <a:pt x="566" y="466"/>
                  <a:pt x="563" y="464"/>
                  <a:pt x="563" y="464"/>
                </a:cubicBezTo>
                <a:close/>
                <a:moveTo>
                  <a:pt x="609" y="380"/>
                </a:moveTo>
                <a:cubicBezTo>
                  <a:pt x="620" y="391"/>
                  <a:pt x="631" y="402"/>
                  <a:pt x="641" y="413"/>
                </a:cubicBezTo>
                <a:cubicBezTo>
                  <a:pt x="636" y="405"/>
                  <a:pt x="630" y="398"/>
                  <a:pt x="624" y="391"/>
                </a:cubicBezTo>
                <a:cubicBezTo>
                  <a:pt x="620" y="388"/>
                  <a:pt x="617" y="385"/>
                  <a:pt x="613" y="382"/>
                </a:cubicBezTo>
                <a:cubicBezTo>
                  <a:pt x="613" y="382"/>
                  <a:pt x="609" y="379"/>
                  <a:pt x="609" y="380"/>
                </a:cubicBezTo>
                <a:close/>
                <a:moveTo>
                  <a:pt x="73" y="310"/>
                </a:moveTo>
                <a:cubicBezTo>
                  <a:pt x="68" y="314"/>
                  <a:pt x="61" y="318"/>
                  <a:pt x="58" y="324"/>
                </a:cubicBezTo>
                <a:cubicBezTo>
                  <a:pt x="55" y="330"/>
                  <a:pt x="58" y="338"/>
                  <a:pt x="62" y="343"/>
                </a:cubicBezTo>
                <a:cubicBezTo>
                  <a:pt x="69" y="354"/>
                  <a:pt x="83" y="362"/>
                  <a:pt x="96" y="355"/>
                </a:cubicBezTo>
                <a:cubicBezTo>
                  <a:pt x="88" y="352"/>
                  <a:pt x="79" y="347"/>
                  <a:pt x="75" y="339"/>
                </a:cubicBezTo>
                <a:cubicBezTo>
                  <a:pt x="71" y="329"/>
                  <a:pt x="79" y="322"/>
                  <a:pt x="86" y="318"/>
                </a:cubicBezTo>
                <a:cubicBezTo>
                  <a:pt x="81" y="315"/>
                  <a:pt x="78" y="312"/>
                  <a:pt x="73" y="310"/>
                </a:cubicBezTo>
                <a:close/>
                <a:moveTo>
                  <a:pt x="113" y="348"/>
                </a:moveTo>
                <a:cubicBezTo>
                  <a:pt x="117" y="349"/>
                  <a:pt x="124" y="352"/>
                  <a:pt x="128" y="350"/>
                </a:cubicBezTo>
                <a:cubicBezTo>
                  <a:pt x="131" y="348"/>
                  <a:pt x="130" y="342"/>
                  <a:pt x="128" y="339"/>
                </a:cubicBezTo>
                <a:cubicBezTo>
                  <a:pt x="124" y="328"/>
                  <a:pt x="114" y="321"/>
                  <a:pt x="104" y="316"/>
                </a:cubicBezTo>
                <a:cubicBezTo>
                  <a:pt x="108" y="319"/>
                  <a:pt x="104" y="322"/>
                  <a:pt x="100" y="323"/>
                </a:cubicBezTo>
                <a:cubicBezTo>
                  <a:pt x="97" y="323"/>
                  <a:pt x="94" y="321"/>
                  <a:pt x="91" y="322"/>
                </a:cubicBezTo>
                <a:cubicBezTo>
                  <a:pt x="86" y="324"/>
                  <a:pt x="79" y="329"/>
                  <a:pt x="80" y="335"/>
                </a:cubicBezTo>
                <a:cubicBezTo>
                  <a:pt x="81" y="340"/>
                  <a:pt x="88" y="344"/>
                  <a:pt x="92" y="346"/>
                </a:cubicBezTo>
                <a:cubicBezTo>
                  <a:pt x="95" y="348"/>
                  <a:pt x="99" y="351"/>
                  <a:pt x="102" y="351"/>
                </a:cubicBezTo>
                <a:cubicBezTo>
                  <a:pt x="106" y="351"/>
                  <a:pt x="109" y="348"/>
                  <a:pt x="113" y="348"/>
                </a:cubicBezTo>
                <a:close/>
                <a:moveTo>
                  <a:pt x="136" y="351"/>
                </a:moveTo>
                <a:cubicBezTo>
                  <a:pt x="136" y="351"/>
                  <a:pt x="136" y="351"/>
                  <a:pt x="136" y="351"/>
                </a:cubicBezTo>
                <a:moveTo>
                  <a:pt x="80" y="301"/>
                </a:moveTo>
                <a:cubicBezTo>
                  <a:pt x="95" y="301"/>
                  <a:pt x="108" y="310"/>
                  <a:pt x="119" y="319"/>
                </a:cubicBezTo>
                <a:cubicBezTo>
                  <a:pt x="128" y="326"/>
                  <a:pt x="139" y="338"/>
                  <a:pt x="135" y="350"/>
                </a:cubicBezTo>
                <a:cubicBezTo>
                  <a:pt x="139" y="351"/>
                  <a:pt x="142" y="337"/>
                  <a:pt x="143" y="334"/>
                </a:cubicBezTo>
                <a:cubicBezTo>
                  <a:pt x="146" y="323"/>
                  <a:pt x="150" y="311"/>
                  <a:pt x="156" y="301"/>
                </a:cubicBezTo>
                <a:cubicBezTo>
                  <a:pt x="163" y="291"/>
                  <a:pt x="172" y="283"/>
                  <a:pt x="181" y="275"/>
                </a:cubicBezTo>
                <a:cubicBezTo>
                  <a:pt x="185" y="271"/>
                  <a:pt x="188" y="265"/>
                  <a:pt x="191" y="260"/>
                </a:cubicBezTo>
                <a:cubicBezTo>
                  <a:pt x="195" y="255"/>
                  <a:pt x="200" y="250"/>
                  <a:pt x="205" y="245"/>
                </a:cubicBezTo>
                <a:cubicBezTo>
                  <a:pt x="194" y="234"/>
                  <a:pt x="180" y="227"/>
                  <a:pt x="166" y="220"/>
                </a:cubicBezTo>
                <a:cubicBezTo>
                  <a:pt x="163" y="218"/>
                  <a:pt x="159" y="216"/>
                  <a:pt x="156" y="216"/>
                </a:cubicBezTo>
                <a:cubicBezTo>
                  <a:pt x="152" y="216"/>
                  <a:pt x="149" y="219"/>
                  <a:pt x="145" y="220"/>
                </a:cubicBezTo>
                <a:cubicBezTo>
                  <a:pt x="138" y="220"/>
                  <a:pt x="131" y="216"/>
                  <a:pt x="127" y="211"/>
                </a:cubicBezTo>
                <a:cubicBezTo>
                  <a:pt x="121" y="205"/>
                  <a:pt x="119" y="198"/>
                  <a:pt x="119" y="191"/>
                </a:cubicBezTo>
                <a:cubicBezTo>
                  <a:pt x="119" y="184"/>
                  <a:pt x="120" y="175"/>
                  <a:pt x="115" y="170"/>
                </a:cubicBezTo>
                <a:cubicBezTo>
                  <a:pt x="111" y="165"/>
                  <a:pt x="104" y="162"/>
                  <a:pt x="100" y="158"/>
                </a:cubicBezTo>
                <a:cubicBezTo>
                  <a:pt x="93" y="154"/>
                  <a:pt x="87" y="151"/>
                  <a:pt x="79" y="152"/>
                </a:cubicBezTo>
                <a:cubicBezTo>
                  <a:pt x="70" y="152"/>
                  <a:pt x="63" y="154"/>
                  <a:pt x="55" y="150"/>
                </a:cubicBezTo>
                <a:cubicBezTo>
                  <a:pt x="52" y="149"/>
                  <a:pt x="49" y="147"/>
                  <a:pt x="45" y="145"/>
                </a:cubicBezTo>
                <a:cubicBezTo>
                  <a:pt x="42" y="144"/>
                  <a:pt x="39" y="143"/>
                  <a:pt x="36" y="141"/>
                </a:cubicBezTo>
                <a:cubicBezTo>
                  <a:pt x="34" y="138"/>
                  <a:pt x="34" y="130"/>
                  <a:pt x="30" y="134"/>
                </a:cubicBezTo>
                <a:cubicBezTo>
                  <a:pt x="26" y="138"/>
                  <a:pt x="24" y="142"/>
                  <a:pt x="22" y="146"/>
                </a:cubicBezTo>
                <a:cubicBezTo>
                  <a:pt x="14" y="160"/>
                  <a:pt x="8" y="176"/>
                  <a:pt x="8" y="193"/>
                </a:cubicBezTo>
                <a:cubicBezTo>
                  <a:pt x="7" y="210"/>
                  <a:pt x="13" y="227"/>
                  <a:pt x="20" y="242"/>
                </a:cubicBezTo>
                <a:cubicBezTo>
                  <a:pt x="23" y="251"/>
                  <a:pt x="27" y="260"/>
                  <a:pt x="30" y="268"/>
                </a:cubicBezTo>
                <a:cubicBezTo>
                  <a:pt x="34" y="277"/>
                  <a:pt x="36" y="286"/>
                  <a:pt x="41" y="294"/>
                </a:cubicBezTo>
                <a:cubicBezTo>
                  <a:pt x="44" y="300"/>
                  <a:pt x="49" y="302"/>
                  <a:pt x="56" y="301"/>
                </a:cubicBezTo>
                <a:cubicBezTo>
                  <a:pt x="60" y="301"/>
                  <a:pt x="64" y="301"/>
                  <a:pt x="68" y="301"/>
                </a:cubicBezTo>
                <a:cubicBezTo>
                  <a:pt x="72" y="302"/>
                  <a:pt x="76" y="301"/>
                  <a:pt x="80" y="301"/>
                </a:cubicBezTo>
                <a:close/>
                <a:moveTo>
                  <a:pt x="405" y="180"/>
                </a:moveTo>
                <a:cubicBezTo>
                  <a:pt x="411" y="188"/>
                  <a:pt x="416" y="196"/>
                  <a:pt x="422" y="203"/>
                </a:cubicBezTo>
                <a:cubicBezTo>
                  <a:pt x="427" y="209"/>
                  <a:pt x="431" y="216"/>
                  <a:pt x="438" y="219"/>
                </a:cubicBezTo>
                <a:cubicBezTo>
                  <a:pt x="446" y="224"/>
                  <a:pt x="453" y="228"/>
                  <a:pt x="459" y="234"/>
                </a:cubicBezTo>
                <a:cubicBezTo>
                  <a:pt x="465" y="239"/>
                  <a:pt x="470" y="245"/>
                  <a:pt x="475" y="251"/>
                </a:cubicBezTo>
                <a:cubicBezTo>
                  <a:pt x="481" y="258"/>
                  <a:pt x="486" y="265"/>
                  <a:pt x="492" y="272"/>
                </a:cubicBezTo>
                <a:cubicBezTo>
                  <a:pt x="495" y="275"/>
                  <a:pt x="498" y="279"/>
                  <a:pt x="501" y="282"/>
                </a:cubicBezTo>
                <a:cubicBezTo>
                  <a:pt x="504" y="285"/>
                  <a:pt x="509" y="286"/>
                  <a:pt x="512" y="288"/>
                </a:cubicBezTo>
                <a:cubicBezTo>
                  <a:pt x="520" y="293"/>
                  <a:pt x="524" y="300"/>
                  <a:pt x="529" y="307"/>
                </a:cubicBezTo>
                <a:cubicBezTo>
                  <a:pt x="531" y="310"/>
                  <a:pt x="534" y="313"/>
                  <a:pt x="537" y="316"/>
                </a:cubicBezTo>
                <a:cubicBezTo>
                  <a:pt x="541" y="319"/>
                  <a:pt x="545" y="320"/>
                  <a:pt x="549" y="322"/>
                </a:cubicBezTo>
                <a:cubicBezTo>
                  <a:pt x="525" y="292"/>
                  <a:pt x="515" y="254"/>
                  <a:pt x="494" y="223"/>
                </a:cubicBezTo>
                <a:cubicBezTo>
                  <a:pt x="485" y="210"/>
                  <a:pt x="475" y="196"/>
                  <a:pt x="460" y="189"/>
                </a:cubicBezTo>
                <a:cubicBezTo>
                  <a:pt x="443" y="180"/>
                  <a:pt x="423" y="182"/>
                  <a:pt x="405" y="180"/>
                </a:cubicBezTo>
                <a:close/>
                <a:moveTo>
                  <a:pt x="247" y="311"/>
                </a:moveTo>
                <a:cubicBezTo>
                  <a:pt x="243" y="311"/>
                  <a:pt x="239" y="313"/>
                  <a:pt x="243" y="317"/>
                </a:cubicBezTo>
                <a:cubicBezTo>
                  <a:pt x="244" y="315"/>
                  <a:pt x="244" y="314"/>
                  <a:pt x="246" y="313"/>
                </a:cubicBezTo>
                <a:cubicBezTo>
                  <a:pt x="246" y="312"/>
                  <a:pt x="248" y="311"/>
                  <a:pt x="247" y="311"/>
                </a:cubicBezTo>
                <a:close/>
                <a:moveTo>
                  <a:pt x="98" y="313"/>
                </a:moveTo>
                <a:cubicBezTo>
                  <a:pt x="99" y="313"/>
                  <a:pt x="99" y="313"/>
                  <a:pt x="99" y="313"/>
                </a:cubicBezTo>
                <a:cubicBezTo>
                  <a:pt x="94" y="310"/>
                  <a:pt x="87" y="308"/>
                  <a:pt x="80" y="307"/>
                </a:cubicBezTo>
                <a:cubicBezTo>
                  <a:pt x="83" y="309"/>
                  <a:pt x="86" y="312"/>
                  <a:pt x="89" y="313"/>
                </a:cubicBezTo>
                <a:cubicBezTo>
                  <a:pt x="92" y="314"/>
                  <a:pt x="95" y="313"/>
                  <a:pt x="98" y="313"/>
                </a:cubicBezTo>
                <a:close/>
                <a:moveTo>
                  <a:pt x="284" y="269"/>
                </a:moveTo>
                <a:cubicBezTo>
                  <a:pt x="284" y="269"/>
                  <a:pt x="284" y="269"/>
                  <a:pt x="284" y="269"/>
                </a:cubicBezTo>
                <a:close/>
                <a:moveTo>
                  <a:pt x="172" y="204"/>
                </a:moveTo>
                <a:cubicBezTo>
                  <a:pt x="168" y="204"/>
                  <a:pt x="164" y="208"/>
                  <a:pt x="161" y="211"/>
                </a:cubicBezTo>
                <a:cubicBezTo>
                  <a:pt x="172" y="215"/>
                  <a:pt x="183" y="222"/>
                  <a:pt x="193" y="228"/>
                </a:cubicBezTo>
                <a:cubicBezTo>
                  <a:pt x="198" y="232"/>
                  <a:pt x="202" y="236"/>
                  <a:pt x="207" y="239"/>
                </a:cubicBezTo>
                <a:cubicBezTo>
                  <a:pt x="211" y="242"/>
                  <a:pt x="215" y="236"/>
                  <a:pt x="218" y="233"/>
                </a:cubicBezTo>
                <a:cubicBezTo>
                  <a:pt x="209" y="232"/>
                  <a:pt x="201" y="227"/>
                  <a:pt x="194" y="222"/>
                </a:cubicBezTo>
                <a:cubicBezTo>
                  <a:pt x="186" y="216"/>
                  <a:pt x="179" y="210"/>
                  <a:pt x="172" y="204"/>
                </a:cubicBezTo>
                <a:close/>
                <a:moveTo>
                  <a:pt x="224" y="227"/>
                </a:moveTo>
                <a:cubicBezTo>
                  <a:pt x="224" y="227"/>
                  <a:pt x="224" y="228"/>
                  <a:pt x="223" y="228"/>
                </a:cubicBezTo>
                <a:cubicBezTo>
                  <a:pt x="224" y="228"/>
                  <a:pt x="225" y="228"/>
                  <a:pt x="225" y="227"/>
                </a:cubicBezTo>
                <a:cubicBezTo>
                  <a:pt x="225" y="227"/>
                  <a:pt x="224" y="227"/>
                  <a:pt x="224" y="227"/>
                </a:cubicBezTo>
                <a:close/>
                <a:moveTo>
                  <a:pt x="147" y="179"/>
                </a:moveTo>
                <a:cubicBezTo>
                  <a:pt x="152" y="180"/>
                  <a:pt x="149" y="170"/>
                  <a:pt x="150" y="168"/>
                </a:cubicBezTo>
                <a:cubicBezTo>
                  <a:pt x="152" y="162"/>
                  <a:pt x="160" y="161"/>
                  <a:pt x="162" y="167"/>
                </a:cubicBezTo>
                <a:cubicBezTo>
                  <a:pt x="164" y="161"/>
                  <a:pt x="166" y="155"/>
                  <a:pt x="171" y="152"/>
                </a:cubicBezTo>
                <a:cubicBezTo>
                  <a:pt x="176" y="149"/>
                  <a:pt x="183" y="150"/>
                  <a:pt x="186" y="155"/>
                </a:cubicBezTo>
                <a:cubicBezTo>
                  <a:pt x="189" y="161"/>
                  <a:pt x="185" y="169"/>
                  <a:pt x="183" y="175"/>
                </a:cubicBezTo>
                <a:cubicBezTo>
                  <a:pt x="180" y="183"/>
                  <a:pt x="176" y="191"/>
                  <a:pt x="171" y="198"/>
                </a:cubicBezTo>
                <a:cubicBezTo>
                  <a:pt x="175" y="197"/>
                  <a:pt x="178" y="201"/>
                  <a:pt x="181" y="203"/>
                </a:cubicBezTo>
                <a:cubicBezTo>
                  <a:pt x="185" y="207"/>
                  <a:pt x="189" y="210"/>
                  <a:pt x="193" y="213"/>
                </a:cubicBezTo>
                <a:cubicBezTo>
                  <a:pt x="197" y="216"/>
                  <a:pt x="201" y="219"/>
                  <a:pt x="206" y="221"/>
                </a:cubicBezTo>
                <a:cubicBezTo>
                  <a:pt x="208" y="223"/>
                  <a:pt x="211" y="226"/>
                  <a:pt x="215" y="226"/>
                </a:cubicBezTo>
                <a:cubicBezTo>
                  <a:pt x="218" y="227"/>
                  <a:pt x="218" y="224"/>
                  <a:pt x="220" y="222"/>
                </a:cubicBezTo>
                <a:cubicBezTo>
                  <a:pt x="223" y="219"/>
                  <a:pt x="226" y="221"/>
                  <a:pt x="228" y="222"/>
                </a:cubicBezTo>
                <a:cubicBezTo>
                  <a:pt x="232" y="225"/>
                  <a:pt x="234" y="225"/>
                  <a:pt x="238" y="222"/>
                </a:cubicBezTo>
                <a:cubicBezTo>
                  <a:pt x="242" y="220"/>
                  <a:pt x="245" y="217"/>
                  <a:pt x="248" y="214"/>
                </a:cubicBezTo>
                <a:cubicBezTo>
                  <a:pt x="255" y="205"/>
                  <a:pt x="263" y="208"/>
                  <a:pt x="273" y="211"/>
                </a:cubicBezTo>
                <a:cubicBezTo>
                  <a:pt x="282" y="213"/>
                  <a:pt x="289" y="209"/>
                  <a:pt x="298" y="205"/>
                </a:cubicBezTo>
                <a:cubicBezTo>
                  <a:pt x="306" y="201"/>
                  <a:pt x="315" y="202"/>
                  <a:pt x="322" y="195"/>
                </a:cubicBezTo>
                <a:cubicBezTo>
                  <a:pt x="329" y="189"/>
                  <a:pt x="325" y="180"/>
                  <a:pt x="320" y="173"/>
                </a:cubicBezTo>
                <a:cubicBezTo>
                  <a:pt x="309" y="156"/>
                  <a:pt x="292" y="142"/>
                  <a:pt x="278" y="126"/>
                </a:cubicBezTo>
                <a:cubicBezTo>
                  <a:pt x="265" y="111"/>
                  <a:pt x="253" y="93"/>
                  <a:pt x="245" y="74"/>
                </a:cubicBezTo>
                <a:cubicBezTo>
                  <a:pt x="241" y="63"/>
                  <a:pt x="239" y="52"/>
                  <a:pt x="236" y="42"/>
                </a:cubicBezTo>
                <a:cubicBezTo>
                  <a:pt x="234" y="33"/>
                  <a:pt x="231" y="24"/>
                  <a:pt x="226" y="16"/>
                </a:cubicBezTo>
                <a:cubicBezTo>
                  <a:pt x="221" y="9"/>
                  <a:pt x="214" y="8"/>
                  <a:pt x="206" y="9"/>
                </a:cubicBezTo>
                <a:cubicBezTo>
                  <a:pt x="197" y="10"/>
                  <a:pt x="191" y="15"/>
                  <a:pt x="186" y="22"/>
                </a:cubicBezTo>
                <a:cubicBezTo>
                  <a:pt x="180" y="28"/>
                  <a:pt x="173" y="40"/>
                  <a:pt x="163" y="34"/>
                </a:cubicBezTo>
                <a:cubicBezTo>
                  <a:pt x="159" y="31"/>
                  <a:pt x="157" y="27"/>
                  <a:pt x="153" y="24"/>
                </a:cubicBezTo>
                <a:cubicBezTo>
                  <a:pt x="149" y="21"/>
                  <a:pt x="145" y="19"/>
                  <a:pt x="140" y="17"/>
                </a:cubicBezTo>
                <a:cubicBezTo>
                  <a:pt x="135" y="15"/>
                  <a:pt x="132" y="15"/>
                  <a:pt x="129" y="20"/>
                </a:cubicBezTo>
                <a:cubicBezTo>
                  <a:pt x="125" y="24"/>
                  <a:pt x="122" y="29"/>
                  <a:pt x="118" y="34"/>
                </a:cubicBezTo>
                <a:cubicBezTo>
                  <a:pt x="114" y="38"/>
                  <a:pt x="111" y="43"/>
                  <a:pt x="108" y="47"/>
                </a:cubicBezTo>
                <a:cubicBezTo>
                  <a:pt x="106" y="52"/>
                  <a:pt x="104" y="57"/>
                  <a:pt x="99" y="60"/>
                </a:cubicBezTo>
                <a:cubicBezTo>
                  <a:pt x="103" y="62"/>
                  <a:pt x="102" y="68"/>
                  <a:pt x="101" y="72"/>
                </a:cubicBezTo>
                <a:cubicBezTo>
                  <a:pt x="100" y="74"/>
                  <a:pt x="98" y="77"/>
                  <a:pt x="97" y="80"/>
                </a:cubicBezTo>
                <a:cubicBezTo>
                  <a:pt x="96" y="82"/>
                  <a:pt x="96" y="86"/>
                  <a:pt x="93" y="86"/>
                </a:cubicBezTo>
                <a:cubicBezTo>
                  <a:pt x="83" y="88"/>
                  <a:pt x="94" y="66"/>
                  <a:pt x="79" y="73"/>
                </a:cubicBezTo>
                <a:cubicBezTo>
                  <a:pt x="68" y="77"/>
                  <a:pt x="70" y="86"/>
                  <a:pt x="72" y="96"/>
                </a:cubicBezTo>
                <a:cubicBezTo>
                  <a:pt x="73" y="100"/>
                  <a:pt x="70" y="103"/>
                  <a:pt x="67" y="99"/>
                </a:cubicBezTo>
                <a:cubicBezTo>
                  <a:pt x="63" y="96"/>
                  <a:pt x="64" y="90"/>
                  <a:pt x="64" y="86"/>
                </a:cubicBezTo>
                <a:cubicBezTo>
                  <a:pt x="57" y="94"/>
                  <a:pt x="51" y="102"/>
                  <a:pt x="46" y="111"/>
                </a:cubicBezTo>
                <a:cubicBezTo>
                  <a:pt x="43" y="117"/>
                  <a:pt x="37" y="125"/>
                  <a:pt x="41" y="131"/>
                </a:cubicBezTo>
                <a:cubicBezTo>
                  <a:pt x="47" y="140"/>
                  <a:pt x="57" y="142"/>
                  <a:pt x="66" y="143"/>
                </a:cubicBezTo>
                <a:cubicBezTo>
                  <a:pt x="71" y="144"/>
                  <a:pt x="75" y="145"/>
                  <a:pt x="80" y="144"/>
                </a:cubicBezTo>
                <a:cubicBezTo>
                  <a:pt x="86" y="144"/>
                  <a:pt x="91" y="143"/>
                  <a:pt x="97" y="145"/>
                </a:cubicBezTo>
                <a:cubicBezTo>
                  <a:pt x="105" y="147"/>
                  <a:pt x="111" y="154"/>
                  <a:pt x="117" y="160"/>
                </a:cubicBezTo>
                <a:cubicBezTo>
                  <a:pt x="119" y="163"/>
                  <a:pt x="122" y="165"/>
                  <a:pt x="124" y="168"/>
                </a:cubicBezTo>
                <a:cubicBezTo>
                  <a:pt x="126" y="172"/>
                  <a:pt x="126" y="178"/>
                  <a:pt x="127" y="183"/>
                </a:cubicBezTo>
                <a:cubicBezTo>
                  <a:pt x="128" y="189"/>
                  <a:pt x="127" y="198"/>
                  <a:pt x="131" y="204"/>
                </a:cubicBezTo>
                <a:cubicBezTo>
                  <a:pt x="133" y="207"/>
                  <a:pt x="136" y="209"/>
                  <a:pt x="139" y="210"/>
                </a:cubicBezTo>
                <a:cubicBezTo>
                  <a:pt x="143" y="211"/>
                  <a:pt x="146" y="209"/>
                  <a:pt x="142" y="206"/>
                </a:cubicBezTo>
                <a:cubicBezTo>
                  <a:pt x="136" y="203"/>
                  <a:pt x="127" y="199"/>
                  <a:pt x="132" y="190"/>
                </a:cubicBezTo>
                <a:cubicBezTo>
                  <a:pt x="134" y="188"/>
                  <a:pt x="137" y="185"/>
                  <a:pt x="139" y="183"/>
                </a:cubicBezTo>
                <a:cubicBezTo>
                  <a:pt x="141" y="179"/>
                  <a:pt x="143" y="179"/>
                  <a:pt x="147" y="179"/>
                </a:cubicBezTo>
                <a:close/>
                <a:moveTo>
                  <a:pt x="290" y="216"/>
                </a:moveTo>
                <a:cubicBezTo>
                  <a:pt x="288" y="216"/>
                  <a:pt x="286" y="217"/>
                  <a:pt x="283" y="218"/>
                </a:cubicBezTo>
                <a:cubicBezTo>
                  <a:pt x="286" y="219"/>
                  <a:pt x="288" y="220"/>
                  <a:pt x="290" y="221"/>
                </a:cubicBezTo>
                <a:cubicBezTo>
                  <a:pt x="290" y="220"/>
                  <a:pt x="289" y="217"/>
                  <a:pt x="290" y="216"/>
                </a:cubicBezTo>
                <a:close/>
                <a:moveTo>
                  <a:pt x="259" y="215"/>
                </a:moveTo>
                <a:cubicBezTo>
                  <a:pt x="255" y="215"/>
                  <a:pt x="257" y="218"/>
                  <a:pt x="259" y="219"/>
                </a:cubicBezTo>
                <a:cubicBezTo>
                  <a:pt x="264" y="221"/>
                  <a:pt x="271" y="220"/>
                  <a:pt x="276" y="221"/>
                </a:cubicBezTo>
                <a:cubicBezTo>
                  <a:pt x="271" y="218"/>
                  <a:pt x="265" y="215"/>
                  <a:pt x="259" y="215"/>
                </a:cubicBezTo>
                <a:close/>
                <a:moveTo>
                  <a:pt x="177" y="156"/>
                </a:moveTo>
                <a:cubicBezTo>
                  <a:pt x="170" y="157"/>
                  <a:pt x="168" y="170"/>
                  <a:pt x="167" y="175"/>
                </a:cubicBezTo>
                <a:cubicBezTo>
                  <a:pt x="165" y="182"/>
                  <a:pt x="165" y="194"/>
                  <a:pt x="158" y="198"/>
                </a:cubicBezTo>
                <a:cubicBezTo>
                  <a:pt x="153" y="201"/>
                  <a:pt x="148" y="198"/>
                  <a:pt x="144" y="195"/>
                </a:cubicBezTo>
                <a:cubicBezTo>
                  <a:pt x="143" y="194"/>
                  <a:pt x="141" y="192"/>
                  <a:pt x="140" y="192"/>
                </a:cubicBezTo>
                <a:cubicBezTo>
                  <a:pt x="138" y="192"/>
                  <a:pt x="137" y="194"/>
                  <a:pt x="138" y="196"/>
                </a:cubicBezTo>
                <a:cubicBezTo>
                  <a:pt x="139" y="203"/>
                  <a:pt x="151" y="201"/>
                  <a:pt x="150" y="209"/>
                </a:cubicBezTo>
                <a:cubicBezTo>
                  <a:pt x="163" y="205"/>
                  <a:pt x="169" y="190"/>
                  <a:pt x="174" y="180"/>
                </a:cubicBezTo>
                <a:cubicBezTo>
                  <a:pt x="176" y="176"/>
                  <a:pt x="186" y="157"/>
                  <a:pt x="177" y="156"/>
                </a:cubicBezTo>
                <a:close/>
                <a:moveTo>
                  <a:pt x="156" y="190"/>
                </a:moveTo>
                <a:cubicBezTo>
                  <a:pt x="154" y="191"/>
                  <a:pt x="152" y="191"/>
                  <a:pt x="150" y="191"/>
                </a:cubicBezTo>
                <a:cubicBezTo>
                  <a:pt x="152" y="193"/>
                  <a:pt x="155" y="194"/>
                  <a:pt x="156" y="190"/>
                </a:cubicBezTo>
                <a:close/>
                <a:moveTo>
                  <a:pt x="154" y="193"/>
                </a:moveTo>
                <a:cubicBezTo>
                  <a:pt x="154" y="193"/>
                  <a:pt x="154" y="193"/>
                  <a:pt x="154" y="193"/>
                </a:cubicBezTo>
                <a:close/>
                <a:moveTo>
                  <a:pt x="154" y="193"/>
                </a:moveTo>
                <a:cubicBezTo>
                  <a:pt x="154" y="193"/>
                  <a:pt x="154" y="193"/>
                  <a:pt x="154" y="193"/>
                </a:cubicBezTo>
                <a:cubicBezTo>
                  <a:pt x="154" y="193"/>
                  <a:pt x="154" y="193"/>
                  <a:pt x="154" y="193"/>
                </a:cubicBezTo>
                <a:close/>
                <a:moveTo>
                  <a:pt x="154" y="193"/>
                </a:moveTo>
                <a:cubicBezTo>
                  <a:pt x="154" y="193"/>
                  <a:pt x="154" y="193"/>
                  <a:pt x="154" y="193"/>
                </a:cubicBezTo>
                <a:moveTo>
                  <a:pt x="154" y="193"/>
                </a:moveTo>
                <a:cubicBezTo>
                  <a:pt x="154" y="193"/>
                  <a:pt x="154" y="193"/>
                  <a:pt x="154" y="193"/>
                </a:cubicBezTo>
                <a:cubicBezTo>
                  <a:pt x="154" y="193"/>
                  <a:pt x="154" y="193"/>
                  <a:pt x="154" y="193"/>
                </a:cubicBezTo>
                <a:cubicBezTo>
                  <a:pt x="154" y="193"/>
                  <a:pt x="154" y="193"/>
                  <a:pt x="154" y="193"/>
                </a:cubicBezTo>
                <a:close/>
                <a:moveTo>
                  <a:pt x="154" y="193"/>
                </a:moveTo>
                <a:cubicBezTo>
                  <a:pt x="154" y="193"/>
                  <a:pt x="154" y="193"/>
                  <a:pt x="154" y="193"/>
                </a:cubicBezTo>
                <a:close/>
                <a:moveTo>
                  <a:pt x="156" y="169"/>
                </a:moveTo>
                <a:cubicBezTo>
                  <a:pt x="152" y="172"/>
                  <a:pt x="159" y="182"/>
                  <a:pt x="152" y="184"/>
                </a:cubicBezTo>
                <a:cubicBezTo>
                  <a:pt x="158" y="184"/>
                  <a:pt x="160" y="173"/>
                  <a:pt x="156" y="169"/>
                </a:cubicBezTo>
                <a:close/>
                <a:moveTo>
                  <a:pt x="144" y="184"/>
                </a:moveTo>
                <a:cubicBezTo>
                  <a:pt x="144" y="184"/>
                  <a:pt x="144" y="184"/>
                  <a:pt x="144" y="184"/>
                </a:cubicBezTo>
                <a:cubicBezTo>
                  <a:pt x="144" y="184"/>
                  <a:pt x="144" y="184"/>
                  <a:pt x="144" y="184"/>
                </a:cubicBezTo>
                <a:cubicBezTo>
                  <a:pt x="144" y="184"/>
                  <a:pt x="144" y="184"/>
                  <a:pt x="144" y="184"/>
                </a:cubicBezTo>
                <a:close/>
                <a:moveTo>
                  <a:pt x="144" y="184"/>
                </a:moveTo>
                <a:cubicBezTo>
                  <a:pt x="144" y="184"/>
                  <a:pt x="144" y="184"/>
                  <a:pt x="144" y="184"/>
                </a:cubicBezTo>
                <a:close/>
                <a:moveTo>
                  <a:pt x="144" y="184"/>
                </a:moveTo>
                <a:cubicBezTo>
                  <a:pt x="144" y="184"/>
                  <a:pt x="144" y="184"/>
                  <a:pt x="144" y="184"/>
                </a:cubicBezTo>
                <a:moveTo>
                  <a:pt x="180" y="158"/>
                </a:moveTo>
                <a:cubicBezTo>
                  <a:pt x="180" y="158"/>
                  <a:pt x="180" y="158"/>
                  <a:pt x="180" y="158"/>
                </a:cubicBezTo>
                <a:cubicBezTo>
                  <a:pt x="180" y="158"/>
                  <a:pt x="180" y="158"/>
                  <a:pt x="180" y="158"/>
                </a:cubicBezTo>
                <a:close/>
                <a:moveTo>
                  <a:pt x="180" y="157"/>
                </a:moveTo>
                <a:cubicBezTo>
                  <a:pt x="180" y="157"/>
                  <a:pt x="180" y="157"/>
                  <a:pt x="180" y="157"/>
                </a:cubicBezTo>
                <a:close/>
                <a:moveTo>
                  <a:pt x="101" y="65"/>
                </a:moveTo>
                <a:cubicBezTo>
                  <a:pt x="101" y="65"/>
                  <a:pt x="101" y="65"/>
                  <a:pt x="101" y="65"/>
                </a:cubicBezTo>
                <a:moveTo>
                  <a:pt x="104" y="54"/>
                </a:moveTo>
                <a:cubicBezTo>
                  <a:pt x="104" y="54"/>
                  <a:pt x="104" y="54"/>
                  <a:pt x="104" y="54"/>
                </a:cubicBezTo>
                <a:close/>
                <a:moveTo>
                  <a:pt x="98" y="52"/>
                </a:moveTo>
                <a:cubicBezTo>
                  <a:pt x="98" y="52"/>
                  <a:pt x="98" y="52"/>
                  <a:pt x="98" y="52"/>
                </a:cubicBezTo>
                <a:cubicBezTo>
                  <a:pt x="98" y="52"/>
                  <a:pt x="98" y="52"/>
                  <a:pt x="98" y="52"/>
                </a:cubicBezTo>
                <a:close/>
                <a:moveTo>
                  <a:pt x="159" y="18"/>
                </a:moveTo>
                <a:cubicBezTo>
                  <a:pt x="157" y="19"/>
                  <a:pt x="165" y="25"/>
                  <a:pt x="165" y="25"/>
                </a:cubicBezTo>
                <a:cubicBezTo>
                  <a:pt x="166" y="22"/>
                  <a:pt x="163" y="18"/>
                  <a:pt x="159" y="18"/>
                </a:cubicBezTo>
                <a:close/>
                <a:moveTo>
                  <a:pt x="183" y="12"/>
                </a:moveTo>
                <a:cubicBezTo>
                  <a:pt x="179" y="13"/>
                  <a:pt x="177" y="20"/>
                  <a:pt x="176" y="24"/>
                </a:cubicBezTo>
                <a:cubicBezTo>
                  <a:pt x="179" y="21"/>
                  <a:pt x="182" y="16"/>
                  <a:pt x="183" y="12"/>
                </a:cubicBezTo>
                <a:close/>
              </a:path>
            </a:pathLst>
          </a:custGeom>
          <a:solidFill>
            <a:srgbClr val="18181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1" name="墨迹 30">
                <a:extLst>
                  <a:ext uri="{FF2B5EF4-FFF2-40B4-BE49-F238E27FC236}">
                    <a16:creationId xmlns:a16="http://schemas.microsoft.com/office/drawing/2014/main" id="{D572575F-6856-9876-7B46-BC243241A6F5}"/>
                  </a:ext>
                </a:extLst>
              </p14:cNvPr>
              <p14:cNvContentPartPr/>
              <p14:nvPr/>
            </p14:nvContentPartPr>
            <p14:xfrm>
              <a:off x="8860813" y="2134647"/>
              <a:ext cx="1046764" cy="378577"/>
            </p14:xfrm>
          </p:contentPart>
        </mc:Choice>
        <mc:Fallback xmlns="">
          <p:pic>
            <p:nvPicPr>
              <p:cNvPr id="31" name="墨迹 30">
                <a:extLst>
                  <a:ext uri="{FF2B5EF4-FFF2-40B4-BE49-F238E27FC236}">
                    <a16:creationId xmlns:a16="http://schemas.microsoft.com/office/drawing/2014/main" id="{D572575F-6856-9876-7B46-BC243241A6F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854331" y="2128523"/>
                <a:ext cx="1059367" cy="390824"/>
              </a:xfrm>
              <a:prstGeom prst="rect">
                <a:avLst/>
              </a:prstGeom>
            </p:spPr>
          </p:pic>
        </mc:Fallback>
      </mc:AlternateContent>
      <p:sp>
        <p:nvSpPr>
          <p:cNvPr id="36" name="Freeform 13">
            <a:extLst>
              <a:ext uri="{FF2B5EF4-FFF2-40B4-BE49-F238E27FC236}">
                <a16:creationId xmlns:a16="http://schemas.microsoft.com/office/drawing/2014/main" id="{8FB30A59-A8B9-A113-B8C7-D33F0D304C78}"/>
              </a:ext>
            </a:extLst>
          </p:cNvPr>
          <p:cNvSpPr>
            <a:spLocks noEditPoints="1"/>
          </p:cNvSpPr>
          <p:nvPr/>
        </p:nvSpPr>
        <p:spPr bwMode="auto">
          <a:xfrm>
            <a:off x="3130533" y="1569874"/>
            <a:ext cx="1293812" cy="2227262"/>
          </a:xfrm>
          <a:custGeom>
            <a:avLst/>
            <a:gdLst>
              <a:gd name="T0" fmla="*/ 259 w 341"/>
              <a:gd name="T1" fmla="*/ 38 h 589"/>
              <a:gd name="T2" fmla="*/ 340 w 341"/>
              <a:gd name="T3" fmla="*/ 340 h 589"/>
              <a:gd name="T4" fmla="*/ 319 w 341"/>
              <a:gd name="T5" fmla="*/ 412 h 589"/>
              <a:gd name="T6" fmla="*/ 277 w 341"/>
              <a:gd name="T7" fmla="*/ 363 h 589"/>
              <a:gd name="T8" fmla="*/ 261 w 341"/>
              <a:gd name="T9" fmla="*/ 344 h 589"/>
              <a:gd name="T10" fmla="*/ 246 w 341"/>
              <a:gd name="T11" fmla="*/ 307 h 589"/>
              <a:gd name="T12" fmla="*/ 235 w 341"/>
              <a:gd name="T13" fmla="*/ 253 h 589"/>
              <a:gd name="T14" fmla="*/ 232 w 341"/>
              <a:gd name="T15" fmla="*/ 294 h 589"/>
              <a:gd name="T16" fmla="*/ 202 w 341"/>
              <a:gd name="T17" fmla="*/ 299 h 589"/>
              <a:gd name="T18" fmla="*/ 199 w 341"/>
              <a:gd name="T19" fmla="*/ 142 h 589"/>
              <a:gd name="T20" fmla="*/ 181 w 341"/>
              <a:gd name="T21" fmla="*/ 113 h 589"/>
              <a:gd name="T22" fmla="*/ 120 w 341"/>
              <a:gd name="T23" fmla="*/ 119 h 589"/>
              <a:gd name="T24" fmla="*/ 171 w 341"/>
              <a:gd name="T25" fmla="*/ 285 h 589"/>
              <a:gd name="T26" fmla="*/ 164 w 341"/>
              <a:gd name="T27" fmla="*/ 434 h 589"/>
              <a:gd name="T28" fmla="*/ 172 w 341"/>
              <a:gd name="T29" fmla="*/ 586 h 589"/>
              <a:gd name="T30" fmla="*/ 110 w 341"/>
              <a:gd name="T31" fmla="*/ 504 h 589"/>
              <a:gd name="T32" fmla="*/ 57 w 341"/>
              <a:gd name="T33" fmla="*/ 550 h 589"/>
              <a:gd name="T34" fmla="*/ 36 w 341"/>
              <a:gd name="T35" fmla="*/ 583 h 589"/>
              <a:gd name="T36" fmla="*/ 26 w 341"/>
              <a:gd name="T37" fmla="*/ 476 h 589"/>
              <a:gd name="T38" fmla="*/ 76 w 341"/>
              <a:gd name="T39" fmla="*/ 347 h 589"/>
              <a:gd name="T40" fmla="*/ 11 w 341"/>
              <a:gd name="T41" fmla="*/ 201 h 589"/>
              <a:gd name="T42" fmla="*/ 174 w 341"/>
              <a:gd name="T43" fmla="*/ 0 h 589"/>
              <a:gd name="T44" fmla="*/ 183 w 341"/>
              <a:gd name="T45" fmla="*/ 93 h 589"/>
              <a:gd name="T46" fmla="*/ 189 w 341"/>
              <a:gd name="T47" fmla="*/ 63 h 589"/>
              <a:gd name="T48" fmla="*/ 197 w 341"/>
              <a:gd name="T49" fmla="*/ 172 h 589"/>
              <a:gd name="T50" fmla="*/ 203 w 341"/>
              <a:gd name="T51" fmla="*/ 266 h 589"/>
              <a:gd name="T52" fmla="*/ 219 w 341"/>
              <a:gd name="T53" fmla="*/ 365 h 589"/>
              <a:gd name="T54" fmla="*/ 225 w 341"/>
              <a:gd name="T55" fmla="*/ 250 h 589"/>
              <a:gd name="T56" fmla="*/ 232 w 341"/>
              <a:gd name="T57" fmla="*/ 118 h 589"/>
              <a:gd name="T58" fmla="*/ 131 w 341"/>
              <a:gd name="T59" fmla="*/ 13 h 589"/>
              <a:gd name="T60" fmla="*/ 32 w 341"/>
              <a:gd name="T61" fmla="*/ 230 h 589"/>
              <a:gd name="T62" fmla="*/ 92 w 341"/>
              <a:gd name="T63" fmla="*/ 349 h 589"/>
              <a:gd name="T64" fmla="*/ 30 w 341"/>
              <a:gd name="T65" fmla="*/ 481 h 589"/>
              <a:gd name="T66" fmla="*/ 30 w 341"/>
              <a:gd name="T67" fmla="*/ 563 h 589"/>
              <a:gd name="T68" fmla="*/ 50 w 341"/>
              <a:gd name="T69" fmla="*/ 558 h 589"/>
              <a:gd name="T70" fmla="*/ 117 w 341"/>
              <a:gd name="T71" fmla="*/ 366 h 589"/>
              <a:gd name="T72" fmla="*/ 114 w 341"/>
              <a:gd name="T73" fmla="*/ 325 h 589"/>
              <a:gd name="T74" fmla="*/ 113 w 341"/>
              <a:gd name="T75" fmla="*/ 299 h 589"/>
              <a:gd name="T76" fmla="*/ 138 w 341"/>
              <a:gd name="T77" fmla="*/ 357 h 589"/>
              <a:gd name="T78" fmla="*/ 120 w 341"/>
              <a:gd name="T79" fmla="*/ 458 h 589"/>
              <a:gd name="T80" fmla="*/ 135 w 341"/>
              <a:gd name="T81" fmla="*/ 556 h 589"/>
              <a:gd name="T82" fmla="*/ 152 w 341"/>
              <a:gd name="T83" fmla="*/ 551 h 589"/>
              <a:gd name="T84" fmla="*/ 176 w 341"/>
              <a:gd name="T85" fmla="*/ 340 h 589"/>
              <a:gd name="T86" fmla="*/ 91 w 341"/>
              <a:gd name="T87" fmla="*/ 149 h 589"/>
              <a:gd name="T88" fmla="*/ 133 w 341"/>
              <a:gd name="T89" fmla="*/ 103 h 589"/>
              <a:gd name="T90" fmla="*/ 255 w 341"/>
              <a:gd name="T91" fmla="*/ 324 h 589"/>
              <a:gd name="T92" fmla="*/ 272 w 341"/>
              <a:gd name="T93" fmla="*/ 359 h 589"/>
              <a:gd name="T94" fmla="*/ 314 w 341"/>
              <a:gd name="T95" fmla="*/ 399 h 589"/>
              <a:gd name="T96" fmla="*/ 329 w 341"/>
              <a:gd name="T97" fmla="*/ 368 h 589"/>
              <a:gd name="T98" fmla="*/ 327 w 341"/>
              <a:gd name="T99" fmla="*/ 145 h 589"/>
              <a:gd name="T100" fmla="*/ 250 w 341"/>
              <a:gd name="T101" fmla="*/ 43 h 589"/>
              <a:gd name="T102" fmla="*/ 231 w 341"/>
              <a:gd name="T103" fmla="*/ 194 h 589"/>
              <a:gd name="T104" fmla="*/ 240 w 341"/>
              <a:gd name="T105" fmla="*/ 262 h 589"/>
              <a:gd name="T106" fmla="*/ 82 w 341"/>
              <a:gd name="T107" fmla="*/ 353 h 589"/>
              <a:gd name="T108" fmla="*/ 127 w 341"/>
              <a:gd name="T109" fmla="*/ 341 h 589"/>
              <a:gd name="T110" fmla="*/ 168 w 341"/>
              <a:gd name="T111" fmla="*/ 124 h 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41" h="589">
                <a:moveTo>
                  <a:pt x="174" y="0"/>
                </a:moveTo>
                <a:cubicBezTo>
                  <a:pt x="202" y="0"/>
                  <a:pt x="234" y="12"/>
                  <a:pt x="245" y="40"/>
                </a:cubicBezTo>
                <a:cubicBezTo>
                  <a:pt x="247" y="37"/>
                  <a:pt x="250" y="34"/>
                  <a:pt x="254" y="33"/>
                </a:cubicBezTo>
                <a:cubicBezTo>
                  <a:pt x="257" y="33"/>
                  <a:pt x="260" y="35"/>
                  <a:pt x="259" y="38"/>
                </a:cubicBezTo>
                <a:cubicBezTo>
                  <a:pt x="276" y="34"/>
                  <a:pt x="293" y="45"/>
                  <a:pt x="305" y="56"/>
                </a:cubicBezTo>
                <a:cubicBezTo>
                  <a:pt x="317" y="68"/>
                  <a:pt x="325" y="83"/>
                  <a:pt x="329" y="100"/>
                </a:cubicBezTo>
                <a:cubicBezTo>
                  <a:pt x="339" y="138"/>
                  <a:pt x="330" y="179"/>
                  <a:pt x="335" y="218"/>
                </a:cubicBezTo>
                <a:cubicBezTo>
                  <a:pt x="339" y="259"/>
                  <a:pt x="341" y="300"/>
                  <a:pt x="340" y="340"/>
                </a:cubicBezTo>
                <a:cubicBezTo>
                  <a:pt x="339" y="360"/>
                  <a:pt x="332" y="379"/>
                  <a:pt x="331" y="398"/>
                </a:cubicBezTo>
                <a:cubicBezTo>
                  <a:pt x="331" y="405"/>
                  <a:pt x="332" y="410"/>
                  <a:pt x="336" y="416"/>
                </a:cubicBezTo>
                <a:cubicBezTo>
                  <a:pt x="337" y="419"/>
                  <a:pt x="341" y="425"/>
                  <a:pt x="336" y="426"/>
                </a:cubicBezTo>
                <a:cubicBezTo>
                  <a:pt x="330" y="428"/>
                  <a:pt x="322" y="416"/>
                  <a:pt x="319" y="412"/>
                </a:cubicBezTo>
                <a:cubicBezTo>
                  <a:pt x="316" y="407"/>
                  <a:pt x="317" y="409"/>
                  <a:pt x="313" y="412"/>
                </a:cubicBezTo>
                <a:cubicBezTo>
                  <a:pt x="310" y="414"/>
                  <a:pt x="306" y="412"/>
                  <a:pt x="303" y="410"/>
                </a:cubicBezTo>
                <a:cubicBezTo>
                  <a:pt x="296" y="404"/>
                  <a:pt x="292" y="394"/>
                  <a:pt x="289" y="386"/>
                </a:cubicBezTo>
                <a:cubicBezTo>
                  <a:pt x="286" y="378"/>
                  <a:pt x="284" y="369"/>
                  <a:pt x="277" y="363"/>
                </a:cubicBezTo>
                <a:cubicBezTo>
                  <a:pt x="274" y="366"/>
                  <a:pt x="270" y="371"/>
                  <a:pt x="265" y="370"/>
                </a:cubicBezTo>
                <a:cubicBezTo>
                  <a:pt x="260" y="369"/>
                  <a:pt x="258" y="364"/>
                  <a:pt x="258" y="360"/>
                </a:cubicBezTo>
                <a:cubicBezTo>
                  <a:pt x="258" y="357"/>
                  <a:pt x="259" y="354"/>
                  <a:pt x="260" y="352"/>
                </a:cubicBezTo>
                <a:cubicBezTo>
                  <a:pt x="260" y="350"/>
                  <a:pt x="262" y="346"/>
                  <a:pt x="261" y="344"/>
                </a:cubicBezTo>
                <a:cubicBezTo>
                  <a:pt x="260" y="342"/>
                  <a:pt x="258" y="344"/>
                  <a:pt x="256" y="344"/>
                </a:cubicBezTo>
                <a:cubicBezTo>
                  <a:pt x="254" y="343"/>
                  <a:pt x="253" y="342"/>
                  <a:pt x="252" y="340"/>
                </a:cubicBezTo>
                <a:cubicBezTo>
                  <a:pt x="250" y="336"/>
                  <a:pt x="250" y="331"/>
                  <a:pt x="249" y="327"/>
                </a:cubicBezTo>
                <a:cubicBezTo>
                  <a:pt x="248" y="321"/>
                  <a:pt x="246" y="314"/>
                  <a:pt x="246" y="307"/>
                </a:cubicBezTo>
                <a:cubicBezTo>
                  <a:pt x="245" y="293"/>
                  <a:pt x="250" y="281"/>
                  <a:pt x="251" y="268"/>
                </a:cubicBezTo>
                <a:cubicBezTo>
                  <a:pt x="249" y="271"/>
                  <a:pt x="246" y="276"/>
                  <a:pt x="242" y="276"/>
                </a:cubicBezTo>
                <a:cubicBezTo>
                  <a:pt x="236" y="277"/>
                  <a:pt x="234" y="271"/>
                  <a:pt x="233" y="266"/>
                </a:cubicBezTo>
                <a:cubicBezTo>
                  <a:pt x="233" y="261"/>
                  <a:pt x="234" y="257"/>
                  <a:pt x="235" y="253"/>
                </a:cubicBezTo>
                <a:cubicBezTo>
                  <a:pt x="235" y="250"/>
                  <a:pt x="234" y="247"/>
                  <a:pt x="232" y="250"/>
                </a:cubicBezTo>
                <a:cubicBezTo>
                  <a:pt x="230" y="252"/>
                  <a:pt x="230" y="257"/>
                  <a:pt x="229" y="259"/>
                </a:cubicBezTo>
                <a:cubicBezTo>
                  <a:pt x="229" y="265"/>
                  <a:pt x="228" y="270"/>
                  <a:pt x="229" y="275"/>
                </a:cubicBezTo>
                <a:cubicBezTo>
                  <a:pt x="229" y="282"/>
                  <a:pt x="231" y="288"/>
                  <a:pt x="232" y="294"/>
                </a:cubicBezTo>
                <a:cubicBezTo>
                  <a:pt x="233" y="301"/>
                  <a:pt x="234" y="307"/>
                  <a:pt x="234" y="314"/>
                </a:cubicBezTo>
                <a:cubicBezTo>
                  <a:pt x="234" y="333"/>
                  <a:pt x="235" y="370"/>
                  <a:pt x="211" y="376"/>
                </a:cubicBezTo>
                <a:cubicBezTo>
                  <a:pt x="188" y="382"/>
                  <a:pt x="195" y="350"/>
                  <a:pt x="197" y="338"/>
                </a:cubicBezTo>
                <a:cubicBezTo>
                  <a:pt x="200" y="325"/>
                  <a:pt x="203" y="312"/>
                  <a:pt x="202" y="299"/>
                </a:cubicBezTo>
                <a:cubicBezTo>
                  <a:pt x="202" y="286"/>
                  <a:pt x="198" y="273"/>
                  <a:pt x="195" y="261"/>
                </a:cubicBezTo>
                <a:cubicBezTo>
                  <a:pt x="192" y="248"/>
                  <a:pt x="190" y="234"/>
                  <a:pt x="190" y="221"/>
                </a:cubicBezTo>
                <a:cubicBezTo>
                  <a:pt x="189" y="207"/>
                  <a:pt x="190" y="194"/>
                  <a:pt x="190" y="180"/>
                </a:cubicBezTo>
                <a:cubicBezTo>
                  <a:pt x="191" y="167"/>
                  <a:pt x="197" y="155"/>
                  <a:pt x="199" y="142"/>
                </a:cubicBezTo>
                <a:cubicBezTo>
                  <a:pt x="201" y="129"/>
                  <a:pt x="199" y="116"/>
                  <a:pt x="198" y="103"/>
                </a:cubicBezTo>
                <a:cubicBezTo>
                  <a:pt x="198" y="100"/>
                  <a:pt x="198" y="93"/>
                  <a:pt x="196" y="90"/>
                </a:cubicBezTo>
                <a:cubicBezTo>
                  <a:pt x="193" y="86"/>
                  <a:pt x="189" y="96"/>
                  <a:pt x="188" y="98"/>
                </a:cubicBezTo>
                <a:cubicBezTo>
                  <a:pt x="185" y="103"/>
                  <a:pt x="183" y="108"/>
                  <a:pt x="181" y="113"/>
                </a:cubicBezTo>
                <a:cubicBezTo>
                  <a:pt x="179" y="119"/>
                  <a:pt x="177" y="125"/>
                  <a:pt x="174" y="130"/>
                </a:cubicBezTo>
                <a:cubicBezTo>
                  <a:pt x="168" y="140"/>
                  <a:pt x="158" y="133"/>
                  <a:pt x="152" y="127"/>
                </a:cubicBezTo>
                <a:cubicBezTo>
                  <a:pt x="147" y="122"/>
                  <a:pt x="139" y="107"/>
                  <a:pt x="131" y="111"/>
                </a:cubicBezTo>
                <a:cubicBezTo>
                  <a:pt x="127" y="112"/>
                  <a:pt x="123" y="117"/>
                  <a:pt x="120" y="119"/>
                </a:cubicBezTo>
                <a:cubicBezTo>
                  <a:pt x="114" y="122"/>
                  <a:pt x="109" y="124"/>
                  <a:pt x="104" y="128"/>
                </a:cubicBezTo>
                <a:cubicBezTo>
                  <a:pt x="94" y="134"/>
                  <a:pt x="96" y="146"/>
                  <a:pt x="98" y="156"/>
                </a:cubicBezTo>
                <a:cubicBezTo>
                  <a:pt x="101" y="181"/>
                  <a:pt x="115" y="202"/>
                  <a:pt x="130" y="222"/>
                </a:cubicBezTo>
                <a:cubicBezTo>
                  <a:pt x="145" y="242"/>
                  <a:pt x="160" y="263"/>
                  <a:pt x="171" y="285"/>
                </a:cubicBezTo>
                <a:cubicBezTo>
                  <a:pt x="176" y="296"/>
                  <a:pt x="180" y="308"/>
                  <a:pt x="182" y="320"/>
                </a:cubicBezTo>
                <a:cubicBezTo>
                  <a:pt x="184" y="333"/>
                  <a:pt x="182" y="345"/>
                  <a:pt x="180" y="358"/>
                </a:cubicBezTo>
                <a:cubicBezTo>
                  <a:pt x="177" y="370"/>
                  <a:pt x="173" y="383"/>
                  <a:pt x="170" y="395"/>
                </a:cubicBezTo>
                <a:cubicBezTo>
                  <a:pt x="167" y="408"/>
                  <a:pt x="165" y="421"/>
                  <a:pt x="164" y="434"/>
                </a:cubicBezTo>
                <a:cubicBezTo>
                  <a:pt x="161" y="461"/>
                  <a:pt x="157" y="487"/>
                  <a:pt x="157" y="515"/>
                </a:cubicBezTo>
                <a:cubicBezTo>
                  <a:pt x="157" y="526"/>
                  <a:pt x="156" y="539"/>
                  <a:pt x="158" y="551"/>
                </a:cubicBezTo>
                <a:cubicBezTo>
                  <a:pt x="159" y="560"/>
                  <a:pt x="168" y="563"/>
                  <a:pt x="174" y="569"/>
                </a:cubicBezTo>
                <a:cubicBezTo>
                  <a:pt x="180" y="575"/>
                  <a:pt x="180" y="583"/>
                  <a:pt x="172" y="586"/>
                </a:cubicBezTo>
                <a:cubicBezTo>
                  <a:pt x="165" y="589"/>
                  <a:pt x="157" y="589"/>
                  <a:pt x="150" y="586"/>
                </a:cubicBezTo>
                <a:cubicBezTo>
                  <a:pt x="136" y="579"/>
                  <a:pt x="134" y="560"/>
                  <a:pt x="124" y="549"/>
                </a:cubicBezTo>
                <a:cubicBezTo>
                  <a:pt x="118" y="542"/>
                  <a:pt x="108" y="540"/>
                  <a:pt x="103" y="532"/>
                </a:cubicBezTo>
                <a:cubicBezTo>
                  <a:pt x="97" y="522"/>
                  <a:pt x="105" y="512"/>
                  <a:pt x="110" y="504"/>
                </a:cubicBezTo>
                <a:cubicBezTo>
                  <a:pt x="121" y="481"/>
                  <a:pt x="111" y="455"/>
                  <a:pt x="110" y="432"/>
                </a:cubicBezTo>
                <a:cubicBezTo>
                  <a:pt x="109" y="419"/>
                  <a:pt x="111" y="406"/>
                  <a:pt x="113" y="393"/>
                </a:cubicBezTo>
                <a:cubicBezTo>
                  <a:pt x="98" y="427"/>
                  <a:pt x="77" y="458"/>
                  <a:pt x="68" y="494"/>
                </a:cubicBezTo>
                <a:cubicBezTo>
                  <a:pt x="64" y="512"/>
                  <a:pt x="60" y="531"/>
                  <a:pt x="57" y="550"/>
                </a:cubicBezTo>
                <a:cubicBezTo>
                  <a:pt x="56" y="556"/>
                  <a:pt x="56" y="562"/>
                  <a:pt x="62" y="565"/>
                </a:cubicBezTo>
                <a:cubicBezTo>
                  <a:pt x="67" y="566"/>
                  <a:pt x="77" y="567"/>
                  <a:pt x="76" y="574"/>
                </a:cubicBezTo>
                <a:cubicBezTo>
                  <a:pt x="75" y="580"/>
                  <a:pt x="66" y="583"/>
                  <a:pt x="61" y="584"/>
                </a:cubicBezTo>
                <a:cubicBezTo>
                  <a:pt x="53" y="586"/>
                  <a:pt x="44" y="587"/>
                  <a:pt x="36" y="583"/>
                </a:cubicBezTo>
                <a:cubicBezTo>
                  <a:pt x="24" y="577"/>
                  <a:pt x="24" y="563"/>
                  <a:pt x="22" y="551"/>
                </a:cubicBezTo>
                <a:cubicBezTo>
                  <a:pt x="19" y="538"/>
                  <a:pt x="5" y="530"/>
                  <a:pt x="4" y="517"/>
                </a:cubicBezTo>
                <a:cubicBezTo>
                  <a:pt x="4" y="509"/>
                  <a:pt x="9" y="503"/>
                  <a:pt x="14" y="498"/>
                </a:cubicBezTo>
                <a:cubicBezTo>
                  <a:pt x="20" y="492"/>
                  <a:pt x="22" y="484"/>
                  <a:pt x="26" y="476"/>
                </a:cubicBezTo>
                <a:cubicBezTo>
                  <a:pt x="30" y="466"/>
                  <a:pt x="34" y="456"/>
                  <a:pt x="38" y="445"/>
                </a:cubicBezTo>
                <a:cubicBezTo>
                  <a:pt x="41" y="435"/>
                  <a:pt x="44" y="425"/>
                  <a:pt x="48" y="415"/>
                </a:cubicBezTo>
                <a:cubicBezTo>
                  <a:pt x="56" y="394"/>
                  <a:pt x="68" y="377"/>
                  <a:pt x="79" y="359"/>
                </a:cubicBezTo>
                <a:cubicBezTo>
                  <a:pt x="74" y="357"/>
                  <a:pt x="75" y="351"/>
                  <a:pt x="76" y="347"/>
                </a:cubicBezTo>
                <a:cubicBezTo>
                  <a:pt x="77" y="340"/>
                  <a:pt x="84" y="337"/>
                  <a:pt x="84" y="330"/>
                </a:cubicBezTo>
                <a:cubicBezTo>
                  <a:pt x="83" y="322"/>
                  <a:pt x="79" y="316"/>
                  <a:pt x="75" y="310"/>
                </a:cubicBezTo>
                <a:cubicBezTo>
                  <a:pt x="70" y="302"/>
                  <a:pt x="66" y="294"/>
                  <a:pt x="61" y="286"/>
                </a:cubicBezTo>
                <a:cubicBezTo>
                  <a:pt x="43" y="258"/>
                  <a:pt x="23" y="232"/>
                  <a:pt x="11" y="201"/>
                </a:cubicBezTo>
                <a:cubicBezTo>
                  <a:pt x="5" y="185"/>
                  <a:pt x="0" y="168"/>
                  <a:pt x="2" y="151"/>
                </a:cubicBezTo>
                <a:cubicBezTo>
                  <a:pt x="5" y="135"/>
                  <a:pt x="12" y="119"/>
                  <a:pt x="20" y="105"/>
                </a:cubicBezTo>
                <a:cubicBezTo>
                  <a:pt x="36" y="77"/>
                  <a:pt x="57" y="51"/>
                  <a:pt x="82" y="31"/>
                </a:cubicBezTo>
                <a:cubicBezTo>
                  <a:pt x="108" y="11"/>
                  <a:pt x="142" y="0"/>
                  <a:pt x="174" y="0"/>
                </a:cubicBezTo>
                <a:close/>
                <a:moveTo>
                  <a:pt x="133" y="103"/>
                </a:moveTo>
                <a:cubicBezTo>
                  <a:pt x="145" y="103"/>
                  <a:pt x="152" y="118"/>
                  <a:pt x="160" y="125"/>
                </a:cubicBezTo>
                <a:cubicBezTo>
                  <a:pt x="160" y="120"/>
                  <a:pt x="167" y="116"/>
                  <a:pt x="172" y="119"/>
                </a:cubicBezTo>
                <a:cubicBezTo>
                  <a:pt x="176" y="110"/>
                  <a:pt x="179" y="102"/>
                  <a:pt x="183" y="93"/>
                </a:cubicBezTo>
                <a:cubicBezTo>
                  <a:pt x="185" y="89"/>
                  <a:pt x="189" y="81"/>
                  <a:pt x="195" y="81"/>
                </a:cubicBezTo>
                <a:cubicBezTo>
                  <a:pt x="193" y="76"/>
                  <a:pt x="192" y="73"/>
                  <a:pt x="187" y="70"/>
                </a:cubicBezTo>
                <a:cubicBezTo>
                  <a:pt x="186" y="70"/>
                  <a:pt x="183" y="68"/>
                  <a:pt x="183" y="66"/>
                </a:cubicBezTo>
                <a:cubicBezTo>
                  <a:pt x="184" y="64"/>
                  <a:pt x="188" y="63"/>
                  <a:pt x="189" y="63"/>
                </a:cubicBezTo>
                <a:cubicBezTo>
                  <a:pt x="194" y="64"/>
                  <a:pt x="198" y="69"/>
                  <a:pt x="200" y="73"/>
                </a:cubicBezTo>
                <a:cubicBezTo>
                  <a:pt x="204" y="79"/>
                  <a:pt x="201" y="84"/>
                  <a:pt x="202" y="90"/>
                </a:cubicBezTo>
                <a:cubicBezTo>
                  <a:pt x="205" y="104"/>
                  <a:pt x="206" y="118"/>
                  <a:pt x="206" y="131"/>
                </a:cubicBezTo>
                <a:cubicBezTo>
                  <a:pt x="206" y="145"/>
                  <a:pt x="201" y="159"/>
                  <a:pt x="197" y="172"/>
                </a:cubicBezTo>
                <a:cubicBezTo>
                  <a:pt x="201" y="173"/>
                  <a:pt x="202" y="178"/>
                  <a:pt x="201" y="181"/>
                </a:cubicBezTo>
                <a:cubicBezTo>
                  <a:pt x="200" y="186"/>
                  <a:pt x="195" y="187"/>
                  <a:pt x="195" y="192"/>
                </a:cubicBezTo>
                <a:cubicBezTo>
                  <a:pt x="195" y="204"/>
                  <a:pt x="195" y="216"/>
                  <a:pt x="197" y="228"/>
                </a:cubicBezTo>
                <a:cubicBezTo>
                  <a:pt x="198" y="241"/>
                  <a:pt x="201" y="253"/>
                  <a:pt x="203" y="266"/>
                </a:cubicBezTo>
                <a:cubicBezTo>
                  <a:pt x="206" y="278"/>
                  <a:pt x="209" y="290"/>
                  <a:pt x="209" y="302"/>
                </a:cubicBezTo>
                <a:cubicBezTo>
                  <a:pt x="208" y="314"/>
                  <a:pt x="205" y="326"/>
                  <a:pt x="203" y="337"/>
                </a:cubicBezTo>
                <a:cubicBezTo>
                  <a:pt x="202" y="346"/>
                  <a:pt x="199" y="357"/>
                  <a:pt x="201" y="366"/>
                </a:cubicBezTo>
                <a:cubicBezTo>
                  <a:pt x="204" y="374"/>
                  <a:pt x="215" y="369"/>
                  <a:pt x="219" y="365"/>
                </a:cubicBezTo>
                <a:cubicBezTo>
                  <a:pt x="224" y="358"/>
                  <a:pt x="226" y="348"/>
                  <a:pt x="227" y="340"/>
                </a:cubicBezTo>
                <a:cubicBezTo>
                  <a:pt x="228" y="328"/>
                  <a:pt x="228" y="315"/>
                  <a:pt x="227" y="303"/>
                </a:cubicBezTo>
                <a:cubicBezTo>
                  <a:pt x="226" y="291"/>
                  <a:pt x="221" y="279"/>
                  <a:pt x="222" y="266"/>
                </a:cubicBezTo>
                <a:cubicBezTo>
                  <a:pt x="223" y="261"/>
                  <a:pt x="225" y="256"/>
                  <a:pt x="225" y="250"/>
                </a:cubicBezTo>
                <a:cubicBezTo>
                  <a:pt x="226" y="244"/>
                  <a:pt x="224" y="238"/>
                  <a:pt x="224" y="232"/>
                </a:cubicBezTo>
                <a:cubicBezTo>
                  <a:pt x="224" y="219"/>
                  <a:pt x="225" y="206"/>
                  <a:pt x="225" y="193"/>
                </a:cubicBezTo>
                <a:cubicBezTo>
                  <a:pt x="224" y="180"/>
                  <a:pt x="223" y="167"/>
                  <a:pt x="225" y="155"/>
                </a:cubicBezTo>
                <a:cubicBezTo>
                  <a:pt x="226" y="142"/>
                  <a:pt x="229" y="130"/>
                  <a:pt x="232" y="118"/>
                </a:cubicBezTo>
                <a:cubicBezTo>
                  <a:pt x="235" y="105"/>
                  <a:pt x="237" y="93"/>
                  <a:pt x="239" y="80"/>
                </a:cubicBezTo>
                <a:cubicBezTo>
                  <a:pt x="240" y="69"/>
                  <a:pt x="243" y="57"/>
                  <a:pt x="240" y="46"/>
                </a:cubicBezTo>
                <a:cubicBezTo>
                  <a:pt x="237" y="28"/>
                  <a:pt x="219" y="16"/>
                  <a:pt x="202" y="10"/>
                </a:cubicBezTo>
                <a:cubicBezTo>
                  <a:pt x="179" y="3"/>
                  <a:pt x="154" y="6"/>
                  <a:pt x="131" y="13"/>
                </a:cubicBezTo>
                <a:cubicBezTo>
                  <a:pt x="88" y="27"/>
                  <a:pt x="56" y="61"/>
                  <a:pt x="32" y="97"/>
                </a:cubicBezTo>
                <a:cubicBezTo>
                  <a:pt x="19" y="117"/>
                  <a:pt x="7" y="140"/>
                  <a:pt x="8" y="163"/>
                </a:cubicBezTo>
                <a:cubicBezTo>
                  <a:pt x="8" y="176"/>
                  <a:pt x="12" y="187"/>
                  <a:pt x="17" y="198"/>
                </a:cubicBezTo>
                <a:cubicBezTo>
                  <a:pt x="21" y="209"/>
                  <a:pt x="26" y="220"/>
                  <a:pt x="32" y="230"/>
                </a:cubicBezTo>
                <a:cubicBezTo>
                  <a:pt x="45" y="251"/>
                  <a:pt x="59" y="271"/>
                  <a:pt x="72" y="292"/>
                </a:cubicBezTo>
                <a:cubicBezTo>
                  <a:pt x="78" y="301"/>
                  <a:pt x="85" y="311"/>
                  <a:pt x="88" y="323"/>
                </a:cubicBezTo>
                <a:cubicBezTo>
                  <a:pt x="90" y="327"/>
                  <a:pt x="89" y="331"/>
                  <a:pt x="92" y="335"/>
                </a:cubicBezTo>
                <a:cubicBezTo>
                  <a:pt x="95" y="340"/>
                  <a:pt x="95" y="344"/>
                  <a:pt x="92" y="349"/>
                </a:cubicBezTo>
                <a:cubicBezTo>
                  <a:pt x="87" y="360"/>
                  <a:pt x="80" y="370"/>
                  <a:pt x="73" y="380"/>
                </a:cubicBezTo>
                <a:cubicBezTo>
                  <a:pt x="66" y="390"/>
                  <a:pt x="60" y="401"/>
                  <a:pt x="56" y="412"/>
                </a:cubicBezTo>
                <a:cubicBezTo>
                  <a:pt x="51" y="423"/>
                  <a:pt x="48" y="435"/>
                  <a:pt x="44" y="447"/>
                </a:cubicBezTo>
                <a:cubicBezTo>
                  <a:pt x="41" y="459"/>
                  <a:pt x="35" y="469"/>
                  <a:pt x="30" y="481"/>
                </a:cubicBezTo>
                <a:cubicBezTo>
                  <a:pt x="28" y="486"/>
                  <a:pt x="26" y="491"/>
                  <a:pt x="23" y="496"/>
                </a:cubicBezTo>
                <a:cubicBezTo>
                  <a:pt x="21" y="501"/>
                  <a:pt x="16" y="504"/>
                  <a:pt x="13" y="509"/>
                </a:cubicBezTo>
                <a:cubicBezTo>
                  <a:pt x="7" y="519"/>
                  <a:pt x="16" y="527"/>
                  <a:pt x="21" y="535"/>
                </a:cubicBezTo>
                <a:cubicBezTo>
                  <a:pt x="27" y="544"/>
                  <a:pt x="27" y="553"/>
                  <a:pt x="30" y="563"/>
                </a:cubicBezTo>
                <a:cubicBezTo>
                  <a:pt x="31" y="571"/>
                  <a:pt x="36" y="578"/>
                  <a:pt x="45" y="579"/>
                </a:cubicBezTo>
                <a:cubicBezTo>
                  <a:pt x="52" y="580"/>
                  <a:pt x="63" y="580"/>
                  <a:pt x="69" y="574"/>
                </a:cubicBezTo>
                <a:cubicBezTo>
                  <a:pt x="65" y="571"/>
                  <a:pt x="60" y="571"/>
                  <a:pt x="56" y="569"/>
                </a:cubicBezTo>
                <a:cubicBezTo>
                  <a:pt x="52" y="566"/>
                  <a:pt x="51" y="562"/>
                  <a:pt x="50" y="558"/>
                </a:cubicBezTo>
                <a:cubicBezTo>
                  <a:pt x="49" y="548"/>
                  <a:pt x="53" y="537"/>
                  <a:pt x="55" y="527"/>
                </a:cubicBezTo>
                <a:cubicBezTo>
                  <a:pt x="59" y="504"/>
                  <a:pt x="64" y="481"/>
                  <a:pt x="74" y="459"/>
                </a:cubicBezTo>
                <a:cubicBezTo>
                  <a:pt x="83" y="438"/>
                  <a:pt x="95" y="418"/>
                  <a:pt x="105" y="397"/>
                </a:cubicBezTo>
                <a:cubicBezTo>
                  <a:pt x="109" y="386"/>
                  <a:pt x="113" y="376"/>
                  <a:pt x="117" y="366"/>
                </a:cubicBezTo>
                <a:cubicBezTo>
                  <a:pt x="119" y="360"/>
                  <a:pt x="120" y="355"/>
                  <a:pt x="119" y="350"/>
                </a:cubicBezTo>
                <a:cubicBezTo>
                  <a:pt x="118" y="348"/>
                  <a:pt x="118" y="346"/>
                  <a:pt x="118" y="343"/>
                </a:cubicBezTo>
                <a:cubicBezTo>
                  <a:pt x="118" y="341"/>
                  <a:pt x="120" y="338"/>
                  <a:pt x="120" y="336"/>
                </a:cubicBezTo>
                <a:cubicBezTo>
                  <a:pt x="121" y="331"/>
                  <a:pt x="117" y="328"/>
                  <a:pt x="114" y="325"/>
                </a:cubicBezTo>
                <a:cubicBezTo>
                  <a:pt x="110" y="321"/>
                  <a:pt x="106" y="318"/>
                  <a:pt x="103" y="314"/>
                </a:cubicBezTo>
                <a:cubicBezTo>
                  <a:pt x="95" y="307"/>
                  <a:pt x="88" y="299"/>
                  <a:pt x="84" y="290"/>
                </a:cubicBezTo>
                <a:cubicBezTo>
                  <a:pt x="81" y="285"/>
                  <a:pt x="81" y="272"/>
                  <a:pt x="89" y="278"/>
                </a:cubicBezTo>
                <a:cubicBezTo>
                  <a:pt x="97" y="284"/>
                  <a:pt x="106" y="292"/>
                  <a:pt x="113" y="299"/>
                </a:cubicBezTo>
                <a:cubicBezTo>
                  <a:pt x="120" y="307"/>
                  <a:pt x="124" y="315"/>
                  <a:pt x="126" y="325"/>
                </a:cubicBezTo>
                <a:cubicBezTo>
                  <a:pt x="127" y="330"/>
                  <a:pt x="129" y="331"/>
                  <a:pt x="132" y="335"/>
                </a:cubicBezTo>
                <a:cubicBezTo>
                  <a:pt x="134" y="338"/>
                  <a:pt x="136" y="342"/>
                  <a:pt x="137" y="345"/>
                </a:cubicBezTo>
                <a:cubicBezTo>
                  <a:pt x="138" y="349"/>
                  <a:pt x="139" y="353"/>
                  <a:pt x="138" y="357"/>
                </a:cubicBezTo>
                <a:cubicBezTo>
                  <a:pt x="137" y="361"/>
                  <a:pt x="134" y="362"/>
                  <a:pt x="130" y="364"/>
                </a:cubicBezTo>
                <a:cubicBezTo>
                  <a:pt x="126" y="366"/>
                  <a:pt x="125" y="370"/>
                  <a:pt x="124" y="374"/>
                </a:cubicBezTo>
                <a:cubicBezTo>
                  <a:pt x="122" y="380"/>
                  <a:pt x="120" y="385"/>
                  <a:pt x="119" y="391"/>
                </a:cubicBezTo>
                <a:cubicBezTo>
                  <a:pt x="115" y="414"/>
                  <a:pt x="117" y="436"/>
                  <a:pt x="120" y="458"/>
                </a:cubicBezTo>
                <a:cubicBezTo>
                  <a:pt x="121" y="468"/>
                  <a:pt x="121" y="479"/>
                  <a:pt x="120" y="489"/>
                </a:cubicBezTo>
                <a:cubicBezTo>
                  <a:pt x="119" y="499"/>
                  <a:pt x="114" y="507"/>
                  <a:pt x="110" y="515"/>
                </a:cubicBezTo>
                <a:cubicBezTo>
                  <a:pt x="105" y="525"/>
                  <a:pt x="109" y="531"/>
                  <a:pt x="117" y="536"/>
                </a:cubicBezTo>
                <a:cubicBezTo>
                  <a:pt x="125" y="542"/>
                  <a:pt x="131" y="548"/>
                  <a:pt x="135" y="556"/>
                </a:cubicBezTo>
                <a:cubicBezTo>
                  <a:pt x="141" y="567"/>
                  <a:pt x="148" y="582"/>
                  <a:pt x="163" y="582"/>
                </a:cubicBezTo>
                <a:cubicBezTo>
                  <a:pt x="165" y="582"/>
                  <a:pt x="171" y="581"/>
                  <a:pt x="172" y="578"/>
                </a:cubicBezTo>
                <a:cubicBezTo>
                  <a:pt x="173" y="575"/>
                  <a:pt x="169" y="572"/>
                  <a:pt x="167" y="571"/>
                </a:cubicBezTo>
                <a:cubicBezTo>
                  <a:pt x="160" y="565"/>
                  <a:pt x="153" y="560"/>
                  <a:pt x="152" y="551"/>
                </a:cubicBezTo>
                <a:cubicBezTo>
                  <a:pt x="150" y="539"/>
                  <a:pt x="151" y="528"/>
                  <a:pt x="151" y="516"/>
                </a:cubicBezTo>
                <a:cubicBezTo>
                  <a:pt x="151" y="503"/>
                  <a:pt x="152" y="491"/>
                  <a:pt x="153" y="478"/>
                </a:cubicBezTo>
                <a:cubicBezTo>
                  <a:pt x="155" y="455"/>
                  <a:pt x="157" y="431"/>
                  <a:pt x="161" y="407"/>
                </a:cubicBezTo>
                <a:cubicBezTo>
                  <a:pt x="165" y="385"/>
                  <a:pt x="174" y="363"/>
                  <a:pt x="176" y="340"/>
                </a:cubicBezTo>
                <a:cubicBezTo>
                  <a:pt x="178" y="318"/>
                  <a:pt x="170" y="298"/>
                  <a:pt x="160" y="279"/>
                </a:cubicBezTo>
                <a:cubicBezTo>
                  <a:pt x="149" y="258"/>
                  <a:pt x="135" y="239"/>
                  <a:pt x="121" y="220"/>
                </a:cubicBezTo>
                <a:cubicBezTo>
                  <a:pt x="109" y="204"/>
                  <a:pt x="97" y="186"/>
                  <a:pt x="93" y="165"/>
                </a:cubicBezTo>
                <a:cubicBezTo>
                  <a:pt x="92" y="160"/>
                  <a:pt x="91" y="155"/>
                  <a:pt x="91" y="149"/>
                </a:cubicBezTo>
                <a:cubicBezTo>
                  <a:pt x="91" y="144"/>
                  <a:pt x="90" y="138"/>
                  <a:pt x="91" y="133"/>
                </a:cubicBezTo>
                <a:cubicBezTo>
                  <a:pt x="94" y="124"/>
                  <a:pt x="103" y="120"/>
                  <a:pt x="110" y="117"/>
                </a:cubicBezTo>
                <a:cubicBezTo>
                  <a:pt x="114" y="115"/>
                  <a:pt x="119" y="112"/>
                  <a:pt x="123" y="109"/>
                </a:cubicBezTo>
                <a:cubicBezTo>
                  <a:pt x="126" y="107"/>
                  <a:pt x="129" y="103"/>
                  <a:pt x="133" y="103"/>
                </a:cubicBezTo>
                <a:close/>
                <a:moveTo>
                  <a:pt x="253" y="255"/>
                </a:moveTo>
                <a:cubicBezTo>
                  <a:pt x="262" y="255"/>
                  <a:pt x="256" y="274"/>
                  <a:pt x="255" y="278"/>
                </a:cubicBezTo>
                <a:cubicBezTo>
                  <a:pt x="254" y="284"/>
                  <a:pt x="252" y="291"/>
                  <a:pt x="252" y="297"/>
                </a:cubicBezTo>
                <a:cubicBezTo>
                  <a:pt x="251" y="306"/>
                  <a:pt x="253" y="315"/>
                  <a:pt x="255" y="324"/>
                </a:cubicBezTo>
                <a:cubicBezTo>
                  <a:pt x="256" y="327"/>
                  <a:pt x="256" y="331"/>
                  <a:pt x="257" y="334"/>
                </a:cubicBezTo>
                <a:cubicBezTo>
                  <a:pt x="259" y="339"/>
                  <a:pt x="261" y="336"/>
                  <a:pt x="264" y="338"/>
                </a:cubicBezTo>
                <a:cubicBezTo>
                  <a:pt x="270" y="343"/>
                  <a:pt x="265" y="352"/>
                  <a:pt x="265" y="358"/>
                </a:cubicBezTo>
                <a:cubicBezTo>
                  <a:pt x="264" y="367"/>
                  <a:pt x="268" y="363"/>
                  <a:pt x="272" y="359"/>
                </a:cubicBezTo>
                <a:cubicBezTo>
                  <a:pt x="279" y="353"/>
                  <a:pt x="284" y="360"/>
                  <a:pt x="287" y="366"/>
                </a:cubicBezTo>
                <a:cubicBezTo>
                  <a:pt x="295" y="380"/>
                  <a:pt x="296" y="397"/>
                  <a:pt x="309" y="407"/>
                </a:cubicBezTo>
                <a:cubicBezTo>
                  <a:pt x="310" y="405"/>
                  <a:pt x="310" y="403"/>
                  <a:pt x="311" y="401"/>
                </a:cubicBezTo>
                <a:cubicBezTo>
                  <a:pt x="312" y="400"/>
                  <a:pt x="313" y="400"/>
                  <a:pt x="314" y="399"/>
                </a:cubicBezTo>
                <a:cubicBezTo>
                  <a:pt x="315" y="397"/>
                  <a:pt x="316" y="395"/>
                  <a:pt x="319" y="396"/>
                </a:cubicBezTo>
                <a:cubicBezTo>
                  <a:pt x="321" y="397"/>
                  <a:pt x="321" y="400"/>
                  <a:pt x="322" y="402"/>
                </a:cubicBezTo>
                <a:cubicBezTo>
                  <a:pt x="323" y="406"/>
                  <a:pt x="324" y="409"/>
                  <a:pt x="326" y="411"/>
                </a:cubicBezTo>
                <a:cubicBezTo>
                  <a:pt x="322" y="397"/>
                  <a:pt x="327" y="382"/>
                  <a:pt x="329" y="368"/>
                </a:cubicBezTo>
                <a:cubicBezTo>
                  <a:pt x="332" y="353"/>
                  <a:pt x="333" y="339"/>
                  <a:pt x="333" y="324"/>
                </a:cubicBezTo>
                <a:cubicBezTo>
                  <a:pt x="334" y="293"/>
                  <a:pt x="334" y="263"/>
                  <a:pt x="330" y="232"/>
                </a:cubicBezTo>
                <a:cubicBezTo>
                  <a:pt x="328" y="217"/>
                  <a:pt x="327" y="202"/>
                  <a:pt x="327" y="187"/>
                </a:cubicBezTo>
                <a:cubicBezTo>
                  <a:pt x="327" y="173"/>
                  <a:pt x="327" y="159"/>
                  <a:pt x="327" y="145"/>
                </a:cubicBezTo>
                <a:cubicBezTo>
                  <a:pt x="327" y="119"/>
                  <a:pt x="325" y="92"/>
                  <a:pt x="309" y="71"/>
                </a:cubicBezTo>
                <a:cubicBezTo>
                  <a:pt x="301" y="60"/>
                  <a:pt x="289" y="49"/>
                  <a:pt x="276" y="45"/>
                </a:cubicBezTo>
                <a:cubicBezTo>
                  <a:pt x="270" y="43"/>
                  <a:pt x="265" y="43"/>
                  <a:pt x="260" y="45"/>
                </a:cubicBezTo>
                <a:cubicBezTo>
                  <a:pt x="257" y="46"/>
                  <a:pt x="250" y="48"/>
                  <a:pt x="250" y="43"/>
                </a:cubicBezTo>
                <a:cubicBezTo>
                  <a:pt x="245" y="48"/>
                  <a:pt x="247" y="56"/>
                  <a:pt x="247" y="61"/>
                </a:cubicBezTo>
                <a:cubicBezTo>
                  <a:pt x="247" y="70"/>
                  <a:pt x="245" y="78"/>
                  <a:pt x="244" y="87"/>
                </a:cubicBezTo>
                <a:cubicBezTo>
                  <a:pt x="241" y="104"/>
                  <a:pt x="237" y="122"/>
                  <a:pt x="233" y="139"/>
                </a:cubicBezTo>
                <a:cubicBezTo>
                  <a:pt x="229" y="158"/>
                  <a:pt x="230" y="175"/>
                  <a:pt x="231" y="194"/>
                </a:cubicBezTo>
                <a:cubicBezTo>
                  <a:pt x="232" y="203"/>
                  <a:pt x="232" y="213"/>
                  <a:pt x="231" y="222"/>
                </a:cubicBezTo>
                <a:cubicBezTo>
                  <a:pt x="231" y="226"/>
                  <a:pt x="230" y="230"/>
                  <a:pt x="230" y="234"/>
                </a:cubicBezTo>
                <a:cubicBezTo>
                  <a:pt x="230" y="237"/>
                  <a:pt x="233" y="239"/>
                  <a:pt x="232" y="242"/>
                </a:cubicBezTo>
                <a:cubicBezTo>
                  <a:pt x="243" y="239"/>
                  <a:pt x="240" y="256"/>
                  <a:pt x="240" y="262"/>
                </a:cubicBezTo>
                <a:cubicBezTo>
                  <a:pt x="239" y="265"/>
                  <a:pt x="240" y="273"/>
                  <a:pt x="244" y="267"/>
                </a:cubicBezTo>
                <a:cubicBezTo>
                  <a:pt x="246" y="264"/>
                  <a:pt x="247" y="254"/>
                  <a:pt x="253" y="255"/>
                </a:cubicBezTo>
                <a:close/>
                <a:moveTo>
                  <a:pt x="84" y="343"/>
                </a:moveTo>
                <a:cubicBezTo>
                  <a:pt x="84" y="344"/>
                  <a:pt x="79" y="353"/>
                  <a:pt x="82" y="353"/>
                </a:cubicBezTo>
                <a:cubicBezTo>
                  <a:pt x="84" y="354"/>
                  <a:pt x="84" y="344"/>
                  <a:pt x="84" y="343"/>
                </a:cubicBezTo>
                <a:close/>
                <a:moveTo>
                  <a:pt x="127" y="341"/>
                </a:moveTo>
                <a:cubicBezTo>
                  <a:pt x="127" y="345"/>
                  <a:pt x="125" y="350"/>
                  <a:pt x="126" y="353"/>
                </a:cubicBezTo>
                <a:cubicBezTo>
                  <a:pt x="127" y="351"/>
                  <a:pt x="129" y="343"/>
                  <a:pt x="127" y="341"/>
                </a:cubicBezTo>
                <a:close/>
                <a:moveTo>
                  <a:pt x="88" y="286"/>
                </a:moveTo>
                <a:cubicBezTo>
                  <a:pt x="93" y="301"/>
                  <a:pt x="109" y="311"/>
                  <a:pt x="119" y="321"/>
                </a:cubicBezTo>
                <a:cubicBezTo>
                  <a:pt x="115" y="306"/>
                  <a:pt x="101" y="296"/>
                  <a:pt x="88" y="286"/>
                </a:cubicBezTo>
                <a:close/>
                <a:moveTo>
                  <a:pt x="168" y="124"/>
                </a:moveTo>
                <a:cubicBezTo>
                  <a:pt x="167" y="124"/>
                  <a:pt x="165" y="126"/>
                  <a:pt x="167" y="126"/>
                </a:cubicBezTo>
                <a:cubicBezTo>
                  <a:pt x="168" y="126"/>
                  <a:pt x="170" y="124"/>
                  <a:pt x="168" y="124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8491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372</Words>
  <Application>Microsoft Office PowerPoint</Application>
  <PresentationFormat>宽屏</PresentationFormat>
  <Paragraphs>43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Arial</vt:lpstr>
      <vt:lpstr>阿里巴巴普惠体 2.0 55 Regular</vt:lpstr>
      <vt:lpstr>等线</vt:lpstr>
      <vt:lpstr>阿里巴巴普惠体 2.0 65 Medium</vt:lpstr>
      <vt:lpstr>Signerica Fat</vt:lpstr>
      <vt:lpstr>微软雅黑</vt:lpstr>
      <vt:lpstr>HarmonyOS Sans SC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艺术故事剧团剧场ppt模板</dc:title>
  <dc:creator>yvonne 忘吃药的晓公子</dc:creator>
  <cp:keywords>51PPT模板网</cp:keywords>
  <dc:description>51PPT模板网，幻灯片演示模板及素材免费下载！_x000d_
51PPT模板网 唯一访问网址：www.51pptmoban.com</dc:description>
  <cp:lastModifiedBy>51pptmoban .com</cp:lastModifiedBy>
  <cp:revision>22</cp:revision>
  <dcterms:created xsi:type="dcterms:W3CDTF">2023-11-23T00:18:02Z</dcterms:created>
  <dcterms:modified xsi:type="dcterms:W3CDTF">2023-11-26T12:26:52Z</dcterms:modified>
  <cp:contentStatus>艺术故事剧团剧场ppt模板，www.51pptmoban.com</cp:contentStatus>
  <cp:version>51pptmoban.com（V51-112605版）</cp:version>
</cp:coreProperties>
</file>